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ebcec813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ebcec813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ebcec81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ebcec81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ebcec81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ebcec81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ebcec81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ebcec81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ebcec81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ebcec81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ebcec81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ebcec81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ebcec81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ebcec81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ebcec813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ebcec81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ebcec81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ebcec81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ebcec813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ebcec813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ebcec8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ebcec8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ebcec81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ebcec81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ebcec813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ebcec813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ebcec813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ebcec813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ebcec813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ebcec813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ebcec81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ebcec81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ebcec813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ebcec813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ebcec81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ebcec81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ebcec81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ebcec81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ebcec81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ebcec81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ebcec81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ebcec81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ebcec81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ebcec81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ebcec81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ebcec81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ebcec813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ebcec813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healthy nursery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433388"/>
            <a:ext cx="5467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433388"/>
            <a:ext cx="5467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3388"/>
            <a:ext cx="5486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42875"/>
            <a:ext cx="46672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47625"/>
            <a:ext cx="61055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Proposer une sélection d’ingrédients adaptés aux enfants de 3 à 10 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Élaborer</a:t>
            </a:r>
            <a:r>
              <a:rPr lang="fr"/>
              <a:t> des recettes qui comportent les ratios recommandés de glucides protéines et lipides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433388"/>
            <a:ext cx="5467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433388"/>
            <a:ext cx="53244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5540"/>
            <a:ext cx="9143998" cy="301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91" y="0"/>
            <a:ext cx="57098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91" y="0"/>
            <a:ext cx="57098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96" y="0"/>
            <a:ext cx="625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433388"/>
            <a:ext cx="65151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0522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25" y="152400"/>
            <a:ext cx="4981576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" y="152400"/>
            <a:ext cx="4147526" cy="34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326" y="152400"/>
            <a:ext cx="4539274" cy="34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360000"/>
            <a:ext cx="55435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00" y="206225"/>
            <a:ext cx="5467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75" y="494913"/>
            <a:ext cx="55435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433388"/>
            <a:ext cx="5467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