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arvest - BINARY NINJAZ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Harvest - BINARY NINJAZ</a:t>
            </a:r>
          </a:p>
        </p:txBody>
      </p:sp>
      <p:sp>
        <p:nvSpPr>
          <p:cNvPr id="167" name="Modernising THE FARMING INDUST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Modernising THE FARMING INDUSTRY</a:t>
            </a:r>
          </a:p>
        </p:txBody>
      </p:sp>
      <p:sp>
        <p:nvSpPr>
          <p:cNvPr id="168" name="Analysis must be done by h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must be done by hand</a:t>
            </a:r>
          </a:p>
          <a:p>
            <a:pPr/>
            <a:r>
              <a:t>Theft is prevalent without safeguards</a:t>
            </a:r>
          </a:p>
          <a:p>
            <a:pPr/>
            <a:r>
              <a:t>Stats allow optimising performance</a:t>
            </a:r>
          </a:p>
          <a:p>
            <a:pPr/>
            <a:r>
              <a:t>Target weaker producing areas or workers</a:t>
            </a:r>
          </a:p>
          <a:p>
            <a:pPr/>
            <a:r>
              <a:t>Paperless information capture is nice!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Harvest - BINARY NINJAZ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Harvest - BINARY NINJAZ</a:t>
            </a:r>
          </a:p>
        </p:txBody>
      </p:sp>
      <p:sp>
        <p:nvSpPr>
          <p:cNvPr id="171" name="WHERE WE 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WHERE WE ARE</a:t>
            </a:r>
          </a:p>
        </p:txBody>
      </p:sp>
      <p:sp>
        <p:nvSpPr>
          <p:cNvPr id="172" name="Work on reducing battery cos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 on reducing battery costs</a:t>
            </a:r>
          </a:p>
          <a:p>
            <a:pPr/>
            <a:r>
              <a:t>Finding balance with location accuracy</a:t>
            </a:r>
          </a:p>
          <a:p>
            <a:pPr/>
            <a:r>
              <a:t>User experience improvements</a:t>
            </a:r>
          </a:p>
          <a:p>
            <a:pPr/>
            <a:r>
              <a:t>Applying constraint based security rules</a:t>
            </a:r>
          </a:p>
          <a:p>
            <a:pPr/>
            <a:r>
              <a:t>Aesthetics and ergonomics of UI</a:t>
            </a:r>
          </a:p>
          <a:p>
            <a:pPr/>
            <a:r>
              <a:t>Financial cost predications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Harvest - BINARY NINJAZ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Harvest - BINARY NINJAZ</a:t>
            </a:r>
          </a:p>
        </p:txBody>
      </p:sp>
      <p:sp>
        <p:nvSpPr>
          <p:cNvPr id="175" name="WHERE WE ARE GO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WHERE WE ARE GOING</a:t>
            </a:r>
          </a:p>
        </p:txBody>
      </p:sp>
      <p:sp>
        <p:nvSpPr>
          <p:cNvPr id="176" name="Usability 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Usability testing</a:t>
            </a:r>
          </a:p>
          <a:p>
            <a:pPr/>
            <a:r>
              <a:t>Testing in environment</a:t>
            </a:r>
          </a:p>
          <a:p>
            <a:pPr/>
            <a:r>
              <a:t>Offer more control with progressive disclosure</a:t>
            </a:r>
          </a:p>
          <a:p>
            <a:pPr/>
            <a:r>
              <a:t>Expected performance of previous sessions</a:t>
            </a:r>
          </a:p>
          <a:p>
            <a:pPr/>
            <a:r>
              <a:t>Expected performance in coming sessions</a:t>
            </a:r>
          </a:p>
          <a:p>
            <a:pPr/>
            <a:r>
              <a:t>Product Deployment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Harvest - BINARY NINJAZ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Harvest - BINARY NINJAZ</a:t>
            </a:r>
          </a:p>
        </p:txBody>
      </p:sp>
      <p:sp>
        <p:nvSpPr>
          <p:cNvPr id="179" name="Our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Our Process</a:t>
            </a:r>
          </a:p>
        </p:txBody>
      </p:sp>
      <p:sp>
        <p:nvSpPr>
          <p:cNvPr id="180" name="General philosophy to follow industry lead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philosophy to follow industry leaders</a:t>
            </a:r>
          </a:p>
          <a:p>
            <a:pPr/>
            <a:r>
              <a:t>Use products the way they were designed to be used</a:t>
            </a:r>
          </a:p>
          <a:p>
            <a:pPr/>
            <a:r>
              <a:t>Each component is developed on its own branch</a:t>
            </a:r>
          </a:p>
          <a:p>
            <a:pPr/>
            <a:r>
              <a:t>Each component is in its own subdirectory</a:t>
            </a:r>
          </a:p>
          <a:p>
            <a:pPr/>
            <a:r>
              <a:t>Merges happen from bottom 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