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5" r:id="rId4"/>
    <p:sldId id="264" r:id="rId5"/>
    <p:sldId id="257" r:id="rId6"/>
    <p:sldId id="258" r:id="rId7"/>
    <p:sldId id="266" r:id="rId8"/>
    <p:sldId id="267" r:id="rId9"/>
    <p:sldId id="268" r:id="rId10"/>
    <p:sldId id="263" r:id="rId11"/>
    <p:sldId id="259" r:id="rId12"/>
    <p:sldId id="260" r:id="rId13"/>
    <p:sldId id="262" r:id="rId14"/>
    <p:sldId id="261" r:id="rId1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86B3-D24C-D5CB-1F5B-B1785AF56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28D8C-746F-357B-FAA6-2377F3FD2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440DA-1BCB-1303-327F-D636FE32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58DE-3B4A-A34C-9C73-416F8EE587A4}" type="datetimeFigureOut">
              <a:rPr lang="en-KR" smtClean="0"/>
              <a:t>2023/10/05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92940-457A-25E0-7A88-00484FBE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7FFE-6720-756A-284C-478B4AC0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DFE-8FB8-634E-95B5-61B3C8868D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056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28F0-6AEA-F2F2-003D-1BDBC786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7E85-2A8F-53B2-95B8-1207C470D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B0FB-F13D-63A3-44CB-BBA19B0A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58DE-3B4A-A34C-9C73-416F8EE587A4}" type="datetimeFigureOut">
              <a:rPr lang="en-KR" smtClean="0"/>
              <a:t>2023/10/05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49339-1478-BC73-D4CC-DC391131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32AF-3AB8-CF21-4239-DDDB5330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DFE-8FB8-634E-95B5-61B3C8868D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273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99BD3-20BE-0CF3-55B4-3EE992581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748C5-8166-B121-13BC-69A290AF3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F6B6-A4AC-3094-0DBB-8F409A52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58DE-3B4A-A34C-9C73-416F8EE587A4}" type="datetimeFigureOut">
              <a:rPr lang="en-KR" smtClean="0"/>
              <a:t>2023/10/05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247D-0516-2BD5-D6A5-40EC75DD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8F1E8-F49B-2329-1028-C256B6B0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DFE-8FB8-634E-95B5-61B3C8868D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781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9792-D6CD-5300-54DD-F5F302DA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33EA-2A01-77E8-B0EA-CC2DE0FD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1600"/>
            </a:lvl1pPr>
            <a:lvl2pPr marL="800100" indent="-342900">
              <a:lnSpc>
                <a:spcPct val="150000"/>
              </a:lnSpc>
              <a:buFont typeface="+mj-lt"/>
              <a:buAutoNum type="arabicPeriod"/>
              <a:defRPr sz="1400"/>
            </a:lvl2pPr>
            <a:lvl3pPr>
              <a:lnSpc>
                <a:spcPct val="150000"/>
              </a:lnSpc>
              <a:buFont typeface="+mj-lt"/>
              <a:buAutoNum type="arabicPeriod"/>
              <a:defRPr sz="1200"/>
            </a:lvl3pPr>
            <a:lvl4pPr>
              <a:lnSpc>
                <a:spcPct val="150000"/>
              </a:lnSpc>
              <a:buFont typeface="+mj-lt"/>
              <a:buAutoNum type="arabicPeriod"/>
              <a:defRPr sz="1100"/>
            </a:lvl4pPr>
            <a:lvl5pPr>
              <a:lnSpc>
                <a:spcPct val="150000"/>
              </a:lnSpc>
              <a:buFont typeface="+mj-lt"/>
              <a:buAutoNum type="arabicPeriod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FDB7A-A912-2FCA-746E-71A89A9A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58DE-3B4A-A34C-9C73-416F8EE587A4}" type="datetimeFigureOut">
              <a:rPr lang="en-KR" smtClean="0"/>
              <a:t>2023/10/05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B73E8-06E4-56B6-6388-2B16D1FC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FABA4-DA4D-79FF-E4DB-0F39AF2A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DFE-8FB8-634E-95B5-61B3C8868D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9328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CC18-7F77-589C-4D49-388DE9CA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0D5EB-5949-20C2-6447-0AFEC2DD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DD75-6A0D-9F16-3863-DCD4BE8E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58DE-3B4A-A34C-9C73-416F8EE587A4}" type="datetimeFigureOut">
              <a:rPr lang="en-KR" smtClean="0"/>
              <a:t>2023/10/05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B14F-B9A5-2673-46DC-9C1FF7BF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3D69-B793-35B2-2242-B5224AC7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DFE-8FB8-634E-95B5-61B3C8868D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393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DEFD-2D49-BD7D-CFA8-1697E42E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F9AD-B19F-1E94-935E-CDAEED740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7B8E6-0C1A-6F04-629D-C1F7D8778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5661E-99CF-5AE7-F872-D090F027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58DE-3B4A-A34C-9C73-416F8EE587A4}" type="datetimeFigureOut">
              <a:rPr lang="en-KR" smtClean="0"/>
              <a:t>2023/10/05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D8D51-106D-241D-6AF7-2F10F30C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9B187-055B-3F16-0E26-D45BB0B9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DFE-8FB8-634E-95B5-61B3C8868D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7770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252E-4730-385D-C17F-B0A78196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9F844-4677-C413-852B-77BFEB55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70C76-5F8A-E9CB-EE65-1A3348AA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78AEB-27D4-1129-DE3D-657E512AD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6EC68-30A2-CCC8-084B-F19BC6ADC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CAD92-7F8C-5272-9F65-73EB18E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58DE-3B4A-A34C-9C73-416F8EE587A4}" type="datetimeFigureOut">
              <a:rPr lang="en-KR" smtClean="0"/>
              <a:t>2023/10/05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1AA72-825D-9248-829B-77D1F146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7E1EC-67A5-4974-DA95-87550AA2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DFE-8FB8-634E-95B5-61B3C8868D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830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9A0D-815F-16D9-5095-6CB8C8CD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CB7F8-34C3-482C-D871-0BFFC931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58DE-3B4A-A34C-9C73-416F8EE587A4}" type="datetimeFigureOut">
              <a:rPr lang="en-KR" smtClean="0"/>
              <a:t>2023/10/05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A89DF-C8E6-2567-3AF9-A46361D1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89B75-8697-8AA3-CD9C-165D9E70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DFE-8FB8-634E-95B5-61B3C8868D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3975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DE9CF-86AD-0F68-6CF1-088FB448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58DE-3B4A-A34C-9C73-416F8EE587A4}" type="datetimeFigureOut">
              <a:rPr lang="en-KR" smtClean="0"/>
              <a:t>2023/10/05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E0C87-B7DB-6F17-1BCD-2C68B250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121F9-9856-BF82-3546-04ACBF51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DFE-8FB8-634E-95B5-61B3C8868D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744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54A4-4E27-C0E8-C184-AACF9265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AF83-70F4-306E-46B1-4468787E5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E8D80-9F05-C49A-1B31-BF1EF8997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B79A3-439E-BF4F-DFD8-07736768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58DE-3B4A-A34C-9C73-416F8EE587A4}" type="datetimeFigureOut">
              <a:rPr lang="en-KR" smtClean="0"/>
              <a:t>2023/10/05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3574D-D440-222B-3516-9746C949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02AC8-9B4A-DC04-6DA9-4C3BCBCB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DFE-8FB8-634E-95B5-61B3C8868D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962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E365-174D-9DB9-696E-FDA544C2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B191C-4615-C11B-8133-7FE2DECF5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177DC-4F16-4B8D-65A2-735CB164F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AF29D-A104-06B8-4443-BFC8B14F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58DE-3B4A-A34C-9C73-416F8EE587A4}" type="datetimeFigureOut">
              <a:rPr lang="en-KR" smtClean="0"/>
              <a:t>2023/10/05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2754B-3D40-B6B5-B769-B69E9801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C4480-7161-9727-A7B8-E6D96460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DFE-8FB8-634E-95B5-61B3C8868D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877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2EA36-D20C-944C-7E9B-B5AF5FE7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7DC59-04F5-DB37-73FC-BDCA3C855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E8E9-4ACB-F919-9B6A-BCAD05D42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158DE-3B4A-A34C-9C73-416F8EE587A4}" type="datetimeFigureOut">
              <a:rPr lang="en-KR" smtClean="0"/>
              <a:t>2023/10/05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1E5B1-33EA-A0D1-85E9-590B95633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D558-9FEB-AC26-B1E2-595B636B2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00DFE-8FB8-634E-95B5-61B3C8868D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79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098C-080E-8A72-6F08-055064D0D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B4207-6391-6F90-79C3-E14D90CF4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948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06FF-B1AC-EB7B-6949-853E59F5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17BC-3BE4-FE3E-FDC7-804AD872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INSERT INTO table_name (Column1, Column2) values ( value1, value2);</a:t>
            </a:r>
          </a:p>
          <a:p>
            <a:r>
              <a:rPr lang="en-US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 VALUES (</a:t>
            </a:r>
            <a:r>
              <a:rPr lang="ko-KR" altLang="en-US" dirty="0"/>
              <a:t>값</a:t>
            </a:r>
            <a:r>
              <a:rPr lang="en-US" altLang="ko-KR" dirty="0"/>
              <a:t>1,</a:t>
            </a:r>
            <a:r>
              <a:rPr lang="ko-KR" altLang="en-US" dirty="0"/>
              <a:t> 값</a:t>
            </a:r>
            <a:r>
              <a:rPr lang="en-US" altLang="ko-KR" dirty="0"/>
              <a:t>2,</a:t>
            </a:r>
            <a:r>
              <a:rPr lang="ko-KR" altLang="en-US" dirty="0"/>
              <a:t> 값</a:t>
            </a:r>
            <a:r>
              <a:rPr lang="en-US" altLang="ko-KR" dirty="0"/>
              <a:t>3)</a:t>
            </a:r>
          </a:p>
          <a:p>
            <a:pPr lvl="1"/>
            <a:r>
              <a:rPr lang="ko-KR" altLang="en-US" dirty="0"/>
              <a:t>이때는 </a:t>
            </a:r>
            <a:r>
              <a:rPr lang="en-US" altLang="ko-KR" dirty="0"/>
              <a:t>value</a:t>
            </a:r>
            <a:r>
              <a:rPr lang="ko-KR" altLang="en-US" dirty="0"/>
              <a:t> 개수들을 제대로 넣어주어야 한다</a:t>
            </a:r>
            <a:r>
              <a:rPr lang="en-US" altLang="ko-KR" dirty="0"/>
              <a:t>.</a:t>
            </a:r>
          </a:p>
          <a:p>
            <a:pPr lvl="1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9036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5DAD-93AF-DFC8-9AA8-3E2FB66F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44EA-6031-3F02-8603-91C569C6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</a:t>
            </a:r>
            <a:r>
              <a:rPr lang="en-US" dirty="0" err="1"/>
              <a:t>table_name</a:t>
            </a:r>
            <a:r>
              <a:rPr lang="en-US" dirty="0"/>
              <a:t> set col = </a:t>
            </a:r>
            <a:r>
              <a:rPr lang="ko-KR" altLang="en-US" dirty="0"/>
              <a:t>내용 </a:t>
            </a:r>
            <a:r>
              <a:rPr lang="en-US" altLang="ko-KR" dirty="0"/>
              <a:t>where </a:t>
            </a:r>
            <a:r>
              <a:rPr lang="en-US" altLang="ko-KR" dirty="0" err="1"/>
              <a:t>book_id</a:t>
            </a:r>
            <a:r>
              <a:rPr lang="en-US" altLang="ko-KR" dirty="0"/>
              <a:t>=3 RETURNING *;</a:t>
            </a:r>
          </a:p>
          <a:p>
            <a:pPr lvl="1"/>
            <a:r>
              <a:rPr lang="ko-KR" altLang="en-US" sz="1600" dirty="0"/>
              <a:t>테이블에 컨텐츠를 바꿀 때 사용하는 명령어</a:t>
            </a:r>
            <a:endParaRPr lang="en-US" altLang="ko-KR" sz="1600" dirty="0"/>
          </a:p>
          <a:p>
            <a:r>
              <a:rPr lang="en-US" dirty="0"/>
              <a:t>SELECT name AS title FROM table;</a:t>
            </a:r>
          </a:p>
          <a:p>
            <a:pPr lvl="1"/>
            <a:r>
              <a:rPr lang="ko-KR" altLang="en-US" sz="1600" dirty="0"/>
              <a:t>칼럼 이름을 바꿀 때 쓴다</a:t>
            </a:r>
            <a:r>
              <a:rPr lang="en-US" altLang="ko-KR" sz="1600" dirty="0"/>
              <a:t>.</a:t>
            </a:r>
          </a:p>
          <a:p>
            <a:r>
              <a:rPr lang="en-US" dirty="0"/>
              <a:t>UPDATE </a:t>
            </a:r>
            <a:r>
              <a:rPr lang="en-US" dirty="0" err="1"/>
              <a:t>Table_name</a:t>
            </a:r>
            <a:r>
              <a:rPr lang="en-US" dirty="0"/>
              <a:t> SET col1=value1, col2=value2 where </a:t>
            </a:r>
            <a:r>
              <a:rPr lang="ko-KR" altLang="en-US" dirty="0"/>
              <a:t>조건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3514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0253-0EE0-5A30-D500-4801D99C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9056-B995-6BDC-8170-0B9F302A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DELETE FROM table_name where column_name = data name</a:t>
            </a:r>
          </a:p>
          <a:p>
            <a:pPr lvl="1"/>
            <a:r>
              <a:rPr lang="ko-KR" altLang="en-US" dirty="0"/>
              <a:t>특정 컬럼에서 해당하는 데이터만 삭제</a:t>
            </a:r>
            <a:endParaRPr lang="en-KR" dirty="0"/>
          </a:p>
          <a:p>
            <a:r>
              <a:rPr lang="en-KR" dirty="0"/>
              <a:t>DELETE FROM table_name</a:t>
            </a:r>
          </a:p>
          <a:p>
            <a:pPr lvl="1"/>
            <a:r>
              <a:rPr lang="ko-KR" altLang="en-US" dirty="0"/>
              <a:t>전부 삭제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4459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27FC-00BD-36D3-F9DA-65606937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418E-3BFF-ABFF-D298-B844AECC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ALTER TABLE </a:t>
            </a:r>
            <a:r>
              <a:rPr lang="ko-KR" altLang="en-US" dirty="0"/>
              <a:t>테이블이름 </a:t>
            </a:r>
            <a:r>
              <a:rPr lang="en-US" altLang="ko-KR" dirty="0"/>
              <a:t>RENAME Column</a:t>
            </a:r>
            <a:r>
              <a:rPr lang="ko-KR" altLang="en-US" dirty="0"/>
              <a:t> </a:t>
            </a:r>
            <a:r>
              <a:rPr lang="ko-KR" altLang="en-US" dirty="0" err="1"/>
              <a:t>현재컬럼명</a:t>
            </a:r>
            <a:r>
              <a:rPr lang="ko-KR" altLang="en-US" dirty="0"/>
              <a:t> </a:t>
            </a:r>
            <a:r>
              <a:rPr lang="en-US" altLang="ko-KR" dirty="0"/>
              <a:t>to </a:t>
            </a:r>
            <a:r>
              <a:rPr lang="ko-KR" altLang="en-US" dirty="0" err="1"/>
              <a:t>새로운컬럼명</a:t>
            </a:r>
            <a:endParaRPr lang="en-US" altLang="ko-KR" dirty="0"/>
          </a:p>
          <a:p>
            <a:r>
              <a:rPr lang="en-US" dirty="0"/>
              <a:t>ALTER TABLE </a:t>
            </a:r>
            <a:r>
              <a:rPr lang="ko-KR" altLang="en-US" dirty="0"/>
              <a:t>테이블명 </a:t>
            </a:r>
            <a:r>
              <a:rPr lang="en-US" altLang="ko-KR" dirty="0"/>
              <a:t>ALTER COLUMN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데이터타입</a:t>
            </a:r>
            <a:endParaRPr lang="en-US" altLang="ko-KR" dirty="0"/>
          </a:p>
          <a:p>
            <a:r>
              <a:rPr lang="en-US" dirty="0"/>
              <a:t>ALTER TABLE </a:t>
            </a:r>
            <a:r>
              <a:rPr lang="ko-KR" altLang="en-US" dirty="0"/>
              <a:t>테이블명 </a:t>
            </a:r>
            <a:r>
              <a:rPr lang="en-US" altLang="ko-KR" dirty="0"/>
              <a:t>ALTER COLUMN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SET DEFAULT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디폴트 값 추가</a:t>
            </a:r>
            <a:endParaRPr lang="en-US" altLang="ko-KR" dirty="0"/>
          </a:p>
          <a:p>
            <a:r>
              <a:rPr lang="en-US" altLang="ko-KR" dirty="0"/>
              <a:t> ALTER TABLE </a:t>
            </a:r>
            <a:r>
              <a:rPr lang="ko-KR" altLang="en-US" dirty="0"/>
              <a:t>테이블명 </a:t>
            </a:r>
            <a:r>
              <a:rPr lang="en-US" altLang="ko-KR" dirty="0"/>
              <a:t>DROP Column </a:t>
            </a:r>
            <a:r>
              <a:rPr lang="ko-KR" altLang="en-US" dirty="0" err="1"/>
              <a:t>컬럼명</a:t>
            </a:r>
            <a:r>
              <a:rPr lang="en-US" altLang="ko-KR" dirty="0"/>
              <a:t>;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7114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9E46-5180-258C-FFB3-DF268D97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D632-3566-6E0D-8FC4-4D8956FDF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TRUNCATE Table table_name;</a:t>
            </a:r>
          </a:p>
          <a:p>
            <a:r>
              <a:rPr lang="ko-KR" altLang="en-US" dirty="0"/>
              <a:t>하면 그 테이블에 있는 모든 데이터가 날아간다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데이터가 날아가도 </a:t>
            </a:r>
            <a:r>
              <a:rPr lang="en-US" altLang="ko-KR" dirty="0"/>
              <a:t>column</a:t>
            </a:r>
            <a:r>
              <a:rPr lang="ko-KR" altLang="en-US" dirty="0"/>
              <a:t> 이름들은 그대로 있기 때문에 거의 초기화 시킨다고 보면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TRUNCATE TABLE table_name1, table_name2 ; 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2349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D781-3656-023E-C6EA-A5A8CC26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KR" dirty="0"/>
              <a:t>b </a:t>
            </a:r>
            <a:r>
              <a:rPr lang="ko-KR" altLang="en-US" dirty="0"/>
              <a:t>구조</a:t>
            </a:r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2B31E-5A5B-98BA-FE98-8522960133E4}"/>
              </a:ext>
            </a:extLst>
          </p:cNvPr>
          <p:cNvSpPr/>
          <p:nvPr/>
        </p:nvSpPr>
        <p:spPr>
          <a:xfrm>
            <a:off x="951470" y="3015049"/>
            <a:ext cx="2212144" cy="815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9B7CBD-0C73-98EE-8EFA-79AE91CD2E01}"/>
              </a:ext>
            </a:extLst>
          </p:cNvPr>
          <p:cNvSpPr/>
          <p:nvPr/>
        </p:nvSpPr>
        <p:spPr>
          <a:xfrm>
            <a:off x="4845553" y="3015049"/>
            <a:ext cx="2212144" cy="815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Schema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C8411-7949-330A-3071-5A9D1196A525}"/>
              </a:ext>
            </a:extLst>
          </p:cNvPr>
          <p:cNvSpPr/>
          <p:nvPr/>
        </p:nvSpPr>
        <p:spPr>
          <a:xfrm>
            <a:off x="8739636" y="3015049"/>
            <a:ext cx="2212144" cy="815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82767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2CF3-99C9-D9E3-6382-FD7CD97B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DB</a:t>
            </a:r>
            <a:r>
              <a:rPr lang="ko-KR" altLang="en-US" dirty="0"/>
              <a:t> 관련 </a:t>
            </a:r>
            <a:r>
              <a:rPr lang="en-US" altLang="ko-KR" dirty="0"/>
              <a:t>package </a:t>
            </a:r>
            <a:r>
              <a:rPr lang="ko-KR" altLang="en-US" dirty="0"/>
              <a:t>깔기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B3E88-64BF-231B-0653-10F4FD4C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psycopg2-binary</a:t>
            </a:r>
          </a:p>
          <a:p>
            <a:r>
              <a:rPr lang="en-US" dirty="0"/>
              <a:t>Pip install </a:t>
            </a:r>
            <a:r>
              <a:rPr lang="en-US" dirty="0" err="1"/>
              <a:t>sqlalchemy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406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D6B1-9B89-1453-74E7-C77C960C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DB </a:t>
            </a:r>
            <a:r>
              <a:rPr lang="ko-KR" altLang="en-US" dirty="0"/>
              <a:t>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22DA-F66F-2F76-3667-5389F7F99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61AEEE"/>
                </a:solidFill>
                <a:effectLst/>
                <a:latin typeface="Menlo" panose="020B0609030804020204" pitchFamily="49" charset="0"/>
              </a:rPr>
              <a:t>CREATE TABLE LINK</a:t>
            </a:r>
            <a:r>
              <a:rPr lang="en-US" b="0" i="0" u="none" strike="noStrike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( ID SERIAL PRIMARY KEY, URL VARCHAR(</a:t>
            </a:r>
            <a:r>
              <a:rPr lang="en-US" b="0" i="0" u="none" strike="noStrike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b="0" i="0" u="none" strike="noStrike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i="0" u="none" strike="noStrike" dirty="0">
                <a:solidFill>
                  <a:srgbClr val="61AEEE"/>
                </a:solidFill>
                <a:effectLst/>
                <a:latin typeface="Menlo" panose="020B0609030804020204" pitchFamily="49" charset="0"/>
              </a:rPr>
              <a:t> NOT NULL, NAME VARCHAR</a:t>
            </a:r>
            <a:r>
              <a:rPr lang="en-US" b="0" i="0" u="none" strike="noStrike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b="0" i="0" u="none" strike="noStrike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i="0" u="none" strike="noStrike" dirty="0">
                <a:solidFill>
                  <a:srgbClr val="61AEEE"/>
                </a:solidFill>
                <a:effectLst/>
                <a:latin typeface="Menlo" panose="020B0609030804020204" pitchFamily="49" charset="0"/>
              </a:rPr>
              <a:t> NOT NULL, DESCRIPTION VARCHAR</a:t>
            </a:r>
            <a:r>
              <a:rPr lang="en-US" b="0" i="0" u="none" strike="noStrike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b="0" i="0" u="none" strike="noStrike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i="0" u="none" strike="noStrike" dirty="0">
                <a:solidFill>
                  <a:srgbClr val="61AEEE"/>
                </a:solidFill>
                <a:effectLst/>
                <a:latin typeface="Menlo" panose="020B0609030804020204" pitchFamily="49" charset="0"/>
              </a:rPr>
              <a:t>, REL VARCHAR</a:t>
            </a:r>
            <a:r>
              <a:rPr lang="en-US" b="0" i="0" u="none" strike="noStrike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US" b="0" i="0" u="none" strike="noStrike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i="0" u="none" strike="noStrike" dirty="0">
                <a:solidFill>
                  <a:srgbClr val="61AEEE"/>
                </a:solidFill>
                <a:effectLst/>
                <a:latin typeface="Menlo" panose="020B0609030804020204" pitchFamily="49" charset="0"/>
              </a:rPr>
              <a:t> )</a:t>
            </a:r>
            <a:r>
              <a:rPr lang="en-US" b="0" i="0" u="none" strike="noStrike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2157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2CFF-210B-0016-DCD0-6DFDBBC0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대표적인 </a:t>
            </a:r>
            <a:r>
              <a:rPr lang="en-US" altLang="ko-KR" dirty="0"/>
              <a:t>query </a:t>
            </a:r>
            <a:r>
              <a:rPr lang="ko-KR" altLang="en-US" dirty="0"/>
              <a:t>명령어들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639F2-A137-5BD0-DB9D-3DE2ED42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Select, Insert, Update, Delete</a:t>
            </a:r>
          </a:p>
          <a:p>
            <a:r>
              <a:rPr lang="ko-KR" altLang="en-US" dirty="0"/>
              <a:t>파이손은 </a:t>
            </a:r>
            <a:r>
              <a:rPr lang="en-US" altLang="ko-KR" dirty="0" err="1"/>
              <a:t>sql</a:t>
            </a:r>
            <a:r>
              <a:rPr lang="ko-KR" altLang="en-US" dirty="0"/>
              <a:t> 쿼리 명령어들을 </a:t>
            </a:r>
            <a:r>
              <a:rPr lang="en-US" altLang="ko-KR" dirty="0"/>
              <a:t>string</a:t>
            </a:r>
            <a:r>
              <a:rPr lang="ko-KR" altLang="en-US" dirty="0" err="1"/>
              <a:t>으로</a:t>
            </a:r>
            <a:r>
              <a:rPr lang="ko-KR" altLang="en-US" dirty="0"/>
              <a:t> 입력하면 그걸 </a:t>
            </a:r>
            <a:r>
              <a:rPr lang="en-US" altLang="ko-KR" dirty="0" err="1"/>
              <a:t>db</a:t>
            </a:r>
            <a:r>
              <a:rPr lang="ko-KR" altLang="en-US" dirty="0"/>
              <a:t>에 보내는 방식이다</a:t>
            </a:r>
            <a:r>
              <a:rPr lang="en-US" altLang="ko-KR" dirty="0"/>
              <a:t>.</a:t>
            </a:r>
          </a:p>
          <a:p>
            <a:r>
              <a:rPr lang="en-US" dirty="0" err="1"/>
              <a:t>Sql</a:t>
            </a:r>
            <a:r>
              <a:rPr lang="ko-KR" altLang="en-US" dirty="0"/>
              <a:t>문을 </a:t>
            </a:r>
            <a:r>
              <a:rPr lang="en-US" altLang="ko-KR" dirty="0"/>
              <a:t>string</a:t>
            </a:r>
            <a:r>
              <a:rPr lang="ko-KR" altLang="en-US" dirty="0" err="1"/>
              <a:t>으로</a:t>
            </a:r>
            <a:r>
              <a:rPr lang="ko-KR" altLang="en-US" dirty="0"/>
              <a:t> 잘 입력하는 것이 관건이다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4237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F712-9AA3-5011-9F9B-D0648EE4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3C33-E7B5-1AA8-5899-18A934F2B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Select * </a:t>
            </a:r>
            <a:r>
              <a:rPr lang="ko-KR" altLang="en-US" dirty="0"/>
              <a:t>또는 </a:t>
            </a:r>
            <a:r>
              <a:rPr lang="ko-KR" altLang="en-US" dirty="0" err="1"/>
              <a:t>컬럼명</a:t>
            </a:r>
            <a:r>
              <a:rPr lang="en-US" altLang="ko-KR" dirty="0"/>
              <a:t> FROM </a:t>
            </a:r>
            <a:r>
              <a:rPr lang="en-US" altLang="ko-KR" dirty="0" err="1"/>
              <a:t>table_name</a:t>
            </a:r>
            <a:r>
              <a:rPr lang="en-US" altLang="ko-KR" dirty="0"/>
              <a:t> where</a:t>
            </a:r>
            <a:r>
              <a:rPr lang="ko-KR" altLang="en-US" dirty="0"/>
              <a:t> 조건</a:t>
            </a:r>
            <a:endParaRPr lang="en-US" altLang="ko-KR" dirty="0"/>
          </a:p>
          <a:p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ASC or DESC</a:t>
            </a:r>
          </a:p>
          <a:p>
            <a:endParaRPr lang="en-US" altLang="ko-KR" dirty="0"/>
          </a:p>
          <a:p>
            <a:r>
              <a:rPr lang="en-KR" dirty="0"/>
              <a:t>LIMIT </a:t>
            </a:r>
            <a:r>
              <a:rPr lang="ko-KR" altLang="en-US" dirty="0"/>
              <a:t>개수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3174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1302-AF0D-1585-BBAA-FA7A5432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A6DF-A06C-128F-B954-B786BC1C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>
                <a:solidFill>
                  <a:srgbClr val="56A8F5"/>
                </a:solidFill>
                <a:effectLst/>
              </a:rPr>
              <a:t>Existing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DBNAME,Content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 err="1">
                <a:solidFill>
                  <a:srgbClr val="BCBEC4"/>
                </a:solidFill>
                <a:effectLst/>
              </a:rPr>
              <a:t>TargetA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 err="1">
                <a:solidFill>
                  <a:srgbClr val="BCBEC4"/>
                </a:solidFill>
                <a:effectLst/>
              </a:rPr>
              <a:t>TargetB</a:t>
            </a:r>
            <a:r>
              <a:rPr lang="en-US" dirty="0">
                <a:solidFill>
                  <a:srgbClr val="BCBEC4"/>
                </a:solidFill>
                <a:effectLst/>
              </a:rPr>
              <a:t>):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query = </a:t>
            </a:r>
            <a:r>
              <a:rPr lang="en-US" dirty="0" err="1">
                <a:solidFill>
                  <a:srgbClr val="6AAB73"/>
                </a:solidFill>
                <a:effectLst/>
              </a:rPr>
              <a:t>f"""select</a:t>
            </a:r>
            <a:r>
              <a:rPr lang="en-US" dirty="0">
                <a:solidFill>
                  <a:srgbClr val="6AAB73"/>
                </a:solidFill>
                <a:effectLst/>
              </a:rPr>
              <a:t> EXISTS(select * from "%s" where "%s" &gt;= TIMESTAMP '%s' """ </a:t>
            </a:r>
            <a:r>
              <a:rPr lang="en-US" dirty="0">
                <a:solidFill>
                  <a:srgbClr val="BCBEC4"/>
                </a:solidFill>
                <a:effectLst/>
              </a:rPr>
              <a:t>\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        </a:t>
            </a:r>
            <a:r>
              <a:rPr lang="en-US" dirty="0" err="1">
                <a:solidFill>
                  <a:srgbClr val="6AAB73"/>
                </a:solidFill>
                <a:effectLst/>
              </a:rPr>
              <a:t>f"""AND</a:t>
            </a:r>
            <a:r>
              <a:rPr lang="en-US" dirty="0">
                <a:solidFill>
                  <a:srgbClr val="6AAB73"/>
                </a:solidFill>
                <a:effectLst/>
              </a:rPr>
              <a:t> "%s" &lt;= TIMESTAMP '%s')""" </a:t>
            </a:r>
            <a:r>
              <a:rPr lang="en-US" dirty="0">
                <a:solidFill>
                  <a:srgbClr val="BCBEC4"/>
                </a:solidFill>
                <a:effectLst/>
              </a:rPr>
              <a:t>% (DBNAME, Content, </a:t>
            </a:r>
            <a:r>
              <a:rPr lang="en-US" dirty="0" err="1">
                <a:solidFill>
                  <a:srgbClr val="BCBEC4"/>
                </a:solidFill>
                <a:effectLst/>
              </a:rPr>
              <a:t>TargetA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 err="1">
                <a:solidFill>
                  <a:srgbClr val="BCBEC4"/>
                </a:solidFill>
                <a:effectLst/>
              </a:rPr>
              <a:t>Content,TargetB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dirty="0">
                <a:solidFill>
                  <a:srgbClr val="BCBEC4"/>
                </a:solidFill>
                <a:effectLst/>
              </a:rPr>
              <a:t>query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endParaRPr lang="en-US" dirty="0">
              <a:solidFill>
                <a:srgbClr val="BCBEC4"/>
              </a:solidFill>
              <a:effectLst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937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CA38-CBB5-0C93-9C80-2A90B13F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Null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7E7A-EE49-0000-AE8E-30B80284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CBEC4"/>
                </a:solidFill>
                <a:effectLst/>
              </a:rPr>
              <a:t>query = </a:t>
            </a:r>
            <a:r>
              <a:rPr lang="en-US" dirty="0" err="1">
                <a:solidFill>
                  <a:srgbClr val="6AAB73"/>
                </a:solidFill>
                <a:effectLst/>
              </a:rPr>
              <a:t>f"""select</a:t>
            </a:r>
            <a:r>
              <a:rPr lang="en-US" dirty="0">
                <a:solidFill>
                  <a:srgbClr val="6AAB73"/>
                </a:solidFill>
                <a:effectLst/>
              </a:rPr>
              <a:t> EXISTS(select * from "%s" where "%s" &gt;= TIMESTAMP '%s' """ </a:t>
            </a:r>
            <a:r>
              <a:rPr lang="en-US" dirty="0">
                <a:solidFill>
                  <a:srgbClr val="BCBEC4"/>
                </a:solidFill>
                <a:effectLst/>
              </a:rPr>
              <a:t>\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    </a:t>
            </a:r>
            <a:r>
              <a:rPr lang="en-US" dirty="0" err="1">
                <a:solidFill>
                  <a:srgbClr val="6AAB73"/>
                </a:solidFill>
                <a:effectLst/>
              </a:rPr>
              <a:t>f"""AND</a:t>
            </a:r>
            <a:r>
              <a:rPr lang="en-US" dirty="0">
                <a:solidFill>
                  <a:srgbClr val="6AAB73"/>
                </a:solidFill>
                <a:effectLst/>
              </a:rPr>
              <a:t> "%s" &lt;= TIMESTAMP '%s' """ </a:t>
            </a:r>
            <a:r>
              <a:rPr lang="en-US" dirty="0">
                <a:solidFill>
                  <a:srgbClr val="BCBEC4"/>
                </a:solidFill>
                <a:effectLst/>
              </a:rPr>
              <a:t>\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    </a:t>
            </a:r>
            <a:r>
              <a:rPr lang="en-US" dirty="0" err="1">
                <a:solidFill>
                  <a:srgbClr val="6AAB73"/>
                </a:solidFill>
                <a:effectLst/>
              </a:rPr>
              <a:t>f"""AND</a:t>
            </a:r>
            <a:r>
              <a:rPr lang="en-US" dirty="0">
                <a:solidFill>
                  <a:srgbClr val="6AAB73"/>
                </a:solidFill>
                <a:effectLst/>
              </a:rPr>
              <a:t> not ("%s" is not null))""" </a:t>
            </a:r>
            <a:r>
              <a:rPr lang="en-US" dirty="0">
                <a:solidFill>
                  <a:srgbClr val="BCBEC4"/>
                </a:solidFill>
                <a:effectLst/>
              </a:rPr>
              <a:t>% (</a:t>
            </a:r>
            <a:r>
              <a:rPr lang="en-US" dirty="0" err="1">
                <a:solidFill>
                  <a:srgbClr val="BCBEC4"/>
                </a:solidFill>
                <a:effectLst/>
              </a:rPr>
              <a:t>DBNAME,Content,TargetA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 err="1">
                <a:solidFill>
                  <a:srgbClr val="BCBEC4"/>
                </a:solidFill>
                <a:effectLst/>
              </a:rPr>
              <a:t>Content,TargetB,DBNAME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0602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F7FF-3D70-241C-9D32-8CD64019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97847-96F6-29ED-A5C1-B6A524FD2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877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433</Words>
  <Application>Microsoft Macintosh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Office Theme</vt:lpstr>
      <vt:lpstr>DB</vt:lpstr>
      <vt:lpstr>Db 구조</vt:lpstr>
      <vt:lpstr>DB 관련 package 깔기</vt:lpstr>
      <vt:lpstr>DB 예제</vt:lpstr>
      <vt:lpstr>대표적인 query 명령어들</vt:lpstr>
      <vt:lpstr>Select</vt:lpstr>
      <vt:lpstr>EXISTS</vt:lpstr>
      <vt:lpstr>Null Test</vt:lpstr>
      <vt:lpstr>Counting</vt:lpstr>
      <vt:lpstr>Insert</vt:lpstr>
      <vt:lpstr>Update</vt:lpstr>
      <vt:lpstr>Delete</vt:lpstr>
      <vt:lpstr>ALTER</vt:lpstr>
      <vt:lpstr>Truncate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이두희</dc:creator>
  <cp:lastModifiedBy>이두희</cp:lastModifiedBy>
  <cp:revision>46</cp:revision>
  <dcterms:created xsi:type="dcterms:W3CDTF">2023-10-05T04:51:39Z</dcterms:created>
  <dcterms:modified xsi:type="dcterms:W3CDTF">2023-10-05T05:46:48Z</dcterms:modified>
</cp:coreProperties>
</file>