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E237-5C69-4E94-9BB2-3B78719C7330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8B6D-3161-4E73-AD8B-171368FA0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7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E237-5C69-4E94-9BB2-3B78719C7330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8B6D-3161-4E73-AD8B-171368FA0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42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E237-5C69-4E94-9BB2-3B78719C7330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8B6D-3161-4E73-AD8B-171368FA0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8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E237-5C69-4E94-9BB2-3B78719C7330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8B6D-3161-4E73-AD8B-171368FA0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9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E237-5C69-4E94-9BB2-3B78719C7330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8B6D-3161-4E73-AD8B-171368FA0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9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E237-5C69-4E94-9BB2-3B78719C7330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8B6D-3161-4E73-AD8B-171368FA0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E237-5C69-4E94-9BB2-3B78719C7330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8B6D-3161-4E73-AD8B-171368FA0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1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E237-5C69-4E94-9BB2-3B78719C7330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8B6D-3161-4E73-AD8B-171368FA0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28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E237-5C69-4E94-9BB2-3B78719C7330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8B6D-3161-4E73-AD8B-171368FA0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1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E237-5C69-4E94-9BB2-3B78719C7330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8B6D-3161-4E73-AD8B-171368FA0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1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E237-5C69-4E94-9BB2-3B78719C7330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8B6D-3161-4E73-AD8B-171368FA0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81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9E237-5C69-4E94-9BB2-3B78719C7330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48B6D-3161-4E73-AD8B-171368FA0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1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78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zelda</dc:creator>
  <cp:lastModifiedBy>zelda</cp:lastModifiedBy>
  <cp:revision>1</cp:revision>
  <dcterms:created xsi:type="dcterms:W3CDTF">2018-06-01T15:50:54Z</dcterms:created>
  <dcterms:modified xsi:type="dcterms:W3CDTF">2018-06-01T15:50:59Z</dcterms:modified>
</cp:coreProperties>
</file>