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5" r:id="rId4"/>
    <p:sldId id="260" r:id="rId5"/>
    <p:sldId id="266" r:id="rId6"/>
    <p:sldId id="257" r:id="rId7"/>
    <p:sldId id="267" r:id="rId8"/>
    <p:sldId id="258" r:id="rId9"/>
    <p:sldId id="261" r:id="rId10"/>
    <p:sldId id="259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0C226"/>
    <a:srgbClr val="F2F2F2"/>
    <a:srgbClr val="48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63FD-C177-455B-AE6A-FA2B045B2D79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3090-FB46-4252-87EE-61150F824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0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1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6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3F01-AD2F-45B3-B6BB-5A6DCDF9DF6B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07E2-3992-4EA9-9738-FAB599FC99FF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0BC9-3258-4D12-B001-421BE4D2C5E4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6AA-8697-45FE-8CF5-5F7C05829D3F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F8BA-12AF-4494-8447-BFD5FC641ADE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672E-9EB7-4CBB-82B7-38AA14CF4F84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5FEE-E6BB-4BE0-82AE-01E3CC54E5BC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0285-A62B-4D22-9D7B-D3F6C71F2B4F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ED43-3178-40D3-9DB4-38F88AAE7365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7F5-E759-4B5B-852F-AC7F9738B57C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870-BA75-4687-AF00-4A39A0614CE8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26C7-E6CB-42B1-BFE5-34077FCA9AB4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A068-E5AB-4617-B908-E8FAA169311D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5AEF-1D15-4AF7-8B8E-4F907837B3B5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E3E2-6F67-4292-859A-40C877362135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C5DD-61BB-41E5-9C83-95AF67E757C0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532C-1D9F-42B5-BBF6-F3D5C9FC7910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58543"/>
            <a:ext cx="7766936" cy="164630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Code Testing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75" y="308300"/>
            <a:ext cx="1462919" cy="969184"/>
          </a:xfrm>
          <a:prstGeom prst="rect">
            <a:avLst/>
          </a:prstGeom>
          <a:effectLst>
            <a:glow rad="533400">
              <a:schemeClr val="tx1"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851819" y="3929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 Kirill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22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21073" y="1808778"/>
            <a:ext cx="5837990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mocking libraries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503" y="1808778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Moq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925" y="2270443"/>
            <a:ext cx="298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http://www.moqthis.com/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2503" y="2714079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NSubstitute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8925" y="3175744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http://nsubstitute.github.io/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2502" y="3623816"/>
            <a:ext cx="5826561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3933" y="362381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FakeItEasy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10355" y="4085481"/>
            <a:ext cx="312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http://fakeiteasy.github.io/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2503" y="452759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Rhino Mocks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98925" y="4989255"/>
            <a:ext cx="566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http://www.hibernatingrhinos.com/oss/rhino-mocks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 (TDD)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739147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tests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57161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test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48154" y="3302244"/>
            <a:ext cx="1511166" cy="15111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930140" y="3302244"/>
            <a:ext cx="1511166" cy="1511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Прямая со стрелкой 10"/>
          <p:cNvCxnSpPr>
            <a:stCxn id="7" idx="5"/>
            <a:endCxn id="8" idx="1"/>
          </p:cNvCxnSpPr>
          <p:nvPr/>
        </p:nvCxnSpPr>
        <p:spPr>
          <a:xfrm>
            <a:off x="2647022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6" idx="3"/>
          </p:cNvCxnSpPr>
          <p:nvPr/>
        </p:nvCxnSpPr>
        <p:spPr>
          <a:xfrm flipV="1">
            <a:off x="4838015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5"/>
            <a:endCxn id="9" idx="1"/>
          </p:cNvCxnSpPr>
          <p:nvPr/>
        </p:nvCxnSpPr>
        <p:spPr>
          <a:xfrm>
            <a:off x="7029008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9" idx="4"/>
            <a:endCxn id="8" idx="4"/>
          </p:cNvCxnSpPr>
          <p:nvPr/>
        </p:nvCxnSpPr>
        <p:spPr>
          <a:xfrm rot="5400000">
            <a:off x="6494730" y="2622417"/>
            <a:ext cx="12700" cy="4381986"/>
          </a:xfrm>
          <a:prstGeom prst="bentConnector3">
            <a:avLst>
              <a:gd name="adj1" fmla="val 384631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654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 servers automate tests execution and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notify developers about failures.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849515"/>
            <a:ext cx="60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 on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https://teamcity.jetbrains.com/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5940646" y="4818791"/>
            <a:ext cx="2278189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161" y="1555192"/>
            <a:ext cx="504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code that verifies your code.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160" y="2016857"/>
            <a:ext cx="764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specification that tells what should you expect.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7" y="2885449"/>
            <a:ext cx="1696178" cy="16961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40646" y="4818792"/>
            <a:ext cx="2278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that we expect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37597" y="4818792"/>
            <a:ext cx="1758815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511167" y="2962449"/>
            <a:ext cx="2011680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1511167" y="3734432"/>
            <a:ext cx="201167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5940645" y="3348440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598" y="4818793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Input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parameters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686476" y="2685448"/>
            <a:ext cx="2069431" cy="20405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code,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logic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1511166" y="296244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511166" y="373353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5940644" y="3348439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3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8" grpId="0" animBg="1"/>
      <p:bldP spid="13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to write tests?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066" y="1660892"/>
            <a:ext cx="6545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project development and maintenance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code reliability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Testing automation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Safe code refactoring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Forces to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loosely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coupled units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05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066" y="1660892"/>
            <a:ext cx="8241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your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code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everything that could possibly break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common and edge cases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test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that covers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code with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bug before fixing it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should be…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770" y="1644417"/>
            <a:ext cx="50577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write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simple to understand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run and automate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independent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all-sufficient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ready to run in parallel… ideally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545873" y="1930399"/>
            <a:ext cx="249562" cy="2335223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types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233" y="1930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Unit-tests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233" y="285373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Integration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233" y="377706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UI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233" y="4700390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951" y="2899896"/>
            <a:ext cx="25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development team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43123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5951" y="4746556"/>
            <a:ext cx="16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customer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897" y="2445878"/>
            <a:ext cx="20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609" y="382322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609" y="474655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/ 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386" y="1930399"/>
            <a:ext cx="249562" cy="1400289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08386" y="3750162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08386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6376" y="158030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6376" y="382322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Scripts / 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6376" y="5300554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stories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7" name="Прямая со стрелкой 26"/>
          <p:cNvCxnSpPr>
            <a:stCxn id="23" idx="1"/>
            <a:endCxn id="4" idx="3"/>
          </p:cNvCxnSpPr>
          <p:nvPr/>
        </p:nvCxnSpPr>
        <p:spPr>
          <a:xfrm flipH="1">
            <a:off x="5283437" y="1764972"/>
            <a:ext cx="1522939" cy="39626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3" idx="1"/>
            <a:endCxn id="6" idx="0"/>
          </p:cNvCxnSpPr>
          <p:nvPr/>
        </p:nvCxnSpPr>
        <p:spPr>
          <a:xfrm flipH="1">
            <a:off x="4975500" y="1764972"/>
            <a:ext cx="1830876" cy="10887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1"/>
            <a:endCxn id="7" idx="3"/>
          </p:cNvCxnSpPr>
          <p:nvPr/>
        </p:nvCxnSpPr>
        <p:spPr>
          <a:xfrm flipH="1">
            <a:off x="4969248" y="4007892"/>
            <a:ext cx="183712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5" idx="1"/>
            <a:endCxn id="8" idx="2"/>
          </p:cNvCxnSpPr>
          <p:nvPr/>
        </p:nvCxnSpPr>
        <p:spPr>
          <a:xfrm flipH="1" flipV="1">
            <a:off x="5013170" y="5162055"/>
            <a:ext cx="1793206" cy="3231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917089" y="2969475"/>
            <a:ext cx="8227144" cy="265168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55589" y="1472665"/>
            <a:ext cx="8227144" cy="565929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name conventions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799" y="1580704"/>
            <a:ext cx="435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separate project specifically for tests: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0734" y="1580704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[module].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.csproj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799" y="2321425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class with tests for only one target class: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30" y="2319368"/>
            <a:ext cx="33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class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target_class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799" y="3085591"/>
            <a:ext cx="632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Test’s name shows what test verifies and what is expected: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629" y="3593248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void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_...()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_...()</a:t>
            </a: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5163" y="494328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onditions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8329" y="493715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Expected result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030661" y="3498552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200621" y="4054913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004470" y="3498552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130852" y="4049129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1635499" y="4861942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641125" y="4861942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211580" y="403098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11580" y="177165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unit-testing frameworks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513" y="19761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513" y="3070900"/>
            <a:ext cx="480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Microsoft Unit Testing Framework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513" y="416568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40191" y="2421533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http://www.nunit.org/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40191" y="3512543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https://msdn.microsoft.com/en-us/library/ms243147.aspx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40191" y="4627345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http://xunit.github.io/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86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570" y="1836274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endCxn id="8" idx="0"/>
          </p:cNvCxnSpPr>
          <p:nvPr/>
        </p:nvCxnSpPr>
        <p:spPr>
          <a:xfrm flipH="1">
            <a:off x="2782149" y="2297939"/>
            <a:ext cx="1602422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9140" y="325553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4492" y="325553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Behavior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24003" y="2297939"/>
            <a:ext cx="1586764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244" y="426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Stub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7766" y="426990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Mock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79577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18724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6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2148</TotalTime>
  <Words>299</Words>
  <Application>Microsoft Office PowerPoint</Application>
  <PresentationFormat>Широкоэкранный</PresentationFormat>
  <Paragraphs>91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Грань</vt:lpstr>
      <vt:lpstr>.NET Code Testing</vt:lpstr>
      <vt:lpstr>What is test?</vt:lpstr>
      <vt:lpstr>Why to write tests?</vt:lpstr>
      <vt:lpstr>What to test?</vt:lpstr>
      <vt:lpstr>Test should be…</vt:lpstr>
      <vt:lpstr>Test types</vt:lpstr>
      <vt:lpstr>Recommended name conventions</vt:lpstr>
      <vt:lpstr>Popular unit-testing frameworks</vt:lpstr>
      <vt:lpstr>How to test?</vt:lpstr>
      <vt:lpstr>Popular mocking libraries</vt:lpstr>
      <vt:lpstr>Test Driven Development (TDD)</vt:lpstr>
      <vt:lpstr>Continuous Integration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lastModifiedBy>Kyrylo M.</cp:lastModifiedBy>
  <cp:revision>68</cp:revision>
  <dcterms:created xsi:type="dcterms:W3CDTF">2015-06-27T13:57:30Z</dcterms:created>
  <dcterms:modified xsi:type="dcterms:W3CDTF">2015-06-29T01:46:18Z</dcterms:modified>
</cp:coreProperties>
</file>