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31.12.2015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xtoolset/" TargetMode="External"/><Relationship Id="rId2" Type="http://schemas.openxmlformats.org/officeDocument/2006/relationships/hyperlink" Target="http://wixtoolse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rgindemirel.com/wp/wp-content/uploads/2013/05/wixlogolarge-300x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58" y="1013216"/>
            <a:ext cx="2857500" cy="12668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3"/>
          <p:cNvSpPr/>
          <p:nvPr/>
        </p:nvSpPr>
        <p:spPr>
          <a:xfrm>
            <a:off x="1526882" y="1267255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 resources: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950257" y="1636587"/>
            <a:ext cx="5530681" cy="1703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Icon (.</a:t>
            </a:r>
            <a:r>
              <a:rPr lang="en-US" dirty="0" err="1"/>
              <a:t>ico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Banner (.bmp, .</a:t>
            </a:r>
            <a:r>
              <a:rPr lang="en-US" dirty="0" err="1"/>
              <a:t>png</a:t>
            </a:r>
            <a:r>
              <a:rPr lang="en-US" dirty="0"/>
              <a:t>, .jpg) - </a:t>
            </a:r>
            <a:r>
              <a:rPr lang="ru-RU" dirty="0"/>
              <a:t>493 × 58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Dialog background (.bmp, .</a:t>
            </a:r>
            <a:r>
              <a:rPr lang="en-US" dirty="0" err="1"/>
              <a:t>png</a:t>
            </a:r>
            <a:r>
              <a:rPr lang="en-US" dirty="0"/>
              <a:t>, .jpg) - </a:t>
            </a:r>
            <a:r>
              <a:rPr lang="ru-RU" dirty="0"/>
              <a:t>493 × 312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License (.txt, .rtf)</a:t>
            </a:r>
          </a:p>
        </p:txBody>
      </p:sp>
    </p:spTree>
    <p:extLst>
      <p:ext uri="{BB962C8B-B14F-4D97-AF65-F5344CB8AC3E}">
        <p14:creationId xmlns:p14="http://schemas.microsoft.com/office/powerpoint/2010/main" val="6861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1224" y="317052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1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758718" y="1549665"/>
            <a:ext cx="5046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WiX</a:t>
            </a:r>
          </a:p>
          <a:p>
            <a:r>
              <a:rPr lang="en-US" sz="3200" dirty="0" smtClean="0"/>
              <a:t>Creating a simple installer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01146" y="2843833"/>
            <a:ext cx="460414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Product, Package and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 basic information about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Components and Component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Fragments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Shortcuts</a:t>
            </a:r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4314" y="617837"/>
            <a:ext cx="536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X</a:t>
            </a:r>
            <a:r>
              <a:rPr lang="en-US" sz="3200" dirty="0" smtClean="0"/>
              <a:t> – Windows Installer XML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8828" y="1648196"/>
            <a:ext cx="855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WiX Toolset – an open source software for building Windows Installers from XML.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630484" y="2832769"/>
            <a:ext cx="3525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http://wixtoolset.org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https://github.com/wixtoolset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75329" y="4648043"/>
            <a:ext cx="2316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MSI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 Bundles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AppX</a:t>
            </a:r>
            <a:r>
              <a:rPr lang="en-US" dirty="0" smtClean="0"/>
              <a:t> Installations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0484" y="4278711"/>
            <a:ext cx="437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be built using the WiX Toolset: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5426" y="781222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Windows Installer features: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1150554"/>
            <a:ext cx="525015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Product installation / uninstallation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Product configuration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Adding / removing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Upgrade / downgrade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Installation-on-demand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Resiliency, repair </a:t>
            </a:r>
            <a:r>
              <a:rPr lang="en-US" dirty="0" smtClean="0"/>
              <a:t>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Handling dependencies on shared components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Command line options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Custom 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Silent 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Rollbacks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4833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5426" y="781222"/>
            <a:ext cx="238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WiX Toolset features: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1150554"/>
            <a:ext cx="6056530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Doesn’t have a GUI, based on XML-files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Declarative approach of building installers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Perfectly integrates into CI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Integration with Visual 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high </a:t>
            </a:r>
            <a:r>
              <a:rPr lang="en-US" dirty="0" smtClean="0"/>
              <a:t>flexibility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nrestricted </a:t>
            </a:r>
            <a:r>
              <a:rPr lang="en-US" dirty="0"/>
              <a:t>access to Windows Installer </a:t>
            </a:r>
            <a:r>
              <a:rPr lang="en-US" dirty="0" smtClean="0"/>
              <a:t>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amount of extensions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Well documented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Large community</a:t>
            </a:r>
          </a:p>
        </p:txBody>
      </p:sp>
    </p:spTree>
    <p:extLst>
      <p:ext uri="{BB962C8B-B14F-4D97-AF65-F5344CB8AC3E}">
        <p14:creationId xmlns:p14="http://schemas.microsoft.com/office/powerpoint/2010/main" val="28034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741" y="921268"/>
            <a:ext cx="3462871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Installer source files: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wxs</a:t>
            </a:r>
            <a:r>
              <a:rPr lang="en-US" dirty="0" smtClean="0"/>
              <a:t> – WiX Source File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wxi</a:t>
            </a:r>
            <a:r>
              <a:rPr lang="en-US" dirty="0" smtClean="0"/>
              <a:t> – WiX Include File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wxl</a:t>
            </a:r>
            <a:r>
              <a:rPr lang="en-US" dirty="0" smtClean="0"/>
              <a:t> – WiX Localization File</a:t>
            </a:r>
          </a:p>
          <a:p>
            <a:pPr lvl="1"/>
            <a:r>
              <a:rPr lang="en-US" dirty="0" smtClean="0"/>
              <a:t>...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091784" y="921268"/>
            <a:ext cx="2309030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Product source files:</a:t>
            </a:r>
          </a:p>
          <a:p>
            <a:pPr lvl="1"/>
            <a:r>
              <a:rPr lang="en-US" dirty="0" smtClean="0"/>
              <a:t>.exe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smtClean="0"/>
              <a:t>...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4770" y="426993"/>
            <a:ext cx="207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WiX </a:t>
            </a:r>
            <a:r>
              <a:rPr lang="en-US" dirty="0" smtClean="0"/>
              <a:t>build process: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046572" y="921268"/>
            <a:ext cx="958917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wixobj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7366" y="5542345"/>
            <a:ext cx="1032655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Installer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4079907" y="921268"/>
            <a:ext cx="1880370" cy="1477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candle.exe</a:t>
            </a:r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6046573" y="2487827"/>
            <a:ext cx="3354242" cy="2965622"/>
          </a:xfrm>
          <a:prstGeom prst="downArrow">
            <a:avLst>
              <a:gd name="adj1" fmla="val 50000"/>
              <a:gd name="adj2" fmla="val 51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light.exe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30741" y="3154991"/>
            <a:ext cx="299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Additional important tools: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54116" y="3524323"/>
            <a:ext cx="45095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eat - harvest product source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ark – “decompiles” MSI packages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lit, insignia, melt, torch, smoke, pyro,</a:t>
            </a:r>
            <a:b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lux, nit,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wixcop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wixunit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62680" y="535460"/>
            <a:ext cx="6450227" cy="249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19198" y="659027"/>
            <a:ext cx="102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22171" y="1151927"/>
            <a:ext cx="5935363" cy="1615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474573" y="1275493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89901" y="1644826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35177" y="1644825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280453" y="1644825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Groups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62680" y="3524422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component is an </a:t>
            </a:r>
            <a:r>
              <a:rPr lang="en-US" dirty="0" smtClean="0">
                <a:solidFill>
                  <a:srgbClr val="FF0000"/>
                </a:solidFill>
              </a:rPr>
              <a:t>atomic unit</a:t>
            </a:r>
            <a:r>
              <a:rPr lang="en-US" dirty="0" smtClean="0"/>
              <a:t>, that doesn’t depend on any other components.</a:t>
            </a:r>
          </a:p>
          <a:p>
            <a:endParaRPr lang="en-US" dirty="0" smtClean="0"/>
          </a:p>
          <a:p>
            <a:r>
              <a:rPr lang="en-US" dirty="0" smtClean="0"/>
              <a:t>Component can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file(s),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registry key,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IIS application pool / website,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directory or files creation action,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XML file change action,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other action or configuration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2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6882" y="1267255"/>
            <a:ext cx="205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simple installer: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950257" y="1636587"/>
            <a:ext cx="36295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Feature, components and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Custom resources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Shortcuts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Readme.txt</a:t>
            </a:r>
          </a:p>
        </p:txBody>
      </p:sp>
    </p:spTree>
    <p:extLst>
      <p:ext uri="{BB962C8B-B14F-4D97-AF65-F5344CB8AC3E}">
        <p14:creationId xmlns:p14="http://schemas.microsoft.com/office/powerpoint/2010/main" val="29971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50257" y="1636587"/>
            <a:ext cx="4830168" cy="1703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Each file / action should be a component!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fragments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comments</a:t>
            </a:r>
          </a:p>
        </p:txBody>
      </p:sp>
      <p:sp>
        <p:nvSpPr>
          <p:cNvPr id="8" name="Прямоугольник 3"/>
          <p:cNvSpPr/>
          <p:nvPr/>
        </p:nvSpPr>
        <p:spPr>
          <a:xfrm>
            <a:off x="1526882" y="1267255"/>
            <a:ext cx="2146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Recommendations: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5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6094</TotalTime>
  <Words>357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Грань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</cp:lastModifiedBy>
  <cp:revision>76</cp:revision>
  <dcterms:created xsi:type="dcterms:W3CDTF">2015-12-17T20:43:38Z</dcterms:created>
  <dcterms:modified xsi:type="dcterms:W3CDTF">2015-12-31T14:16:16Z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