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16.01.2016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3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Installing website</a:t>
            </a:r>
          </a:p>
          <a:p>
            <a:r>
              <a:rPr lang="en-US" sz="3200" dirty="0" smtClean="0"/>
              <a:t>Custom UI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Content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4678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Harvesting components using heat.exe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website on the </a:t>
            </a:r>
            <a:r>
              <a:rPr lang="en-US" dirty="0" smtClean="0"/>
              <a:t>IIS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Installing Windows Service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ICE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XML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custom UI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built-in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Persisting properties pattern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6389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Harvesting components using heat.exe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3073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heat.exe </a:t>
            </a:r>
            <a:r>
              <a:rPr lang="en-US" sz="1200" dirty="0" err="1">
                <a:latin typeface="Consolas" panose="020B0609020204030204" pitchFamily="49" charset="0"/>
              </a:rPr>
              <a:t>dir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C:\MyWebsite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-cg </a:t>
            </a:r>
            <a:r>
              <a:rPr lang="en-US" sz="1200" dirty="0" err="1" smtClean="0">
                <a:latin typeface="Consolas" panose="020B0609020204030204" pitchFamily="49" charset="0"/>
              </a:rPr>
              <a:t>WebsiteFilesComponent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        -gg –g1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        -</a:t>
            </a:r>
            <a:r>
              <a:rPr lang="en-US" sz="1200" dirty="0" err="1" smtClean="0">
                <a:latin typeface="Consolas" panose="020B0609020204030204" pitchFamily="49" charset="0"/>
              </a:rPr>
              <a:t>sreg</a:t>
            </a:r>
            <a:r>
              <a:rPr lang="en-US" sz="1200" dirty="0" smtClean="0">
                <a:latin typeface="Consolas" panose="020B0609020204030204" pitchFamily="49" charset="0"/>
              </a:rPr>
              <a:t> -</a:t>
            </a:r>
            <a:r>
              <a:rPr lang="en-US" sz="1200" dirty="0" err="1" smtClean="0">
                <a:latin typeface="Consolas" panose="020B0609020204030204" pitchFamily="49" charset="0"/>
              </a:rPr>
              <a:t>sfrag</a:t>
            </a:r>
            <a:r>
              <a:rPr lang="en-US" sz="1200" dirty="0" smtClean="0">
                <a:latin typeface="Consolas" panose="020B0609020204030204" pitchFamily="49" charset="0"/>
              </a:rPr>
              <a:t> -</a:t>
            </a:r>
            <a:r>
              <a:rPr lang="en-US" sz="1200" dirty="0" err="1" smtClean="0">
                <a:latin typeface="Consolas" panose="020B0609020204030204" pitchFamily="49" charset="0"/>
              </a:rPr>
              <a:t>srd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        -</a:t>
            </a:r>
            <a:r>
              <a:rPr lang="en-US" sz="1200" dirty="0" err="1" smtClean="0">
                <a:latin typeface="Consolas" panose="020B0609020204030204" pitchFamily="49" charset="0"/>
              </a:rPr>
              <a:t>dr</a:t>
            </a:r>
            <a:r>
              <a:rPr lang="en-US" sz="1200" dirty="0" smtClean="0">
                <a:latin typeface="Consolas" panose="020B0609020204030204" pitchFamily="49" charset="0"/>
              </a:rPr>
              <a:t> INSTALLDIR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-</a:t>
            </a:r>
            <a:r>
              <a:rPr lang="en-US" sz="1200" dirty="0" err="1" smtClean="0"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var.SourceDir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-out C:\111.wxs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824" y="2899162"/>
            <a:ext cx="676819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dir</a:t>
            </a:r>
            <a:r>
              <a:rPr lang="en-US" dirty="0" smtClean="0"/>
              <a:t> – harvest a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cg – component group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gg – Generate GUIDs</a:t>
            </a:r>
            <a:r>
              <a:rPr lang="en-US" dirty="0"/>
              <a:t> </a:t>
            </a:r>
            <a:r>
              <a:rPr lang="en-US" dirty="0" smtClean="0"/>
              <a:t>(g1 – without curly braces)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sreg</a:t>
            </a:r>
            <a:r>
              <a:rPr lang="en-US" dirty="0" smtClean="0"/>
              <a:t> – suppress registry harvesting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sfrag</a:t>
            </a:r>
            <a:r>
              <a:rPr lang="en-US" dirty="0" smtClean="0"/>
              <a:t> – suppress generating fragments for each file/directory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srd</a:t>
            </a:r>
            <a:r>
              <a:rPr lang="en-US" dirty="0" smtClean="0"/>
              <a:t> – suppress harvesting the root directory as an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dr</a:t>
            </a:r>
            <a:r>
              <a:rPr lang="en-US" dirty="0" smtClean="0"/>
              <a:t> – Directory reference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– variable that points to the </a:t>
            </a:r>
            <a:r>
              <a:rPr lang="en-US" dirty="0"/>
              <a:t>source </a:t>
            </a:r>
            <a:r>
              <a:rPr lang="en-US" dirty="0" smtClean="0"/>
              <a:t>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out – output file with the generated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7883" y="1560334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this on the published website 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Release compiled app!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Creating website on the IIS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3449" y="1355987"/>
            <a:ext cx="515397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iis:WebAppPool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MyWebsiteWebAppPool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applicationPoolIdentity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ManagedPipelineMode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Integrated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ManagedRuntimeVersion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v4.0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3449" y="3013688"/>
            <a:ext cx="604845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StartOnInstall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AllUnassigned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iis:WebApplication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WebAppPool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MyWebsiteWebAppPool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4427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Installing Windows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354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Similar to creating a website in IIS, but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must be declared in the EXE file node!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3449" y="1947192"/>
            <a:ext cx="6545382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MyServiceApp.exe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1179AEC7-6B76-46F8-B38E-6841D47C67A0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fil3D5D138B53B3831C88AA1958E1C8D81D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KeyPath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var.SourceDir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)\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MyServiceApp.exe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ServiceInstaller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ownProcess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 Service 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Description of my service 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LocalSystem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ErrorControl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Vital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StartService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7801</TotalTime>
  <Words>186</Words>
  <Application>Microsoft Office PowerPoint</Application>
  <PresentationFormat>Широкоэкранный</PresentationFormat>
  <Paragraphs>74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288</cp:revision>
  <dcterms:created xsi:type="dcterms:W3CDTF">2015-12-17T20:43:38Z</dcterms:created>
  <dcterms:modified xsi:type="dcterms:W3CDTF">2016-01-16T20:07:49Z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