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61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03.01.2016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rgindemirel.com/wp/wp-content/uploads/2013/05/wixlogolarge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8" y="1013216"/>
            <a:ext cx="2857500" cy="1266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</a:t>
            </a:r>
            <a:r>
              <a:rPr lang="en-US" sz="6000" dirty="0" smtClean="0"/>
              <a:t>2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Advanced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 advanced </a:t>
            </a:r>
            <a:r>
              <a:rPr lang="en-US" sz="2800" dirty="0"/>
              <a:t>installer: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1507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Multiple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version </a:t>
            </a:r>
            <a:r>
              <a:rPr lang="en-US" dirty="0" smtClean="0"/>
              <a:t>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Checking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Registry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</a:t>
            </a:r>
            <a:r>
              <a:rPr lang="en-US" dirty="0" smtClean="0"/>
              <a:t>p</a:t>
            </a:r>
            <a:r>
              <a:rPr lang="en-US" dirty="0" smtClean="0"/>
              <a:t>ossibility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Opening Readme.txt file at the 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257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Built-in UI wizards: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2440412" cy="211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WixUI_Advanced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WixUI_FeatureTree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WixUI_InstallDir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WixUI_Minimal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WixUI_Mondo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6272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6139</TotalTime>
  <Words>41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114</cp:revision>
  <dcterms:created xsi:type="dcterms:W3CDTF">2015-12-17T20:43:38Z</dcterms:created>
  <dcterms:modified xsi:type="dcterms:W3CDTF">2016-01-03T15:40:50Z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