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256" r:id="rId3"/>
    <p:sldId id="261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24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FE14A-16AB-4C40-A7D8-3F677DBFF089}" type="datetimeFigureOut">
              <a:rPr lang="ru-RU" smtClean="0"/>
              <a:t>10.01.2016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2EAA1-4B8A-4329-A86F-FE349EDDC6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50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A5BB7-EDD2-4B8D-93DB-AF0055258AEF}" type="datetimeFigureOut">
              <a:rPr lang="ru-RU" smtClean="0"/>
              <a:t>10.01.2016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6A899-0740-419B-AA5C-A78CCC995C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11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10.01.2016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10.01.2016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ло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10.01.2016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Надпись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2" name="Надпись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10.01.2016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менная карточка с предло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10.01.2016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Надпись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5" name="Надпись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10.01.2016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10.01.2016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10.01.2016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10.01.2016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10.01.2016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10.01.2016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10.01.2016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10.01.2016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10.01.2016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10.01.2016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10.01.2016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ru-RU" smtClean="0"/>
              <a:t>10.01.2016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87443" y="2940908"/>
            <a:ext cx="5524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Getting Started</a:t>
            </a:r>
            <a:endParaRPr lang="ru-RU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520643" y="5828271"/>
            <a:ext cx="499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by Myroshnychenko Kyrylo</a:t>
            </a:r>
            <a:endParaRPr lang="ru-RU" sz="3200" dirty="0"/>
          </a:p>
        </p:txBody>
      </p:sp>
      <p:pic>
        <p:nvPicPr>
          <p:cNvPr id="1026" name="Picture 2" descr="3d-yellow-candle-vector_754025238.png (600×338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5" r="34450"/>
          <a:stretch/>
        </p:blipFill>
        <p:spPr bwMode="auto">
          <a:xfrm>
            <a:off x="7562335" y="1646629"/>
            <a:ext cx="1837038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ixtoolset.org/content/logo-black-hollow-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389" y="694129"/>
            <a:ext cx="3000375" cy="1905000"/>
          </a:xfrm>
          <a:prstGeom prst="rect">
            <a:avLst/>
          </a:prstGeom>
          <a:ln>
            <a:noFill/>
          </a:ln>
          <a:effectLst>
            <a:outerShdw blurRad="127000" dist="38100" dir="8100000" sx="102000" sy="102000" algn="tr" rotWithShape="0">
              <a:prstClr val="black">
                <a:alpha val="7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7170" y="1153298"/>
            <a:ext cx="2222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Part 3</a:t>
            </a:r>
            <a:endParaRPr lang="ru-RU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3213072" y="2862650"/>
            <a:ext cx="34163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Installing website</a:t>
            </a:r>
          </a:p>
          <a:p>
            <a:r>
              <a:rPr lang="en-US" sz="3200" dirty="0" smtClean="0"/>
              <a:t>Custom UI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312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1463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Content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4467890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Harvesting components using heat.exe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Creating website on the </a:t>
            </a:r>
            <a:r>
              <a:rPr lang="en-US" dirty="0" smtClean="0"/>
              <a:t>IIS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ICE Validation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Modifying XML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Creating custom UI windows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Modifying built-in UI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Persisting properties pattern</a:t>
            </a:r>
          </a:p>
        </p:txBody>
      </p:sp>
    </p:spTree>
    <p:extLst>
      <p:ext uri="{BB962C8B-B14F-4D97-AF65-F5344CB8AC3E}">
        <p14:creationId xmlns:p14="http://schemas.microsoft.com/office/powerpoint/2010/main" val="268982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Грань">
  <a:themeElements>
    <a:clrScheme name="Оранжевый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Strategy_FacetGreenTheme_16x9_TP103418064" id="{D87256E1-9872-493E-B720-92FCF51AA491}" vid="{31F67606-90CF-4D61-9B50-ABDC4CD7DD7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стратегии продаж, тема с фасетным оформлением (широкоэкранная)</Template>
  <TotalTime>7720</TotalTime>
  <Words>36</Words>
  <Application>Microsoft Office PowerPoint</Application>
  <PresentationFormat>Широкоэкранный</PresentationFormat>
  <Paragraphs>13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Грань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Kyrylo M.</dc:creator>
  <cp:keywords/>
  <cp:lastModifiedBy>Kyrylo M.</cp:lastModifiedBy>
  <cp:revision>234</cp:revision>
  <dcterms:created xsi:type="dcterms:W3CDTF">2015-12-17T20:43:38Z</dcterms:created>
  <dcterms:modified xsi:type="dcterms:W3CDTF">2016-01-10T23:51:44Z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