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68" r:id="rId5"/>
    <p:sldId id="270" r:id="rId6"/>
    <p:sldId id="271" r:id="rId7"/>
    <p:sldId id="272" r:id="rId8"/>
    <p:sldId id="269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ligh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preprocess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howtos/updates/major_upgrad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Content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Preprocessor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780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Binder Variables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22102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version can be bound as following: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Binder construction: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bind.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6415" y="1391057"/>
            <a:ext cx="50541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!(bind.FileVersion.MyApp.exe)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6823" y="3411677"/>
            <a:ext cx="7829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list of available variables: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wixtoolset.org/documentation/manual/v3/overview/light.html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23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Preprocessor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96375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FileName.wxi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- include file as it is a part of the .</a:t>
            </a:r>
            <a:r>
              <a:rPr lang="en-US" dirty="0" err="1" smtClean="0"/>
              <a:t>wxs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/>
              <a:t>– environment variable (e.g. </a:t>
            </a:r>
            <a:r>
              <a:rPr lang="en-US" dirty="0" err="1">
                <a:solidFill>
                  <a:srgbClr val="00B050"/>
                </a:solidFill>
              </a:rPr>
              <a:t>CommonProgramFiles</a:t>
            </a:r>
            <a:r>
              <a:rPr lang="en-US" dirty="0">
                <a:solidFill>
                  <a:srgbClr val="00B050"/>
                </a:solidFill>
              </a:rPr>
              <a:t>(x86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– </a:t>
            </a:r>
            <a:r>
              <a:rPr lang="en-US" dirty="0" smtClean="0"/>
              <a:t>system variable provided by WiX (e.g. </a:t>
            </a:r>
            <a:r>
              <a:rPr lang="en-US" dirty="0" smtClean="0">
                <a:solidFill>
                  <a:srgbClr val="00B050"/>
                </a:solidFill>
              </a:rPr>
              <a:t>CURRENTDIR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– </a:t>
            </a:r>
            <a:r>
              <a:rPr lang="en-US" dirty="0" smtClean="0"/>
              <a:t>local variable defined in the current .</a:t>
            </a:r>
            <a:r>
              <a:rPr lang="en-US" dirty="0" err="1" smtClean="0"/>
              <a:t>wxs</a:t>
            </a:r>
            <a:r>
              <a:rPr lang="en-US" dirty="0" smtClean="0"/>
              <a:t> file.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&lt;?define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“Variable Value”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?&gt;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&lt;?if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   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endParaRPr lang="en-US" dirty="0"/>
          </a:p>
          <a:p>
            <a:r>
              <a:rPr lang="en-US" dirty="0" smtClean="0"/>
              <a:t>Iterations: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variable-name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semi-colon-delimited-list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lvl="1"/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WXS content to be repeated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endforeach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3449" y="6158227"/>
            <a:ext cx="836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wixtoolset.org/documentation/manual/v3/overview/preprocessor.html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2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012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Checking requirements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614329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Reference properties declared by </a:t>
            </a:r>
            <a:r>
              <a:rPr lang="en-US" smtClean="0"/>
              <a:t>Windows Installer: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PropertyRef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WIX_IS_NETFRAMEWORK_46_OR_LATER_INSTALLED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Check the condition:</a:t>
            </a:r>
            <a:br>
              <a:rPr lang="en-US" dirty="0" smtClean="0"/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Message="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setup requires the .NET Framework 4.6 installed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CDATA[Installed OR WIX_IS_NETFRAMEWORK_46_OR_LATER_INSTALLED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b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We can also get the property value by checking registry, read file,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 instance, checking for installed IIS: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IISINSTALLED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RegistrySearch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IisServiceRegistry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Root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HKLM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Key="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SOFTWARE\Microsoft\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InetStp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\Components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W3SVC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 Message="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setup requires the IIS installed.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&lt;![CDATA[Installed OR IISINSTALLED]]&gt;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Condition&gt;</a:t>
            </a:r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9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 Start Menu shortcut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Place it under </a:t>
            </a:r>
            <a:r>
              <a:rPr lang="en-US" dirty="0" err="1" smtClean="0">
                <a:solidFill>
                  <a:srgbClr val="FF0000"/>
                </a:solidFill>
              </a:rPr>
              <a:t>ProgramMenuFolder</a:t>
            </a:r>
            <a:r>
              <a:rPr lang="en-US" dirty="0" smtClean="0"/>
              <a:t> in the directories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a separate components that contains: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Shortcut</a:t>
            </a:r>
            <a:r>
              <a:rPr lang="en-US" dirty="0" smtClean="0"/>
              <a:t> element that describes shortcut itself:</a:t>
            </a:r>
            <a:br>
              <a:rPr lang="en-US" dirty="0" smtClean="0"/>
            </a:br>
            <a:r>
              <a:rPr lang="en-US" dirty="0" smtClean="0"/>
              <a:t>Target EXE file of the application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Target="[#MyApp.exe</a:t>
            </a:r>
            <a:r>
              <a:rPr lang="en-US" dirty="0" smtClean="0">
                <a:solidFill>
                  <a:srgbClr val="FF0000"/>
                </a:solidFill>
              </a:rPr>
              <a:t>]"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MyApp.exe</a:t>
            </a:r>
            <a:r>
              <a:rPr lang="en-US" dirty="0" smtClean="0"/>
              <a:t> – EXE file component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RemoveFolder</a:t>
            </a:r>
            <a:r>
              <a:rPr lang="en-US" dirty="0" smtClean="0"/>
              <a:t> element to delete folder from Start Menu</a:t>
            </a:r>
            <a:br>
              <a:rPr lang="en-US" dirty="0" smtClean="0"/>
            </a:br>
            <a:r>
              <a:rPr lang="en-US" dirty="0" smtClean="0"/>
              <a:t>if it is created for the application,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RegistryValue</a:t>
            </a:r>
            <a:r>
              <a:rPr lang="en-US" dirty="0" smtClean="0"/>
              <a:t> element for shortcut </a:t>
            </a:r>
            <a:r>
              <a:rPr lang="en-US" dirty="0" err="1" smtClean="0"/>
              <a:t>KeyPath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 component should be a part of the same feature that installs</a:t>
            </a:r>
            <a:br>
              <a:rPr lang="en-US" dirty="0" smtClean="0"/>
            </a:br>
            <a:r>
              <a:rPr lang="en-US" dirty="0" smtClean="0"/>
              <a:t>application files.</a:t>
            </a:r>
          </a:p>
        </p:txBody>
      </p:sp>
    </p:spTree>
    <p:extLst>
      <p:ext uri="{BB962C8B-B14F-4D97-AF65-F5344CB8AC3E}">
        <p14:creationId xmlns:p14="http://schemas.microsoft.com/office/powerpoint/2010/main" val="42806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521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Upgrade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85443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installer should follow the requirements: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element should have an </a:t>
            </a:r>
            <a:r>
              <a:rPr lang="en-US" dirty="0" err="1" smtClean="0">
                <a:solidFill>
                  <a:srgbClr val="FF0000"/>
                </a:solidFill>
              </a:rPr>
              <a:t>UpgradeCode</a:t>
            </a:r>
            <a:r>
              <a:rPr lang="en-US" dirty="0" smtClean="0"/>
              <a:t> GUID. It should be the same</a:t>
            </a:r>
            <a:br>
              <a:rPr lang="en-US" dirty="0" smtClean="0"/>
            </a:br>
            <a:r>
              <a:rPr lang="en-US" dirty="0" smtClean="0"/>
              <a:t>from version to version.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 a </a:t>
            </a:r>
            <a:r>
              <a:rPr lang="en-US" dirty="0" err="1" smtClean="0">
                <a:solidFill>
                  <a:srgbClr val="FF0000"/>
                </a:solidFill>
              </a:rPr>
              <a:t>MajorUpgrade</a:t>
            </a:r>
            <a:r>
              <a:rPr lang="en-US" dirty="0" smtClean="0"/>
              <a:t> element to the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MajorUpgrade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DowngradeErrorMessage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newer version of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ProductName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already installed.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new version installer should have a new ID (or simply make </a:t>
            </a:r>
            <a:r>
              <a:rPr lang="en-US" dirty="0" smtClean="0">
                <a:solidFill>
                  <a:srgbClr val="FF0000"/>
                </a:solidFill>
              </a:rPr>
              <a:t>Id=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B05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 value should be incremented.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Windows Installer takes into account only first 3 numbers in Version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5442" y="5084376"/>
            <a:ext cx="938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wixtoolset.org/documentation/manual/v3/howtos/updates/major_upgrade.html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73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5468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Do some action after installation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87992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open Readme.txt file: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Enable checkbox on the built-in </a:t>
            </a:r>
            <a:r>
              <a:rPr lang="en-US" dirty="0" err="1" smtClean="0">
                <a:solidFill>
                  <a:srgbClr val="FF0000"/>
                </a:solidFill>
              </a:rPr>
              <a:t>ExitDialog</a:t>
            </a:r>
            <a:r>
              <a:rPr lang="en-US" dirty="0" smtClean="0"/>
              <a:t> by setting it’s caption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WIXUI_EXITDIALOGOPTIONALCHECKBOXTEXT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Readme file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Set the target for the execution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Id="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WixShellExecTarget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[#</a:t>
            </a:r>
            <a:r>
              <a:rPr lang="en-US" sz="1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ReadmeTxtComponentId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>
                <a:solidFill>
                  <a:srgbClr val="FF0000"/>
                </a:solidFill>
              </a:rPr>
              <a:t>CustomAction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OpenReadmeAction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WixCA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DllEntry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WixShellExec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Impersonate="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Bind action to the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  <a:r>
              <a:rPr lang="en-US" dirty="0" smtClean="0"/>
              <a:t> control of the </a:t>
            </a:r>
            <a:r>
              <a:rPr lang="en-US" dirty="0" err="1" smtClean="0">
                <a:solidFill>
                  <a:srgbClr val="FF0000"/>
                </a:solidFill>
              </a:rPr>
              <a:t>ExitDialog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&lt;Publish Dialog="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ExitDialog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Control="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Event="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OpenReadmeAction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&lt;![CDATA[WIXUI_EXITDIALOGOPTIONALCHECKBOX = 1 and NOT Installed]]&gt;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&lt;/Publish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The same way can be executed application file or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27998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6278</TotalTime>
  <Words>252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216</cp:revision>
  <dcterms:created xsi:type="dcterms:W3CDTF">2015-12-17T20:43:38Z</dcterms:created>
  <dcterms:modified xsi:type="dcterms:W3CDTF">2016-01-07T21:36:04Z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