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4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xtoolset/" TargetMode="External"/><Relationship Id="rId2" Type="http://schemas.openxmlformats.org/officeDocument/2006/relationships/hyperlink" Target="http://wixtools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6824" y="867837"/>
            <a:ext cx="4830168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file / action should be a component!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comments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3449" y="344617"/>
            <a:ext cx="3100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Recommendations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35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Built-in UI </a:t>
            </a:r>
            <a:r>
              <a:rPr lang="en-US" sz="2800" dirty="0" smtClean="0"/>
              <a:t>wizards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440412" cy="211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WixUI_Advanced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WixUI_FeatureTree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WixUI_InstallDir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WixUI_Minimal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WixUI_Mondo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02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Built-in </a:t>
            </a:r>
            <a:r>
              <a:rPr lang="en-US" sz="2800" dirty="0" smtClean="0">
                <a:cs typeface="Consolas" panose="020B0609020204030204" pitchFamily="49" charset="0"/>
              </a:rPr>
              <a:t>UI </a:t>
            </a:r>
            <a:r>
              <a:rPr lang="en-US" sz="2800" dirty="0" smtClean="0">
                <a:cs typeface="Consolas" panose="020B0609020204030204" pitchFamily="49" charset="0"/>
              </a:rPr>
              <a:t>dialogs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09063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WelcomeDlg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WelcomeEulaDlg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AdvancedWelcomeEulaDlg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LicenseAgreementDlg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CustomizeDlg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SetupTypeDlg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BrowseDlg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DiskCostDlg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FeaturesDlg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InstallDirDlg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InstallScopeDlg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InvalidDirDlg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ErrorDlg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ExitDlg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FatalError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FilesInUse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MaintenanceTypeDlg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MaintenanceWelcomeDlg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MsiRMFilesInUse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OutOfDiskDlg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OutOfRbDiskDlg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PrepareDlg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ProgressDlg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UserExit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VerifyReadyDlg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WaitForCostingDlg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6824" y="867837"/>
            <a:ext cx="5530681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Icon (.</a:t>
            </a:r>
            <a:r>
              <a:rPr lang="en-US" dirty="0" err="1"/>
              <a:t>ico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Banner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58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Dialog background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312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License (.txt, .rtf)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3449" y="344617"/>
            <a:ext cx="2561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Main </a:t>
            </a:r>
            <a:r>
              <a:rPr lang="en-US" sz="2800" dirty="0" smtClean="0"/>
              <a:t>resources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61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1224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1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509364" y="2862650"/>
            <a:ext cx="5046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WiX</a:t>
            </a:r>
          </a:p>
          <a:p>
            <a:r>
              <a:rPr lang="en-US" sz="3200" dirty="0" smtClean="0"/>
              <a:t>Creating a simple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314" y="617837"/>
            <a:ext cx="536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– Windows Installer XML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8828" y="1648196"/>
            <a:ext cx="855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WiX Toolset – an open source software for building Windows Installers from XML.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53729" y="2817138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http://wixtoolset.org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https://github.com/wixtoolset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98574" y="4632412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MSI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 Bundles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AppX</a:t>
            </a:r>
            <a:r>
              <a:rPr lang="en-US" dirty="0" smtClean="0"/>
              <a:t> Installations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3729" y="4263080"/>
            <a:ext cx="437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be built using the WiX Toolset: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Windows Installer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417011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installation / uninstallation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/ removing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/ downgrade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Installation-on-demand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Resiliency, repair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Command line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Silent 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Rollbacks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833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238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WiX Toolset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605653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Doesn’t have a GUI, based on XML-files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Declarative approach of building installers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Perfectly integrates into 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Integration with Visual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high </a:t>
            </a:r>
            <a:r>
              <a:rPr lang="en-US" dirty="0" smtClean="0"/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nrestricted </a:t>
            </a:r>
            <a:r>
              <a:rPr lang="en-US" dirty="0"/>
              <a:t>access to Windows Installer </a:t>
            </a:r>
            <a:r>
              <a:rPr lang="en-US" dirty="0" smtClean="0"/>
              <a:t>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amount of extensions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Large community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6 444 questions on </a:t>
            </a:r>
            <a:r>
              <a:rPr lang="en-US" sz="1400" dirty="0" err="1" smtClean="0"/>
              <a:t>StackOverflow</a:t>
            </a:r>
            <a:endParaRPr lang="en-US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68 detailed guides on </a:t>
            </a:r>
            <a:r>
              <a:rPr lang="en-US" sz="1400" dirty="0" err="1" smtClean="0"/>
              <a:t>CodeProject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034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741" y="921268"/>
            <a:ext cx="3462871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 source files: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wxs</a:t>
            </a:r>
            <a:r>
              <a:rPr lang="en-US" dirty="0" smtClean="0"/>
              <a:t> – WiX Source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wxi</a:t>
            </a:r>
            <a:r>
              <a:rPr lang="en-US" dirty="0" smtClean="0"/>
              <a:t> – WiX Include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wxl</a:t>
            </a:r>
            <a:r>
              <a:rPr lang="en-US" dirty="0" smtClean="0"/>
              <a:t> – WiX Localization File</a:t>
            </a:r>
          </a:p>
          <a:p>
            <a:pPr lvl="1"/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91784" y="921268"/>
            <a:ext cx="2309030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Product source files:</a:t>
            </a:r>
          </a:p>
          <a:p>
            <a:pPr lvl="1"/>
            <a:r>
              <a:rPr lang="en-US" dirty="0" smtClean="0"/>
              <a:t>.exe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4770" y="426993"/>
            <a:ext cx="207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WiX </a:t>
            </a:r>
            <a:r>
              <a:rPr lang="en-US" dirty="0" smtClean="0"/>
              <a:t>build process: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46572" y="921268"/>
            <a:ext cx="958917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wixobj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366" y="5542345"/>
            <a:ext cx="1032655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4079907" y="921268"/>
            <a:ext cx="1880370" cy="147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candle.exe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6046573" y="2487827"/>
            <a:ext cx="3354242" cy="2965622"/>
          </a:xfrm>
          <a:prstGeom prst="downArrow">
            <a:avLst>
              <a:gd name="adj1" fmla="val 50000"/>
              <a:gd name="adj2" fmla="val 5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light.exe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0741" y="3154991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Additional important tools: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54116" y="3524323"/>
            <a:ext cx="4509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eat - harvest product source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ark – “decompiles” MSI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lit, insignia, melt, torch, smoke, pyro,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lux, nit,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wixcop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wixunit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2" grpId="0" animBg="1"/>
      <p:bldP spid="9" grpId="0" animBg="1"/>
      <p:bldP spid="1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2680" y="535460"/>
            <a:ext cx="6450227" cy="249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659027"/>
            <a:ext cx="10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22171" y="1151927"/>
            <a:ext cx="5935363" cy="1615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74573" y="1275493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89901" y="1644826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35177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80453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Groups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62680" y="3524422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an </a:t>
            </a:r>
            <a:r>
              <a:rPr lang="en-US" dirty="0" smtClean="0">
                <a:solidFill>
                  <a:srgbClr val="FF0000"/>
                </a:solidFill>
              </a:rPr>
              <a:t>atomic unit</a:t>
            </a:r>
            <a:r>
              <a:rPr lang="en-US" dirty="0" smtClean="0"/>
              <a:t>, that doesn’t depend on any other components.</a:t>
            </a:r>
          </a:p>
          <a:p>
            <a:endParaRPr lang="en-US" dirty="0" smtClean="0"/>
          </a:p>
          <a:p>
            <a:r>
              <a:rPr lang="en-US" dirty="0" smtClean="0"/>
              <a:t>Component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file(s),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registry key,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IIS application pool / website,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or files creation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file change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action or 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2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2962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 simple </a:t>
            </a:r>
            <a:r>
              <a:rPr lang="en-US" sz="2800" dirty="0" smtClean="0"/>
              <a:t>installer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3130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 and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Directories and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Built-in UI dialogs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resources</a:t>
            </a:r>
          </a:p>
        </p:txBody>
      </p:sp>
    </p:spTree>
    <p:extLst>
      <p:ext uri="{BB962C8B-B14F-4D97-AF65-F5344CB8AC3E}">
        <p14:creationId xmlns:p14="http://schemas.microsoft.com/office/powerpoint/2010/main" val="29971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449" y="344617"/>
            <a:ext cx="5022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installer project </a:t>
            </a:r>
            <a:r>
              <a:rPr lang="en-US" sz="2800" dirty="0" smtClean="0"/>
              <a:t>structure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36824" y="867837"/>
            <a:ext cx="2489784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Product.wxs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Variables.wxi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Wizard.wxs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Directories.wxs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Component1.wxs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Component1.wxs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DIALOGS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Dialog1.wxs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Dialog2.wxs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</a:p>
          <a:p>
            <a:pPr marL="457200" lvl="2">
              <a:lnSpc>
                <a:spcPct val="150000"/>
              </a:lnSpc>
            </a:pPr>
            <a:r>
              <a:rPr lang="en-US" dirty="0" smtClean="0"/>
              <a:t>Banner.png</a:t>
            </a:r>
          </a:p>
          <a:p>
            <a:pPr marL="457200" lvl="2">
              <a:lnSpc>
                <a:spcPct val="150000"/>
              </a:lnSpc>
            </a:pPr>
            <a:r>
              <a:rPr lang="en-US" dirty="0" smtClean="0"/>
              <a:t>License.txt</a:t>
            </a:r>
          </a:p>
        </p:txBody>
      </p:sp>
    </p:spTree>
    <p:extLst>
      <p:ext uri="{BB962C8B-B14F-4D97-AF65-F5344CB8AC3E}">
        <p14:creationId xmlns:p14="http://schemas.microsoft.com/office/powerpoint/2010/main" val="3440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6135</TotalTime>
  <Words>391</Words>
  <Application>Microsoft Office PowerPoint</Application>
  <PresentationFormat>Широкоэкранный</PresentationFormat>
  <Paragraphs>138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107</cp:revision>
  <dcterms:created xsi:type="dcterms:W3CDTF">2015-12-17T20:43:38Z</dcterms:created>
  <dcterms:modified xsi:type="dcterms:W3CDTF">2016-01-07T00:22:01Z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