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61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ligh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/>
              <a:t>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Preprocessor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912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Binder Variables: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22102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version can be bound as following: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Binder construction: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!(</a:t>
            </a:r>
            <a:r>
              <a:rPr lang="en-US" dirty="0" err="1"/>
              <a:t>bind.</a:t>
            </a:r>
            <a:r>
              <a:rPr lang="en-US" dirty="0" err="1">
                <a:solidFill>
                  <a:srgbClr val="FF0000"/>
                </a:solidFill>
              </a:rPr>
              <a:t>VariableName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FileId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6415" y="1391057"/>
            <a:ext cx="50541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!(bind.FileVersion.MyApp.exe)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6823" y="3411677"/>
            <a:ext cx="7829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list of available variables: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wixtoolset.org/documentation/manual/v3/overview/light.html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9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 Start Menu shortcut: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Under </a:t>
            </a:r>
            <a:r>
              <a:rPr lang="en-US" dirty="0" err="1" smtClean="0">
                <a:solidFill>
                  <a:srgbClr val="FF0000"/>
                </a:solidFill>
              </a:rPr>
              <a:t>ProgramMenuFolder</a:t>
            </a:r>
            <a:r>
              <a:rPr lang="en-US" dirty="0" smtClean="0"/>
              <a:t> in the directories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separate components that contains: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Shortcut</a:t>
            </a:r>
            <a:r>
              <a:rPr lang="en-US" dirty="0" smtClean="0"/>
              <a:t> element that describes shortcut itself: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Target EXE file of the application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Target="[#MyApp.exe</a:t>
            </a:r>
            <a:r>
              <a:rPr lang="en-US" dirty="0" smtClean="0">
                <a:solidFill>
                  <a:srgbClr val="FF0000"/>
                </a:solidFill>
              </a:rPr>
              <a:t>]"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MyApp.exe</a:t>
            </a:r>
            <a:r>
              <a:rPr lang="en-US" dirty="0" smtClean="0"/>
              <a:t> – EXE file component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RemoveFolder</a:t>
            </a:r>
            <a:r>
              <a:rPr lang="en-US" dirty="0" smtClean="0"/>
              <a:t> element to delete folder from Start Menu</a:t>
            </a:r>
            <a:br>
              <a:rPr lang="en-US" dirty="0" smtClean="0"/>
            </a:br>
            <a:r>
              <a:rPr lang="en-US" dirty="0" smtClean="0"/>
              <a:t>if it is created for the application,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RegistryValue</a:t>
            </a:r>
            <a:r>
              <a:rPr lang="en-US" dirty="0" smtClean="0"/>
              <a:t> element for shortcut </a:t>
            </a:r>
            <a:r>
              <a:rPr lang="en-US" dirty="0" err="1" smtClean="0"/>
              <a:t>KeyPath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 component should be a part of the same feature that installs</a:t>
            </a:r>
            <a:br>
              <a:rPr lang="en-US" dirty="0" smtClean="0"/>
            </a:br>
            <a:r>
              <a:rPr lang="en-US" dirty="0" smtClean="0"/>
              <a:t>application files.</a:t>
            </a:r>
          </a:p>
        </p:txBody>
      </p:sp>
    </p:spTree>
    <p:extLst>
      <p:ext uri="{BB962C8B-B14F-4D97-AF65-F5344CB8AC3E}">
        <p14:creationId xmlns:p14="http://schemas.microsoft.com/office/powerpoint/2010/main" val="42806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6166</TotalTime>
  <Words>99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140</cp:revision>
  <dcterms:created xsi:type="dcterms:W3CDTF">2015-12-17T20:43:38Z</dcterms:created>
  <dcterms:modified xsi:type="dcterms:W3CDTF">2016-01-06T00:09:48Z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