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4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6824" y="867837"/>
            <a:ext cx="4830168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comments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3449" y="344617"/>
            <a:ext cx="3231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Recommendations: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Built-in UI wizards: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440412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WixUI_Advanced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WixUI_FeatureTree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WixUI_InstallDir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WixUI_Minimal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Built-in </a:t>
            </a:r>
            <a:r>
              <a:rPr lang="en-US" sz="2800" dirty="0" smtClean="0">
                <a:cs typeface="Consolas" panose="020B0609020204030204" pitchFamily="49" charset="0"/>
              </a:rPr>
              <a:t>UI dialogs</a:t>
            </a:r>
            <a:r>
              <a:rPr lang="en-US" sz="2800" dirty="0"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0906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AdvancedWelcomeEulaDlg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LicenseAgreementDlg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CustomizeDlg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BrowseDlg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DiskCostDlg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InstallScopeDlg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ErrorDlg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ExitDlg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FatalError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MsiRMFilesInUse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OutOfRbDiskDlg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PrepareDlg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ProgressDlg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UserExit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VerifyReadyDlg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WaitForCostingDlg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6824" y="867837"/>
            <a:ext cx="5530681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Icon (.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Banner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58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312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License (.txt, .rtf)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3449" y="344617"/>
            <a:ext cx="2693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Main resources: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509364" y="2862650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53729" y="2817138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98574" y="4632412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729" y="4263080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417011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</a:t>
            </a:r>
            <a:r>
              <a:rPr lang="en-US" dirty="0" smtClean="0"/>
              <a:t>community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6 444 questions on </a:t>
            </a:r>
            <a:r>
              <a:rPr lang="en-US" sz="1400" dirty="0" err="1" smtClean="0"/>
              <a:t>StackOverflow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68 detailed guides on </a:t>
            </a:r>
            <a:r>
              <a:rPr lang="en-US" sz="1400" dirty="0" err="1" smtClean="0"/>
              <a:t>CodeProject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093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simple 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3130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and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Directories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Built-in UI dialogs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resources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449" y="344617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installer project structure: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36824" y="867837"/>
            <a:ext cx="248978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Product.wxs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Variables.wxi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Wizard.wxs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Directories.wxs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DIALOGS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Dialog2.wxs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Banner.png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License.txt</a:t>
            </a:r>
          </a:p>
        </p:txBody>
      </p:sp>
    </p:spTree>
    <p:extLst>
      <p:ext uri="{BB962C8B-B14F-4D97-AF65-F5344CB8AC3E}">
        <p14:creationId xmlns:p14="http://schemas.microsoft.com/office/powerpoint/2010/main" val="34407822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6123</TotalTime>
  <Words>397</Words>
  <Application>Microsoft Office PowerPoint</Application>
  <PresentationFormat>Широкоэкранный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95</cp:revision>
  <dcterms:created xsi:type="dcterms:W3CDTF">2015-12-17T20:43:38Z</dcterms:created>
  <dcterms:modified xsi:type="dcterms:W3CDTF">2016-01-03T02:19:01Z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