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61" r:id="rId4"/>
    <p:sldId id="268" r:id="rId5"/>
    <p:sldId id="270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06.01.2016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ixtoolset.org/documentation/manual/v3/overview/ligh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rgindemirel.com/wp/wp-content/uploads/2013/05/wixlogolarge-300x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58" y="1013216"/>
            <a:ext cx="2857500" cy="12668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7443" y="2940908"/>
            <a:ext cx="5524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Getting Started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20643" y="5828271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Myroshnychenko Kyrylo</a:t>
            </a:r>
            <a:endParaRPr lang="ru-RU" sz="3200" dirty="0"/>
          </a:p>
        </p:txBody>
      </p:sp>
      <p:pic>
        <p:nvPicPr>
          <p:cNvPr id="1026" name="Picture 2" descr="3d-yellow-candle-vector_754025238.png (600×338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34450"/>
          <a:stretch/>
        </p:blipFill>
        <p:spPr bwMode="auto">
          <a:xfrm>
            <a:off x="7562335" y="1646629"/>
            <a:ext cx="1837038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7170" y="1153298"/>
            <a:ext cx="222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Part 2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213072" y="2862650"/>
            <a:ext cx="359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Advanced installer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12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785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An advanced </a:t>
            </a:r>
            <a:r>
              <a:rPr lang="en-US" sz="2800" dirty="0"/>
              <a:t>installer: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4150752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Multiple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Automatic version </a:t>
            </a:r>
            <a:r>
              <a:rPr lang="en-US" dirty="0" smtClean="0"/>
              <a:t>setting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Environment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Checking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Shortcuts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AppData</a:t>
            </a:r>
            <a:r>
              <a:rPr lang="en-US" dirty="0" smtClean="0"/>
              <a:t> folders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Registry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Upgrade possibility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Opening Readme.txt file at the end</a:t>
            </a:r>
          </a:p>
        </p:txBody>
      </p:sp>
    </p:spTree>
    <p:extLst>
      <p:ext uri="{BB962C8B-B14F-4D97-AF65-F5344CB8AC3E}">
        <p14:creationId xmlns:p14="http://schemas.microsoft.com/office/powerpoint/2010/main" val="26898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2912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Binder Variables: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422102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version can be bound as following: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Binder construction: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!(</a:t>
            </a:r>
            <a:r>
              <a:rPr lang="en-US" dirty="0" err="1"/>
              <a:t>bind.</a:t>
            </a:r>
            <a:r>
              <a:rPr lang="en-US" dirty="0" err="1">
                <a:solidFill>
                  <a:srgbClr val="FF0000"/>
                </a:solidFill>
              </a:rPr>
              <a:t>VariableName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FileId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46415" y="1391057"/>
            <a:ext cx="505413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!(bind.FileVersion.MyApp.exe)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36823" y="3411677"/>
            <a:ext cx="78293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list of available variables: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>
                <a:hlinkClick r:id="rId2"/>
              </a:rPr>
              <a:t>http</a:t>
            </a:r>
            <a:r>
              <a:rPr lang="ru-RU" dirty="0">
                <a:hlinkClick r:id="rId2"/>
              </a:rPr>
              <a:t>://</a:t>
            </a:r>
            <a:r>
              <a:rPr lang="ru-RU" dirty="0" smtClean="0">
                <a:hlinkClick r:id="rId2"/>
              </a:rPr>
              <a:t>wixtoolset.org/documentation/manual/v3/overview/light.html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790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 Start Menu shortcut: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77428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Under </a:t>
            </a:r>
            <a:r>
              <a:rPr lang="en-US" dirty="0" err="1" smtClean="0">
                <a:solidFill>
                  <a:srgbClr val="FF0000"/>
                </a:solidFill>
              </a:rPr>
              <a:t>ProgramMenuFolder</a:t>
            </a:r>
            <a:r>
              <a:rPr lang="en-US" dirty="0" smtClean="0"/>
              <a:t> in the directories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separate components that contains: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Shortcut</a:t>
            </a:r>
            <a:r>
              <a:rPr lang="en-US" dirty="0" smtClean="0"/>
              <a:t> element that describes shortcut itself: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Target EXE file of the application </a:t>
            </a:r>
            <a:r>
              <a:rPr lang="en-US" dirty="0"/>
              <a:t>as </a:t>
            </a:r>
            <a:r>
              <a:rPr lang="en-US" dirty="0">
                <a:solidFill>
                  <a:srgbClr val="FF0000"/>
                </a:solidFill>
              </a:rPr>
              <a:t>Target="[#MyApp.exe</a:t>
            </a:r>
            <a:r>
              <a:rPr lang="en-US" dirty="0" smtClean="0">
                <a:solidFill>
                  <a:srgbClr val="FF0000"/>
                </a:solidFill>
              </a:rPr>
              <a:t>]"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smtClean="0">
                <a:solidFill>
                  <a:srgbClr val="FF0000"/>
                </a:solidFill>
              </a:rPr>
              <a:t>MyApp.exe</a:t>
            </a:r>
            <a:r>
              <a:rPr lang="en-US" dirty="0" smtClean="0"/>
              <a:t> – EXE file component ID.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RemoveFolder</a:t>
            </a:r>
            <a:r>
              <a:rPr lang="en-US" dirty="0" smtClean="0"/>
              <a:t> element to delete folder from Start Menu</a:t>
            </a:r>
            <a:br>
              <a:rPr lang="en-US" dirty="0" smtClean="0"/>
            </a:br>
            <a:r>
              <a:rPr lang="en-US" dirty="0" smtClean="0"/>
              <a:t>if it is created for the application,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RegistryValue</a:t>
            </a:r>
            <a:r>
              <a:rPr lang="en-US" dirty="0" smtClean="0"/>
              <a:t> element for shortcut </a:t>
            </a:r>
            <a:r>
              <a:rPr lang="en-US" dirty="0" err="1" smtClean="0"/>
              <a:t>KeyPath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Shortcut component should be a part of the same feature that installs</a:t>
            </a:r>
            <a:br>
              <a:rPr lang="en-US" dirty="0" smtClean="0"/>
            </a:br>
            <a:r>
              <a:rPr lang="en-US" dirty="0" smtClean="0"/>
              <a:t>application files.</a:t>
            </a:r>
          </a:p>
        </p:txBody>
      </p:sp>
    </p:spTree>
    <p:extLst>
      <p:ext uri="{BB962C8B-B14F-4D97-AF65-F5344CB8AC3E}">
        <p14:creationId xmlns:p14="http://schemas.microsoft.com/office/powerpoint/2010/main" val="42806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6163</TotalTime>
  <Words>100</Words>
  <Application>Microsoft Office PowerPoint</Application>
  <PresentationFormat>Широкоэкранный</PresentationFormat>
  <Paragraphs>31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keywords/>
  <cp:lastModifiedBy>Kyrylo M.</cp:lastModifiedBy>
  <cp:revision>138</cp:revision>
  <dcterms:created xsi:type="dcterms:W3CDTF">2015-12-17T20:43:38Z</dcterms:created>
  <dcterms:modified xsi:type="dcterms:W3CDTF">2016-01-05T23:49:18Z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