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1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24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FE14A-16AB-4C40-A7D8-3F677DBFF089}" type="datetimeFigureOut">
              <a:rPr lang="ru-RU" smtClean="0"/>
              <a:t>17.01.2016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2EAA1-4B8A-4329-A86F-FE349EDDC6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50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A5BB7-EDD2-4B8D-93DB-AF0055258AEF}" type="datetimeFigureOut">
              <a:rPr lang="ru-RU" smtClean="0"/>
              <a:t>17.01.2016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6A899-0740-419B-AA5C-A78CCC995C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11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Надпись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2" name="Надпись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менная карточка с предло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Надпись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5" name="Надпись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17.01.2016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17.01.2016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17.01.2016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17.01.2016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17.01.2016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17.01.2016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ru-RU" smtClean="0"/>
              <a:t>17.01.2016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aa369554(v=vs.85)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xtoolset/wix3/tree/develop/src/ext/UIExtension/wixli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87443" y="2940908"/>
            <a:ext cx="5524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Getting Started</a:t>
            </a:r>
            <a:endParaRPr lang="ru-RU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520643" y="5828271"/>
            <a:ext cx="499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by Myroshnychenko Kyrylo</a:t>
            </a:r>
            <a:endParaRPr lang="ru-RU" sz="3200" dirty="0"/>
          </a:p>
        </p:txBody>
      </p:sp>
      <p:pic>
        <p:nvPicPr>
          <p:cNvPr id="1026" name="Picture 2" descr="3d-yellow-candle-vector_754025238.png (600×338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5" r="34450"/>
          <a:stretch/>
        </p:blipFill>
        <p:spPr bwMode="auto">
          <a:xfrm>
            <a:off x="7562335" y="1646629"/>
            <a:ext cx="1837038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ixtoolset.org/content/logo-black-hollow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389" y="694129"/>
            <a:ext cx="3000375" cy="1905000"/>
          </a:xfrm>
          <a:prstGeom prst="rect">
            <a:avLst/>
          </a:prstGeom>
          <a:ln>
            <a:noFill/>
          </a:ln>
          <a:effectLst>
            <a:outerShdw blurRad="127000" dist="38100" dir="8100000" sx="102000" sy="102000" algn="tr" rotWithShape="0">
              <a:prstClr val="black">
                <a:alpha val="7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7170" y="1153298"/>
            <a:ext cx="2222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Part 3</a:t>
            </a:r>
            <a:endParaRPr lang="ru-RU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3213072" y="2862650"/>
            <a:ext cx="34163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Installing website</a:t>
            </a:r>
          </a:p>
          <a:p>
            <a:r>
              <a:rPr lang="en-US" sz="3200" dirty="0" smtClean="0"/>
              <a:t>Custom UI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312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1463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Content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44678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Harvesting components using heat.exe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Creating website on the IIS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Installing Windows Service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ICE 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Modifying XML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Creating custom UI windows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Modifying built-in 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Persisting properties pattern</a:t>
            </a:r>
          </a:p>
        </p:txBody>
      </p:sp>
    </p:spTree>
    <p:extLst>
      <p:ext uri="{BB962C8B-B14F-4D97-AF65-F5344CB8AC3E}">
        <p14:creationId xmlns:p14="http://schemas.microsoft.com/office/powerpoint/2010/main" val="268982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63898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Harvesting components using heat.exe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30732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heat.exe </a:t>
            </a:r>
            <a:r>
              <a:rPr lang="en-US" sz="1200" dirty="0" err="1">
                <a:latin typeface="Consolas" panose="020B0609020204030204" pitchFamily="49" charset="0"/>
              </a:rPr>
              <a:t>dir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C:\MyWebsite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   -cg </a:t>
            </a:r>
            <a:r>
              <a:rPr lang="en-US" sz="1200" dirty="0" err="1" smtClean="0">
                <a:latin typeface="Consolas" panose="020B0609020204030204" pitchFamily="49" charset="0"/>
              </a:rPr>
              <a:t>WebsiteFilesComponent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         -gg –g1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         -</a:t>
            </a:r>
            <a:r>
              <a:rPr lang="en-US" sz="1200" dirty="0" err="1" smtClean="0">
                <a:latin typeface="Consolas" panose="020B0609020204030204" pitchFamily="49" charset="0"/>
              </a:rPr>
              <a:t>sreg</a:t>
            </a:r>
            <a:r>
              <a:rPr lang="en-US" sz="1200" dirty="0" smtClean="0">
                <a:latin typeface="Consolas" panose="020B0609020204030204" pitchFamily="49" charset="0"/>
              </a:rPr>
              <a:t> -</a:t>
            </a:r>
            <a:r>
              <a:rPr lang="en-US" sz="1200" dirty="0" err="1" smtClean="0">
                <a:latin typeface="Consolas" panose="020B0609020204030204" pitchFamily="49" charset="0"/>
              </a:rPr>
              <a:t>sfrag</a:t>
            </a:r>
            <a:r>
              <a:rPr lang="en-US" sz="1200" dirty="0" smtClean="0">
                <a:latin typeface="Consolas" panose="020B0609020204030204" pitchFamily="49" charset="0"/>
              </a:rPr>
              <a:t> -</a:t>
            </a:r>
            <a:r>
              <a:rPr lang="en-US" sz="1200" dirty="0" err="1" smtClean="0">
                <a:latin typeface="Consolas" panose="020B0609020204030204" pitchFamily="49" charset="0"/>
              </a:rPr>
              <a:t>srd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         -</a:t>
            </a:r>
            <a:r>
              <a:rPr lang="en-US" sz="1200" dirty="0" err="1" smtClean="0">
                <a:latin typeface="Consolas" panose="020B0609020204030204" pitchFamily="49" charset="0"/>
              </a:rPr>
              <a:t>dr</a:t>
            </a:r>
            <a:r>
              <a:rPr lang="en-US" sz="1200" dirty="0" smtClean="0">
                <a:latin typeface="Consolas" panose="020B0609020204030204" pitchFamily="49" charset="0"/>
              </a:rPr>
              <a:t> INSTALLDIR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   -</a:t>
            </a:r>
            <a:r>
              <a:rPr lang="en-US" sz="1200" dirty="0" err="1" smtClean="0"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var.SourceDir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   -out C:\111.wxs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6824" y="2899162"/>
            <a:ext cx="6768199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dir</a:t>
            </a:r>
            <a:r>
              <a:rPr lang="en-US" dirty="0" smtClean="0"/>
              <a:t> – harvest a directory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cg – component group 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gg – Generate GUIDs</a:t>
            </a:r>
            <a:r>
              <a:rPr lang="en-US" dirty="0"/>
              <a:t> </a:t>
            </a:r>
            <a:r>
              <a:rPr lang="en-US" dirty="0" smtClean="0"/>
              <a:t>(g1 – without curly braces)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sreg</a:t>
            </a:r>
            <a:r>
              <a:rPr lang="en-US" dirty="0" smtClean="0"/>
              <a:t> – suppress registry harvesting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sfrag</a:t>
            </a:r>
            <a:r>
              <a:rPr lang="en-US" dirty="0" smtClean="0"/>
              <a:t> – suppress generating fragments for each file/directory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srd</a:t>
            </a:r>
            <a:r>
              <a:rPr lang="en-US" dirty="0" smtClean="0"/>
              <a:t> – suppress harvesting the root directory as an element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dr</a:t>
            </a:r>
            <a:r>
              <a:rPr lang="en-US" dirty="0" smtClean="0"/>
              <a:t> – Directory reference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– variable that points to the </a:t>
            </a:r>
            <a:r>
              <a:rPr lang="en-US" dirty="0"/>
              <a:t>source </a:t>
            </a:r>
            <a:r>
              <a:rPr lang="en-US" dirty="0" smtClean="0"/>
              <a:t>directory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out – output file with the generated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7883" y="1560334"/>
            <a:ext cx="3841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 this on the published website 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Release compiled app!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54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4517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Creating website on the IIS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13449" y="1355987"/>
            <a:ext cx="5153975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iis:WebAppPool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MyWebsiteWebAppPool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var.WebsiteName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en-US" alt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applicationPoolIdentity</a:t>
            </a:r>
            <a:r>
              <a:rPr lang="ru-RU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en-US" alt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ManagedPipelineMode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Integrated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ManagedRuntimeVersion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v4.0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13449" y="3013688"/>
            <a:ext cx="6048451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iis:WebSite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MyWebsiteWebsite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var.WebsiteName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INSTALLDIR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AutoStart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StartOnInstall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iis:WebAddress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AllUnassigned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var.WebsitePort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endParaRPr lang="en-US" alt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iis:WebApplication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MyWebsiteWebApp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var.WebsiteName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WebAppPool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MyWebsiteWebAppPool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endParaRPr lang="en-US" alt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iis:WebSite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42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4427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Installing Windows Service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4400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Similar to creating a website in IIS, but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it must </a:t>
            </a:r>
            <a:r>
              <a:rPr lang="en-US" dirty="0" smtClean="0">
                <a:solidFill>
                  <a:srgbClr val="FF0000"/>
                </a:solidFill>
              </a:rPr>
              <a:t>be declared in the EXE file node!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13449" y="1947192"/>
            <a:ext cx="6545382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MyServiceApp.exe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1179AEC7-6B76-46F8-B38E-6841D47C67A0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fil3D5D138B53B3831C88AA1958E1C8D81D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KeyPath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var.SourceDir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)\</a:t>
            </a:r>
            <a:r>
              <a:rPr lang="en-US" alt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MyServiceApp.exe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endParaRPr lang="en-US" alt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ServiceInstall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MyServiceApp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ServiceInstaller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ownProcess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ru-RU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MyServiceApp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My Service 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Description of my service 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LocalSystem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ErrorControl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Vital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ServiceControl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MyServiceApp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StartService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uninstall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ru-RU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MyServiceApp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9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24022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ICE Validation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6824" y="1599357"/>
            <a:ext cx="7220246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ICE – Internal Consistency Evaluator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https://msdn.microsoft.com/en-us/library/aa369554(v=vs.85).</a:t>
            </a:r>
            <a:r>
              <a:rPr lang="en-US" dirty="0" smtClean="0">
                <a:hlinkClick r:id="rId2"/>
              </a:rPr>
              <a:t>aspx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For example</a:t>
            </a:r>
            <a:r>
              <a:rPr lang="en-US" dirty="0"/>
              <a:t>, </a:t>
            </a:r>
            <a:r>
              <a:rPr lang="en-US" dirty="0" smtClean="0"/>
              <a:t>ICE16 validates </a:t>
            </a:r>
            <a:r>
              <a:rPr lang="en-US" dirty="0"/>
              <a:t>that the p</a:t>
            </a:r>
            <a:r>
              <a:rPr lang="en-US" dirty="0" smtClean="0"/>
              <a:t>roduct name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not greater than 63 characters in length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light.exe runs ICEs defined by Microsoft for Windows Installer.</a:t>
            </a:r>
          </a:p>
        </p:txBody>
      </p:sp>
    </p:spTree>
    <p:extLst>
      <p:ext uri="{BB962C8B-B14F-4D97-AF65-F5344CB8AC3E}">
        <p14:creationId xmlns:p14="http://schemas.microsoft.com/office/powerpoint/2010/main" val="115732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3242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Modifying XML files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6824" y="2747437"/>
            <a:ext cx="4943020" cy="456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Sets the connection string in the </a:t>
            </a:r>
            <a:r>
              <a:rPr lang="en-US" dirty="0" err="1" smtClean="0"/>
              <a:t>Web.config</a:t>
            </a:r>
            <a:r>
              <a:rPr lang="en-US" dirty="0" smtClean="0"/>
              <a:t>: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36824" y="1007418"/>
            <a:ext cx="8632491" cy="1600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util:XmlFile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WebConfigSetConnectionString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Permanent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connectionString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[INSTALLDIR]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Web.config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ElementPath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connectionStrings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[\[]@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myConnectionString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'[\]]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[CONNECTIONSTRING]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36824" y="3344003"/>
            <a:ext cx="8334333" cy="18158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...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connectionStrings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ru-RU" sz="14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myConnectionString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connectionString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host;database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b;uid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ser;password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connectionStrings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...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824" y="5524504"/>
            <a:ext cx="66720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It is possible to set values, delete values and create elements.</a:t>
            </a:r>
          </a:p>
        </p:txBody>
      </p:sp>
    </p:spTree>
    <p:extLst>
      <p:ext uri="{BB962C8B-B14F-4D97-AF65-F5344CB8AC3E}">
        <p14:creationId xmlns:p14="http://schemas.microsoft.com/office/powerpoint/2010/main" val="171021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3449" y="344617"/>
            <a:ext cx="18133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Custom UI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36824" y="867837"/>
            <a:ext cx="2103525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Available controls: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PushButton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ComboBox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ListBox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ListView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RadioButton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...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99802" y="1552639"/>
            <a:ext cx="6247223" cy="2462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ConnectionStringLabel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290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ConnectionStringEdit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Edit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320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CONNECTIONSTRING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6824" y="5217876"/>
            <a:ext cx="8428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Built-in dialogs and wizards can be found at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github.com/wixtoolset/wix3/tree/develop/src/ext/UIExtension/wixlib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54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5" grpId="0"/>
    </p:bldLst>
  </p:timing>
</p:sld>
</file>

<file path=ppt/theme/theme1.xml><?xml version="1.0" encoding="utf-8"?>
<a:theme xmlns:a="http://schemas.openxmlformats.org/drawingml/2006/main" name="Грань">
  <a:themeElements>
    <a:clrScheme name="Оранжевый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D87256E1-9872-493E-B720-92FCF51AA491}" vid="{31F67606-90CF-4D61-9B50-ABDC4CD7DD7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стратегии продаж, тема с фасетным оформлением (широкоэкранная)</Template>
  <TotalTime>8005</TotalTime>
  <Words>262</Words>
  <Application>Microsoft Office PowerPoint</Application>
  <PresentationFormat>Широкоэкранный</PresentationFormat>
  <Paragraphs>122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Trebuchet MS</vt:lpstr>
      <vt:lpstr>Wingdings 3</vt:lpstr>
      <vt:lpstr>Грань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Kyrylo M.</dc:creator>
  <cp:keywords/>
  <cp:lastModifiedBy>Kyrylo M.</cp:lastModifiedBy>
  <cp:revision>314</cp:revision>
  <dcterms:created xsi:type="dcterms:W3CDTF">2015-12-17T20:43:38Z</dcterms:created>
  <dcterms:modified xsi:type="dcterms:W3CDTF">2016-01-17T00:12:27Z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