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7" roundtripDataSignature="AMtx7mjwisP6tjpLUfxOHLQvBsv5spWM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qaluity of being honest and having moral principles </a:t>
            </a:r>
            <a:endParaRPr/>
          </a:p>
        </p:txBody>
      </p:sp>
      <p:sp>
        <p:nvSpPr>
          <p:cNvPr id="271" name="Google Shape;271;p2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/>
          <p:nvPr>
            <p:ph type="title"/>
          </p:nvPr>
        </p:nvSpPr>
        <p:spPr>
          <a:xfrm>
            <a:off x="1194612" y="207721"/>
            <a:ext cx="6102172" cy="1332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12" type="sldNum"/>
          </p:nvPr>
        </p:nvSpPr>
        <p:spPr>
          <a:xfrm>
            <a:off x="8003285" y="6373772"/>
            <a:ext cx="795654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4"/>
          <p:cNvSpPr txBox="1"/>
          <p:nvPr>
            <p:ph type="title"/>
          </p:nvPr>
        </p:nvSpPr>
        <p:spPr>
          <a:xfrm>
            <a:off x="1194612" y="207721"/>
            <a:ext cx="6102172" cy="1332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" type="body"/>
          </p:nvPr>
        </p:nvSpPr>
        <p:spPr>
          <a:xfrm>
            <a:off x="1410716" y="1936191"/>
            <a:ext cx="6828155" cy="441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2" type="sldNum"/>
          </p:nvPr>
        </p:nvSpPr>
        <p:spPr>
          <a:xfrm>
            <a:off x="8003285" y="6373772"/>
            <a:ext cx="795654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5"/>
          <p:cNvSpPr txBox="1"/>
          <p:nvPr>
            <p:ph type="ctrTitle"/>
          </p:nvPr>
        </p:nvSpPr>
        <p:spPr>
          <a:xfrm>
            <a:off x="1252219" y="416128"/>
            <a:ext cx="5412105" cy="1123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2" type="sldNum"/>
          </p:nvPr>
        </p:nvSpPr>
        <p:spPr>
          <a:xfrm>
            <a:off x="8003285" y="6373772"/>
            <a:ext cx="795654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2" type="sldNum"/>
          </p:nvPr>
        </p:nvSpPr>
        <p:spPr>
          <a:xfrm>
            <a:off x="8003285" y="6373772"/>
            <a:ext cx="795654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7"/>
          <p:cNvSpPr txBox="1"/>
          <p:nvPr>
            <p:ph type="title"/>
          </p:nvPr>
        </p:nvSpPr>
        <p:spPr>
          <a:xfrm>
            <a:off x="1194612" y="207721"/>
            <a:ext cx="6102172" cy="1332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2" type="sldNum"/>
          </p:nvPr>
        </p:nvSpPr>
        <p:spPr>
          <a:xfrm>
            <a:off x="8003285" y="6373772"/>
            <a:ext cx="795654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5.png"/><Relationship Id="rId3" Type="http://schemas.openxmlformats.org/officeDocument/2006/relationships/image" Target="../media/image2.jpg"/><Relationship Id="rId4" Type="http://schemas.openxmlformats.org/officeDocument/2006/relationships/slideLayout" Target="../slideLayouts/slideLayout1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/>
          <p:nvPr/>
        </p:nvSpPr>
        <p:spPr>
          <a:xfrm>
            <a:off x="54864" y="0"/>
            <a:ext cx="990600" cy="6827520"/>
          </a:xfrm>
          <a:custGeom>
            <a:rect b="b" l="l" r="r" t="t"/>
            <a:pathLst>
              <a:path extrusionOk="0" h="6827520" w="990600">
                <a:moveTo>
                  <a:pt x="0" y="6827518"/>
                </a:moveTo>
                <a:lnTo>
                  <a:pt x="990600" y="6827518"/>
                </a:lnTo>
                <a:lnTo>
                  <a:pt x="990600" y="0"/>
                </a:lnTo>
                <a:lnTo>
                  <a:pt x="0" y="0"/>
                </a:lnTo>
                <a:lnTo>
                  <a:pt x="0" y="6827518"/>
                </a:lnTo>
                <a:close/>
              </a:path>
            </a:pathLst>
          </a:custGeom>
          <a:solidFill>
            <a:srgbClr val="0099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32"/>
          <p:cNvSpPr/>
          <p:nvPr/>
        </p:nvSpPr>
        <p:spPr>
          <a:xfrm>
            <a:off x="50291" y="1693164"/>
            <a:ext cx="990600" cy="450215"/>
          </a:xfrm>
          <a:custGeom>
            <a:rect b="b" l="l" r="r" t="t"/>
            <a:pathLst>
              <a:path extrusionOk="0" h="450214" w="990600">
                <a:moveTo>
                  <a:pt x="990600" y="0"/>
                </a:moveTo>
                <a:lnTo>
                  <a:pt x="0" y="0"/>
                </a:lnTo>
                <a:lnTo>
                  <a:pt x="0" y="430275"/>
                </a:lnTo>
                <a:lnTo>
                  <a:pt x="23474" y="438999"/>
                </a:lnTo>
                <a:lnTo>
                  <a:pt x="46973" y="445040"/>
                </a:lnTo>
                <a:lnTo>
                  <a:pt x="70868" y="448683"/>
                </a:lnTo>
                <a:lnTo>
                  <a:pt x="95527" y="450216"/>
                </a:lnTo>
                <a:lnTo>
                  <a:pt x="121322" y="449924"/>
                </a:lnTo>
                <a:lnTo>
                  <a:pt x="148623" y="448093"/>
                </a:lnTo>
                <a:lnTo>
                  <a:pt x="177800" y="445007"/>
                </a:lnTo>
                <a:lnTo>
                  <a:pt x="209222" y="440955"/>
                </a:lnTo>
                <a:lnTo>
                  <a:pt x="280288" y="431090"/>
                </a:lnTo>
                <a:lnTo>
                  <a:pt x="320671" y="425850"/>
                </a:lnTo>
                <a:lnTo>
                  <a:pt x="364782" y="420785"/>
                </a:lnTo>
                <a:lnTo>
                  <a:pt x="412990" y="416182"/>
                </a:lnTo>
                <a:lnTo>
                  <a:pt x="465666" y="412326"/>
                </a:lnTo>
                <a:lnTo>
                  <a:pt x="523180" y="409504"/>
                </a:lnTo>
                <a:lnTo>
                  <a:pt x="585903" y="408001"/>
                </a:lnTo>
                <a:lnTo>
                  <a:pt x="654204" y="408102"/>
                </a:lnTo>
                <a:lnTo>
                  <a:pt x="728454" y="410095"/>
                </a:lnTo>
                <a:lnTo>
                  <a:pt x="809023" y="414264"/>
                </a:lnTo>
                <a:lnTo>
                  <a:pt x="896281" y="420896"/>
                </a:lnTo>
                <a:lnTo>
                  <a:pt x="990600" y="430275"/>
                </a:lnTo>
                <a:lnTo>
                  <a:pt x="990600" y="0"/>
                </a:lnTo>
                <a:close/>
              </a:path>
            </a:pathLst>
          </a:custGeom>
          <a:solidFill>
            <a:srgbClr val="5390A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32"/>
          <p:cNvSpPr/>
          <p:nvPr/>
        </p:nvSpPr>
        <p:spPr>
          <a:xfrm>
            <a:off x="64007" y="1264919"/>
            <a:ext cx="990600" cy="454659"/>
          </a:xfrm>
          <a:custGeom>
            <a:rect b="b" l="l" r="r" t="t"/>
            <a:pathLst>
              <a:path extrusionOk="0" h="454660" w="990600">
                <a:moveTo>
                  <a:pt x="990600" y="0"/>
                </a:moveTo>
                <a:lnTo>
                  <a:pt x="0" y="0"/>
                </a:lnTo>
                <a:lnTo>
                  <a:pt x="0" y="431545"/>
                </a:lnTo>
                <a:lnTo>
                  <a:pt x="47267" y="425177"/>
                </a:lnTo>
                <a:lnTo>
                  <a:pt x="97345" y="421128"/>
                </a:lnTo>
                <a:lnTo>
                  <a:pt x="149804" y="419124"/>
                </a:lnTo>
                <a:lnTo>
                  <a:pt x="204215" y="418890"/>
                </a:lnTo>
                <a:lnTo>
                  <a:pt x="260151" y="420151"/>
                </a:lnTo>
                <a:lnTo>
                  <a:pt x="317182" y="422632"/>
                </a:lnTo>
                <a:lnTo>
                  <a:pt x="374880" y="426059"/>
                </a:lnTo>
                <a:lnTo>
                  <a:pt x="432815" y="430156"/>
                </a:lnTo>
                <a:lnTo>
                  <a:pt x="603765" y="443719"/>
                </a:lnTo>
                <a:lnTo>
                  <a:pt x="658367" y="447749"/>
                </a:lnTo>
                <a:lnTo>
                  <a:pt x="711065" y="451074"/>
                </a:lnTo>
                <a:lnTo>
                  <a:pt x="761428" y="453420"/>
                </a:lnTo>
                <a:lnTo>
                  <a:pt x="809029" y="454513"/>
                </a:lnTo>
                <a:lnTo>
                  <a:pt x="853439" y="454076"/>
                </a:lnTo>
                <a:lnTo>
                  <a:pt x="894230" y="451836"/>
                </a:lnTo>
                <a:lnTo>
                  <a:pt x="930973" y="447518"/>
                </a:lnTo>
                <a:lnTo>
                  <a:pt x="963239" y="440846"/>
                </a:lnTo>
                <a:lnTo>
                  <a:pt x="990600" y="431545"/>
                </a:lnTo>
                <a:lnTo>
                  <a:pt x="990600" y="0"/>
                </a:lnTo>
                <a:close/>
              </a:path>
            </a:pathLst>
          </a:custGeom>
          <a:solidFill>
            <a:srgbClr val="46D1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32"/>
          <p:cNvSpPr/>
          <p:nvPr/>
        </p:nvSpPr>
        <p:spPr>
          <a:xfrm>
            <a:off x="64007" y="134266"/>
            <a:ext cx="990600" cy="288290"/>
          </a:xfrm>
          <a:custGeom>
            <a:rect b="b" l="l" r="r" t="t"/>
            <a:pathLst>
              <a:path extrusionOk="0" h="288290" w="990600">
                <a:moveTo>
                  <a:pt x="260746" y="0"/>
                </a:moveTo>
                <a:lnTo>
                  <a:pt x="204638" y="554"/>
                </a:lnTo>
                <a:lnTo>
                  <a:pt x="152400" y="2480"/>
                </a:lnTo>
                <a:lnTo>
                  <a:pt x="104923" y="6442"/>
                </a:lnTo>
                <a:lnTo>
                  <a:pt x="63103" y="13104"/>
                </a:lnTo>
                <a:lnTo>
                  <a:pt x="0" y="37183"/>
                </a:lnTo>
                <a:lnTo>
                  <a:pt x="0" y="260195"/>
                </a:lnTo>
                <a:lnTo>
                  <a:pt x="63398" y="270139"/>
                </a:lnTo>
                <a:lnTo>
                  <a:pt x="104384" y="274282"/>
                </a:lnTo>
                <a:lnTo>
                  <a:pt x="150571" y="277873"/>
                </a:lnTo>
                <a:lnTo>
                  <a:pt x="201215" y="280912"/>
                </a:lnTo>
                <a:lnTo>
                  <a:pt x="255574" y="283398"/>
                </a:lnTo>
                <a:lnTo>
                  <a:pt x="312905" y="285331"/>
                </a:lnTo>
                <a:lnTo>
                  <a:pt x="372465" y="286712"/>
                </a:lnTo>
                <a:lnTo>
                  <a:pt x="433511" y="287541"/>
                </a:lnTo>
                <a:lnTo>
                  <a:pt x="495300" y="287817"/>
                </a:lnTo>
                <a:lnTo>
                  <a:pt x="557088" y="287541"/>
                </a:lnTo>
                <a:lnTo>
                  <a:pt x="618134" y="286712"/>
                </a:lnTo>
                <a:lnTo>
                  <a:pt x="677694" y="285331"/>
                </a:lnTo>
                <a:lnTo>
                  <a:pt x="735025" y="283398"/>
                </a:lnTo>
                <a:lnTo>
                  <a:pt x="789384" y="280912"/>
                </a:lnTo>
                <a:lnTo>
                  <a:pt x="840028" y="277873"/>
                </a:lnTo>
                <a:lnTo>
                  <a:pt x="886215" y="274282"/>
                </a:lnTo>
                <a:lnTo>
                  <a:pt x="927201" y="270139"/>
                </a:lnTo>
                <a:lnTo>
                  <a:pt x="990600" y="260195"/>
                </a:lnTo>
                <a:lnTo>
                  <a:pt x="990600" y="37183"/>
                </a:lnTo>
                <a:lnTo>
                  <a:pt x="955079" y="34911"/>
                </a:lnTo>
                <a:lnTo>
                  <a:pt x="912812" y="31897"/>
                </a:lnTo>
                <a:lnTo>
                  <a:pt x="757435" y="20196"/>
                </a:lnTo>
                <a:lnTo>
                  <a:pt x="641945" y="11969"/>
                </a:lnTo>
                <a:lnTo>
                  <a:pt x="584200" y="8264"/>
                </a:lnTo>
                <a:lnTo>
                  <a:pt x="528042" y="5072"/>
                </a:lnTo>
                <a:lnTo>
                  <a:pt x="474662" y="2569"/>
                </a:lnTo>
                <a:lnTo>
                  <a:pt x="425251" y="937"/>
                </a:lnTo>
                <a:lnTo>
                  <a:pt x="381000" y="353"/>
                </a:lnTo>
                <a:lnTo>
                  <a:pt x="260746" y="0"/>
                </a:lnTo>
                <a:close/>
              </a:path>
            </a:pathLst>
          </a:custGeom>
          <a:solidFill>
            <a:srgbClr val="5390A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32"/>
          <p:cNvSpPr/>
          <p:nvPr/>
        </p:nvSpPr>
        <p:spPr>
          <a:xfrm>
            <a:off x="50291" y="984503"/>
            <a:ext cx="990600" cy="337185"/>
          </a:xfrm>
          <a:custGeom>
            <a:rect b="b" l="l" r="r" t="t"/>
            <a:pathLst>
              <a:path extrusionOk="0" h="337184" w="990600">
                <a:moveTo>
                  <a:pt x="990600" y="0"/>
                </a:moveTo>
                <a:lnTo>
                  <a:pt x="929173" y="1248"/>
                </a:lnTo>
                <a:lnTo>
                  <a:pt x="866851" y="4437"/>
                </a:lnTo>
                <a:lnTo>
                  <a:pt x="728319" y="13313"/>
                </a:lnTo>
                <a:lnTo>
                  <a:pt x="688751" y="15445"/>
                </a:lnTo>
                <a:lnTo>
                  <a:pt x="646509" y="17335"/>
                </a:lnTo>
                <a:lnTo>
                  <a:pt x="601243" y="18878"/>
                </a:lnTo>
                <a:lnTo>
                  <a:pt x="552602" y="19970"/>
                </a:lnTo>
                <a:lnTo>
                  <a:pt x="500237" y="20507"/>
                </a:lnTo>
                <a:lnTo>
                  <a:pt x="443798" y="20386"/>
                </a:lnTo>
                <a:lnTo>
                  <a:pt x="382934" y="19502"/>
                </a:lnTo>
                <a:lnTo>
                  <a:pt x="317296" y="17751"/>
                </a:lnTo>
                <a:lnTo>
                  <a:pt x="246534" y="15029"/>
                </a:lnTo>
                <a:lnTo>
                  <a:pt x="170297" y="11233"/>
                </a:lnTo>
                <a:lnTo>
                  <a:pt x="88236" y="6258"/>
                </a:lnTo>
                <a:lnTo>
                  <a:pt x="0" y="0"/>
                </a:lnTo>
                <a:lnTo>
                  <a:pt x="0" y="299466"/>
                </a:lnTo>
                <a:lnTo>
                  <a:pt x="63398" y="312839"/>
                </a:lnTo>
                <a:lnTo>
                  <a:pt x="104384" y="318411"/>
                </a:lnTo>
                <a:lnTo>
                  <a:pt x="150571" y="323240"/>
                </a:lnTo>
                <a:lnTo>
                  <a:pt x="201215" y="327326"/>
                </a:lnTo>
                <a:lnTo>
                  <a:pt x="255574" y="330669"/>
                </a:lnTo>
                <a:lnTo>
                  <a:pt x="312905" y="333270"/>
                </a:lnTo>
                <a:lnTo>
                  <a:pt x="372465" y="335127"/>
                </a:lnTo>
                <a:lnTo>
                  <a:pt x="433511" y="336242"/>
                </a:lnTo>
                <a:lnTo>
                  <a:pt x="495299" y="336613"/>
                </a:lnTo>
                <a:lnTo>
                  <a:pt x="557088" y="336242"/>
                </a:lnTo>
                <a:lnTo>
                  <a:pt x="618134" y="335127"/>
                </a:lnTo>
                <a:lnTo>
                  <a:pt x="677694" y="333270"/>
                </a:lnTo>
                <a:lnTo>
                  <a:pt x="735025" y="330669"/>
                </a:lnTo>
                <a:lnTo>
                  <a:pt x="789384" y="327326"/>
                </a:lnTo>
                <a:lnTo>
                  <a:pt x="840028" y="323240"/>
                </a:lnTo>
                <a:lnTo>
                  <a:pt x="886215" y="318411"/>
                </a:lnTo>
                <a:lnTo>
                  <a:pt x="927201" y="312839"/>
                </a:lnTo>
                <a:lnTo>
                  <a:pt x="990600" y="299466"/>
                </a:lnTo>
                <a:lnTo>
                  <a:pt x="9906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" name="Google Shape;11;p32"/>
          <p:cNvSpPr/>
          <p:nvPr/>
        </p:nvSpPr>
        <p:spPr>
          <a:xfrm>
            <a:off x="51815" y="665987"/>
            <a:ext cx="990600" cy="433070"/>
          </a:xfrm>
          <a:custGeom>
            <a:rect b="b" l="l" r="r" t="t"/>
            <a:pathLst>
              <a:path extrusionOk="0" h="433069" w="990600">
                <a:moveTo>
                  <a:pt x="990600" y="0"/>
                </a:moveTo>
                <a:lnTo>
                  <a:pt x="0" y="0"/>
                </a:lnTo>
                <a:lnTo>
                  <a:pt x="0" y="432815"/>
                </a:lnTo>
                <a:lnTo>
                  <a:pt x="40856" y="431813"/>
                </a:lnTo>
                <a:lnTo>
                  <a:pt x="86606" y="429043"/>
                </a:lnTo>
                <a:lnTo>
                  <a:pt x="136326" y="424858"/>
                </a:lnTo>
                <a:lnTo>
                  <a:pt x="189088" y="419612"/>
                </a:lnTo>
                <a:lnTo>
                  <a:pt x="243967" y="413659"/>
                </a:lnTo>
                <a:lnTo>
                  <a:pt x="356371" y="401045"/>
                </a:lnTo>
                <a:lnTo>
                  <a:pt x="412044" y="395092"/>
                </a:lnTo>
                <a:lnTo>
                  <a:pt x="466129" y="389846"/>
                </a:lnTo>
                <a:lnTo>
                  <a:pt x="517701" y="385661"/>
                </a:lnTo>
                <a:lnTo>
                  <a:pt x="565833" y="382891"/>
                </a:lnTo>
                <a:lnTo>
                  <a:pt x="609600" y="381888"/>
                </a:lnTo>
                <a:lnTo>
                  <a:pt x="667122" y="381988"/>
                </a:lnTo>
                <a:lnTo>
                  <a:pt x="717351" y="382684"/>
                </a:lnTo>
                <a:lnTo>
                  <a:pt x="762520" y="384574"/>
                </a:lnTo>
                <a:lnTo>
                  <a:pt x="804862" y="388254"/>
                </a:lnTo>
                <a:lnTo>
                  <a:pt x="846608" y="394322"/>
                </a:lnTo>
                <a:lnTo>
                  <a:pt x="889992" y="403373"/>
                </a:lnTo>
                <a:lnTo>
                  <a:pt x="937245" y="416006"/>
                </a:lnTo>
                <a:lnTo>
                  <a:pt x="990600" y="432815"/>
                </a:lnTo>
                <a:lnTo>
                  <a:pt x="990600" y="0"/>
                </a:lnTo>
                <a:close/>
              </a:path>
            </a:pathLst>
          </a:custGeom>
          <a:solidFill>
            <a:srgbClr val="3366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" name="Google Shape;12;p32"/>
          <p:cNvSpPr/>
          <p:nvPr/>
        </p:nvSpPr>
        <p:spPr>
          <a:xfrm>
            <a:off x="53340" y="382633"/>
            <a:ext cx="991869" cy="324485"/>
          </a:xfrm>
          <a:custGeom>
            <a:rect b="b" l="l" r="r" t="t"/>
            <a:pathLst>
              <a:path extrusionOk="0" h="324484" w="991869">
                <a:moveTo>
                  <a:pt x="261808" y="0"/>
                </a:moveTo>
                <a:lnTo>
                  <a:pt x="206257" y="171"/>
                </a:lnTo>
                <a:lnTo>
                  <a:pt x="154230" y="1426"/>
                </a:lnTo>
                <a:lnTo>
                  <a:pt x="106660" y="3938"/>
                </a:lnTo>
                <a:lnTo>
                  <a:pt x="64477" y="7876"/>
                </a:lnTo>
                <a:lnTo>
                  <a:pt x="0" y="20718"/>
                </a:lnTo>
                <a:lnTo>
                  <a:pt x="0" y="303674"/>
                </a:lnTo>
                <a:lnTo>
                  <a:pt x="30214" y="313492"/>
                </a:lnTo>
                <a:lnTo>
                  <a:pt x="69037" y="319902"/>
                </a:lnTo>
                <a:lnTo>
                  <a:pt x="115010" y="323391"/>
                </a:lnTo>
                <a:lnTo>
                  <a:pt x="166678" y="324446"/>
                </a:lnTo>
                <a:lnTo>
                  <a:pt x="222583" y="323553"/>
                </a:lnTo>
                <a:lnTo>
                  <a:pt x="281270" y="321200"/>
                </a:lnTo>
                <a:lnTo>
                  <a:pt x="341281" y="317874"/>
                </a:lnTo>
                <a:lnTo>
                  <a:pt x="459450" y="310246"/>
                </a:lnTo>
                <a:lnTo>
                  <a:pt x="514695" y="306920"/>
                </a:lnTo>
                <a:lnTo>
                  <a:pt x="565438" y="304567"/>
                </a:lnTo>
                <a:lnTo>
                  <a:pt x="610222" y="303674"/>
                </a:lnTo>
                <a:lnTo>
                  <a:pt x="671451" y="305591"/>
                </a:lnTo>
                <a:lnTo>
                  <a:pt x="730595" y="310246"/>
                </a:lnTo>
                <a:lnTo>
                  <a:pt x="839050" y="321200"/>
                </a:lnTo>
                <a:lnTo>
                  <a:pt x="886574" y="324212"/>
                </a:lnTo>
                <a:lnTo>
                  <a:pt x="928437" y="323391"/>
                </a:lnTo>
                <a:lnTo>
                  <a:pt x="963744" y="317093"/>
                </a:lnTo>
                <a:lnTo>
                  <a:pt x="991603" y="303674"/>
                </a:lnTo>
                <a:lnTo>
                  <a:pt x="991603" y="20718"/>
                </a:lnTo>
                <a:lnTo>
                  <a:pt x="839050" y="20718"/>
                </a:lnTo>
                <a:lnTo>
                  <a:pt x="806214" y="20262"/>
                </a:lnTo>
                <a:lnTo>
                  <a:pt x="766655" y="19006"/>
                </a:lnTo>
                <a:lnTo>
                  <a:pt x="721305" y="17122"/>
                </a:lnTo>
                <a:lnTo>
                  <a:pt x="500623" y="6735"/>
                </a:lnTo>
                <a:lnTo>
                  <a:pt x="440291" y="4280"/>
                </a:lnTo>
                <a:lnTo>
                  <a:pt x="379756" y="2225"/>
                </a:lnTo>
                <a:lnTo>
                  <a:pt x="319951" y="741"/>
                </a:lnTo>
                <a:lnTo>
                  <a:pt x="261808" y="0"/>
                </a:lnTo>
                <a:close/>
              </a:path>
            </a:pathLst>
          </a:custGeom>
          <a:solidFill>
            <a:srgbClr val="0033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" name="Google Shape;13;p32"/>
          <p:cNvSpPr/>
          <p:nvPr/>
        </p:nvSpPr>
        <p:spPr>
          <a:xfrm>
            <a:off x="28956" y="3912108"/>
            <a:ext cx="990600" cy="448945"/>
          </a:xfrm>
          <a:custGeom>
            <a:rect b="b" l="l" r="r" t="t"/>
            <a:pathLst>
              <a:path extrusionOk="0" h="448945" w="990600">
                <a:moveTo>
                  <a:pt x="990600" y="0"/>
                </a:moveTo>
                <a:lnTo>
                  <a:pt x="0" y="0"/>
                </a:lnTo>
                <a:lnTo>
                  <a:pt x="0" y="428879"/>
                </a:lnTo>
                <a:lnTo>
                  <a:pt x="23474" y="437587"/>
                </a:lnTo>
                <a:lnTo>
                  <a:pt x="46973" y="443619"/>
                </a:lnTo>
                <a:lnTo>
                  <a:pt x="70868" y="447260"/>
                </a:lnTo>
                <a:lnTo>
                  <a:pt x="95527" y="448794"/>
                </a:lnTo>
                <a:lnTo>
                  <a:pt x="121322" y="448507"/>
                </a:lnTo>
                <a:lnTo>
                  <a:pt x="148623" y="446684"/>
                </a:lnTo>
                <a:lnTo>
                  <a:pt x="177800" y="443611"/>
                </a:lnTo>
                <a:lnTo>
                  <a:pt x="209222" y="439571"/>
                </a:lnTo>
                <a:lnTo>
                  <a:pt x="280288" y="429734"/>
                </a:lnTo>
                <a:lnTo>
                  <a:pt x="320671" y="424507"/>
                </a:lnTo>
                <a:lnTo>
                  <a:pt x="364782" y="419455"/>
                </a:lnTo>
                <a:lnTo>
                  <a:pt x="412990" y="414862"/>
                </a:lnTo>
                <a:lnTo>
                  <a:pt x="465666" y="411014"/>
                </a:lnTo>
                <a:lnTo>
                  <a:pt x="523180" y="408196"/>
                </a:lnTo>
                <a:lnTo>
                  <a:pt x="585903" y="406692"/>
                </a:lnTo>
                <a:lnTo>
                  <a:pt x="654204" y="406789"/>
                </a:lnTo>
                <a:lnTo>
                  <a:pt x="728454" y="408771"/>
                </a:lnTo>
                <a:lnTo>
                  <a:pt x="809023" y="412923"/>
                </a:lnTo>
                <a:lnTo>
                  <a:pt x="896281" y="419531"/>
                </a:lnTo>
                <a:lnTo>
                  <a:pt x="990600" y="428879"/>
                </a:lnTo>
                <a:lnTo>
                  <a:pt x="990600" y="0"/>
                </a:lnTo>
                <a:close/>
              </a:path>
            </a:pathLst>
          </a:custGeom>
          <a:solidFill>
            <a:srgbClr val="5390A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" name="Google Shape;14;p32"/>
          <p:cNvSpPr/>
          <p:nvPr/>
        </p:nvSpPr>
        <p:spPr>
          <a:xfrm>
            <a:off x="42672" y="3534155"/>
            <a:ext cx="990600" cy="453390"/>
          </a:xfrm>
          <a:custGeom>
            <a:rect b="b" l="l" r="r" t="t"/>
            <a:pathLst>
              <a:path extrusionOk="0" h="453389" w="990600">
                <a:moveTo>
                  <a:pt x="990600" y="0"/>
                </a:moveTo>
                <a:lnTo>
                  <a:pt x="0" y="0"/>
                </a:lnTo>
                <a:lnTo>
                  <a:pt x="0" y="430276"/>
                </a:lnTo>
                <a:lnTo>
                  <a:pt x="47267" y="423922"/>
                </a:lnTo>
                <a:lnTo>
                  <a:pt x="97345" y="419882"/>
                </a:lnTo>
                <a:lnTo>
                  <a:pt x="149804" y="417881"/>
                </a:lnTo>
                <a:lnTo>
                  <a:pt x="204215" y="417645"/>
                </a:lnTo>
                <a:lnTo>
                  <a:pt x="260151" y="418899"/>
                </a:lnTo>
                <a:lnTo>
                  <a:pt x="317182" y="421370"/>
                </a:lnTo>
                <a:lnTo>
                  <a:pt x="374880" y="424784"/>
                </a:lnTo>
                <a:lnTo>
                  <a:pt x="432815" y="428867"/>
                </a:lnTo>
                <a:lnTo>
                  <a:pt x="603765" y="442388"/>
                </a:lnTo>
                <a:lnTo>
                  <a:pt x="658367" y="446406"/>
                </a:lnTo>
                <a:lnTo>
                  <a:pt x="711065" y="449722"/>
                </a:lnTo>
                <a:lnTo>
                  <a:pt x="761428" y="452062"/>
                </a:lnTo>
                <a:lnTo>
                  <a:pt x="809029" y="453153"/>
                </a:lnTo>
                <a:lnTo>
                  <a:pt x="853439" y="452721"/>
                </a:lnTo>
                <a:lnTo>
                  <a:pt x="894230" y="450491"/>
                </a:lnTo>
                <a:lnTo>
                  <a:pt x="930973" y="446189"/>
                </a:lnTo>
                <a:lnTo>
                  <a:pt x="963239" y="439542"/>
                </a:lnTo>
                <a:lnTo>
                  <a:pt x="990600" y="430276"/>
                </a:lnTo>
                <a:lnTo>
                  <a:pt x="9906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" name="Google Shape;15;p32"/>
          <p:cNvSpPr/>
          <p:nvPr/>
        </p:nvSpPr>
        <p:spPr>
          <a:xfrm>
            <a:off x="42672" y="2400454"/>
            <a:ext cx="990600" cy="288290"/>
          </a:xfrm>
          <a:custGeom>
            <a:rect b="b" l="l" r="r" t="t"/>
            <a:pathLst>
              <a:path extrusionOk="0" h="288289" w="990600">
                <a:moveTo>
                  <a:pt x="260746" y="0"/>
                </a:moveTo>
                <a:lnTo>
                  <a:pt x="204638" y="554"/>
                </a:lnTo>
                <a:lnTo>
                  <a:pt x="152400" y="2480"/>
                </a:lnTo>
                <a:lnTo>
                  <a:pt x="104923" y="6442"/>
                </a:lnTo>
                <a:lnTo>
                  <a:pt x="63103" y="13104"/>
                </a:lnTo>
                <a:lnTo>
                  <a:pt x="0" y="37183"/>
                </a:lnTo>
                <a:lnTo>
                  <a:pt x="0" y="260195"/>
                </a:lnTo>
                <a:lnTo>
                  <a:pt x="63398" y="270139"/>
                </a:lnTo>
                <a:lnTo>
                  <a:pt x="104384" y="274282"/>
                </a:lnTo>
                <a:lnTo>
                  <a:pt x="150571" y="277873"/>
                </a:lnTo>
                <a:lnTo>
                  <a:pt x="201215" y="280912"/>
                </a:lnTo>
                <a:lnTo>
                  <a:pt x="255574" y="283398"/>
                </a:lnTo>
                <a:lnTo>
                  <a:pt x="312905" y="285331"/>
                </a:lnTo>
                <a:lnTo>
                  <a:pt x="372465" y="286712"/>
                </a:lnTo>
                <a:lnTo>
                  <a:pt x="433511" y="287541"/>
                </a:lnTo>
                <a:lnTo>
                  <a:pt x="495299" y="287817"/>
                </a:lnTo>
                <a:lnTo>
                  <a:pt x="557088" y="287541"/>
                </a:lnTo>
                <a:lnTo>
                  <a:pt x="618134" y="286712"/>
                </a:lnTo>
                <a:lnTo>
                  <a:pt x="677694" y="285331"/>
                </a:lnTo>
                <a:lnTo>
                  <a:pt x="735025" y="283398"/>
                </a:lnTo>
                <a:lnTo>
                  <a:pt x="789384" y="280912"/>
                </a:lnTo>
                <a:lnTo>
                  <a:pt x="840028" y="277873"/>
                </a:lnTo>
                <a:lnTo>
                  <a:pt x="886215" y="274282"/>
                </a:lnTo>
                <a:lnTo>
                  <a:pt x="927201" y="270139"/>
                </a:lnTo>
                <a:lnTo>
                  <a:pt x="990600" y="260195"/>
                </a:lnTo>
                <a:lnTo>
                  <a:pt x="990600" y="37183"/>
                </a:lnTo>
                <a:lnTo>
                  <a:pt x="955079" y="34911"/>
                </a:lnTo>
                <a:lnTo>
                  <a:pt x="912812" y="31897"/>
                </a:lnTo>
                <a:lnTo>
                  <a:pt x="757435" y="20196"/>
                </a:lnTo>
                <a:lnTo>
                  <a:pt x="641945" y="11969"/>
                </a:lnTo>
                <a:lnTo>
                  <a:pt x="584200" y="8264"/>
                </a:lnTo>
                <a:lnTo>
                  <a:pt x="528042" y="5072"/>
                </a:lnTo>
                <a:lnTo>
                  <a:pt x="474662" y="2569"/>
                </a:lnTo>
                <a:lnTo>
                  <a:pt x="425251" y="937"/>
                </a:lnTo>
                <a:lnTo>
                  <a:pt x="381000" y="353"/>
                </a:lnTo>
                <a:lnTo>
                  <a:pt x="260746" y="0"/>
                </a:lnTo>
                <a:close/>
              </a:path>
            </a:pathLst>
          </a:custGeom>
          <a:solidFill>
            <a:srgbClr val="0033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" name="Google Shape;16;p32"/>
          <p:cNvSpPr/>
          <p:nvPr/>
        </p:nvSpPr>
        <p:spPr>
          <a:xfrm>
            <a:off x="42672" y="3218688"/>
            <a:ext cx="990600" cy="335280"/>
          </a:xfrm>
          <a:custGeom>
            <a:rect b="b" l="l" r="r" t="t"/>
            <a:pathLst>
              <a:path extrusionOk="0" h="335279" w="990600">
                <a:moveTo>
                  <a:pt x="990600" y="0"/>
                </a:moveTo>
                <a:lnTo>
                  <a:pt x="929173" y="1241"/>
                </a:lnTo>
                <a:lnTo>
                  <a:pt x="866851" y="4413"/>
                </a:lnTo>
                <a:lnTo>
                  <a:pt x="728319" y="13240"/>
                </a:lnTo>
                <a:lnTo>
                  <a:pt x="688751" y="15361"/>
                </a:lnTo>
                <a:lnTo>
                  <a:pt x="646509" y="17240"/>
                </a:lnTo>
                <a:lnTo>
                  <a:pt x="601243" y="18774"/>
                </a:lnTo>
                <a:lnTo>
                  <a:pt x="552602" y="19860"/>
                </a:lnTo>
                <a:lnTo>
                  <a:pt x="500237" y="20395"/>
                </a:lnTo>
                <a:lnTo>
                  <a:pt x="443798" y="20274"/>
                </a:lnTo>
                <a:lnTo>
                  <a:pt x="382934" y="19395"/>
                </a:lnTo>
                <a:lnTo>
                  <a:pt x="317296" y="17654"/>
                </a:lnTo>
                <a:lnTo>
                  <a:pt x="246534" y="14947"/>
                </a:lnTo>
                <a:lnTo>
                  <a:pt x="170297" y="11171"/>
                </a:lnTo>
                <a:lnTo>
                  <a:pt x="88236" y="6223"/>
                </a:lnTo>
                <a:lnTo>
                  <a:pt x="0" y="0"/>
                </a:lnTo>
                <a:lnTo>
                  <a:pt x="0" y="298196"/>
                </a:lnTo>
                <a:lnTo>
                  <a:pt x="63398" y="311500"/>
                </a:lnTo>
                <a:lnTo>
                  <a:pt x="104384" y="317044"/>
                </a:lnTo>
                <a:lnTo>
                  <a:pt x="150571" y="321848"/>
                </a:lnTo>
                <a:lnTo>
                  <a:pt x="201215" y="325913"/>
                </a:lnTo>
                <a:lnTo>
                  <a:pt x="255574" y="329239"/>
                </a:lnTo>
                <a:lnTo>
                  <a:pt x="312905" y="331826"/>
                </a:lnTo>
                <a:lnTo>
                  <a:pt x="372465" y="333674"/>
                </a:lnTo>
                <a:lnTo>
                  <a:pt x="433511" y="334783"/>
                </a:lnTo>
                <a:lnTo>
                  <a:pt x="495299" y="335153"/>
                </a:lnTo>
                <a:lnTo>
                  <a:pt x="557088" y="334783"/>
                </a:lnTo>
                <a:lnTo>
                  <a:pt x="618134" y="333674"/>
                </a:lnTo>
                <a:lnTo>
                  <a:pt x="677694" y="331826"/>
                </a:lnTo>
                <a:lnTo>
                  <a:pt x="735025" y="329239"/>
                </a:lnTo>
                <a:lnTo>
                  <a:pt x="789384" y="325913"/>
                </a:lnTo>
                <a:lnTo>
                  <a:pt x="840028" y="321848"/>
                </a:lnTo>
                <a:lnTo>
                  <a:pt x="886215" y="317044"/>
                </a:lnTo>
                <a:lnTo>
                  <a:pt x="927201" y="311500"/>
                </a:lnTo>
                <a:lnTo>
                  <a:pt x="990600" y="298196"/>
                </a:lnTo>
                <a:lnTo>
                  <a:pt x="990600" y="0"/>
                </a:lnTo>
                <a:close/>
              </a:path>
            </a:pathLst>
          </a:custGeom>
          <a:solidFill>
            <a:srgbClr val="46D1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" name="Google Shape;17;p32"/>
          <p:cNvSpPr/>
          <p:nvPr/>
        </p:nvSpPr>
        <p:spPr>
          <a:xfrm>
            <a:off x="42672" y="2927604"/>
            <a:ext cx="990600" cy="428625"/>
          </a:xfrm>
          <a:custGeom>
            <a:rect b="b" l="l" r="r" t="t"/>
            <a:pathLst>
              <a:path extrusionOk="0" h="428625" w="990600">
                <a:moveTo>
                  <a:pt x="990600" y="0"/>
                </a:moveTo>
                <a:lnTo>
                  <a:pt x="0" y="0"/>
                </a:lnTo>
                <a:lnTo>
                  <a:pt x="0" y="428244"/>
                </a:lnTo>
                <a:lnTo>
                  <a:pt x="40856" y="427251"/>
                </a:lnTo>
                <a:lnTo>
                  <a:pt x="86606" y="424509"/>
                </a:lnTo>
                <a:lnTo>
                  <a:pt x="136326" y="420366"/>
                </a:lnTo>
                <a:lnTo>
                  <a:pt x="189088" y="415172"/>
                </a:lnTo>
                <a:lnTo>
                  <a:pt x="243967" y="409278"/>
                </a:lnTo>
                <a:lnTo>
                  <a:pt x="356371" y="396790"/>
                </a:lnTo>
                <a:lnTo>
                  <a:pt x="412044" y="390896"/>
                </a:lnTo>
                <a:lnTo>
                  <a:pt x="466129" y="385702"/>
                </a:lnTo>
                <a:lnTo>
                  <a:pt x="517701" y="381559"/>
                </a:lnTo>
                <a:lnTo>
                  <a:pt x="565833" y="378817"/>
                </a:lnTo>
                <a:lnTo>
                  <a:pt x="609600" y="377825"/>
                </a:lnTo>
                <a:lnTo>
                  <a:pt x="667122" y="377923"/>
                </a:lnTo>
                <a:lnTo>
                  <a:pt x="717351" y="378612"/>
                </a:lnTo>
                <a:lnTo>
                  <a:pt x="762520" y="380483"/>
                </a:lnTo>
                <a:lnTo>
                  <a:pt x="804862" y="384127"/>
                </a:lnTo>
                <a:lnTo>
                  <a:pt x="846608" y="390134"/>
                </a:lnTo>
                <a:lnTo>
                  <a:pt x="889992" y="399095"/>
                </a:lnTo>
                <a:lnTo>
                  <a:pt x="937245" y="411601"/>
                </a:lnTo>
                <a:lnTo>
                  <a:pt x="990600" y="428244"/>
                </a:lnTo>
                <a:lnTo>
                  <a:pt x="990600" y="0"/>
                </a:lnTo>
                <a:close/>
              </a:path>
            </a:pathLst>
          </a:custGeom>
          <a:solidFill>
            <a:srgbClr val="3366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" name="Google Shape;18;p32"/>
          <p:cNvSpPr/>
          <p:nvPr/>
        </p:nvSpPr>
        <p:spPr>
          <a:xfrm>
            <a:off x="24384" y="2629014"/>
            <a:ext cx="1008380" cy="2765425"/>
          </a:xfrm>
          <a:custGeom>
            <a:rect b="b" l="l" r="r" t="t"/>
            <a:pathLst>
              <a:path extrusionOk="0" h="2765425" w="1008380">
                <a:moveTo>
                  <a:pt x="990600" y="2316365"/>
                </a:moveTo>
                <a:lnTo>
                  <a:pt x="0" y="2316365"/>
                </a:lnTo>
                <a:lnTo>
                  <a:pt x="0" y="2745244"/>
                </a:lnTo>
                <a:lnTo>
                  <a:pt x="23469" y="2753957"/>
                </a:lnTo>
                <a:lnTo>
                  <a:pt x="46964" y="2759989"/>
                </a:lnTo>
                <a:lnTo>
                  <a:pt x="70866" y="2763634"/>
                </a:lnTo>
                <a:lnTo>
                  <a:pt x="95516" y="2765171"/>
                </a:lnTo>
                <a:lnTo>
                  <a:pt x="121310" y="2764879"/>
                </a:lnTo>
                <a:lnTo>
                  <a:pt x="148615" y="2763062"/>
                </a:lnTo>
                <a:lnTo>
                  <a:pt x="177800" y="2759976"/>
                </a:lnTo>
                <a:lnTo>
                  <a:pt x="209219" y="2755938"/>
                </a:lnTo>
                <a:lnTo>
                  <a:pt x="280276" y="2746108"/>
                </a:lnTo>
                <a:lnTo>
                  <a:pt x="320662" y="2740876"/>
                </a:lnTo>
                <a:lnTo>
                  <a:pt x="364782" y="2735821"/>
                </a:lnTo>
                <a:lnTo>
                  <a:pt x="412978" y="2731236"/>
                </a:lnTo>
                <a:lnTo>
                  <a:pt x="465658" y="2727388"/>
                </a:lnTo>
                <a:lnTo>
                  <a:pt x="523176" y="2724569"/>
                </a:lnTo>
                <a:lnTo>
                  <a:pt x="585901" y="2723070"/>
                </a:lnTo>
                <a:lnTo>
                  <a:pt x="654202" y="2723159"/>
                </a:lnTo>
                <a:lnTo>
                  <a:pt x="728446" y="2725140"/>
                </a:lnTo>
                <a:lnTo>
                  <a:pt x="809015" y="2729293"/>
                </a:lnTo>
                <a:lnTo>
                  <a:pt x="896277" y="2735897"/>
                </a:lnTo>
                <a:lnTo>
                  <a:pt x="990600" y="2745244"/>
                </a:lnTo>
                <a:lnTo>
                  <a:pt x="990600" y="2316365"/>
                </a:lnTo>
                <a:close/>
              </a:path>
              <a:path extrusionOk="0" h="2765425" w="1008380">
                <a:moveTo>
                  <a:pt x="1008380" y="20713"/>
                </a:moveTo>
                <a:lnTo>
                  <a:pt x="856068" y="20713"/>
                </a:lnTo>
                <a:lnTo>
                  <a:pt x="823277" y="20269"/>
                </a:lnTo>
                <a:lnTo>
                  <a:pt x="783780" y="19011"/>
                </a:lnTo>
                <a:lnTo>
                  <a:pt x="738492" y="17119"/>
                </a:lnTo>
                <a:lnTo>
                  <a:pt x="518147" y="6731"/>
                </a:lnTo>
                <a:lnTo>
                  <a:pt x="457898" y="4279"/>
                </a:lnTo>
                <a:lnTo>
                  <a:pt x="397459" y="2222"/>
                </a:lnTo>
                <a:lnTo>
                  <a:pt x="337743" y="749"/>
                </a:lnTo>
                <a:lnTo>
                  <a:pt x="279692" y="0"/>
                </a:lnTo>
                <a:lnTo>
                  <a:pt x="224218" y="177"/>
                </a:lnTo>
                <a:lnTo>
                  <a:pt x="172275" y="1422"/>
                </a:lnTo>
                <a:lnTo>
                  <a:pt x="124777" y="3937"/>
                </a:lnTo>
                <a:lnTo>
                  <a:pt x="82664" y="7874"/>
                </a:lnTo>
                <a:lnTo>
                  <a:pt x="18288" y="20713"/>
                </a:lnTo>
                <a:lnTo>
                  <a:pt x="18288" y="303669"/>
                </a:lnTo>
                <a:lnTo>
                  <a:pt x="48450" y="313499"/>
                </a:lnTo>
                <a:lnTo>
                  <a:pt x="87210" y="319900"/>
                </a:lnTo>
                <a:lnTo>
                  <a:pt x="133121" y="323392"/>
                </a:lnTo>
                <a:lnTo>
                  <a:pt x="184708" y="324446"/>
                </a:lnTo>
                <a:lnTo>
                  <a:pt x="240525" y="323557"/>
                </a:lnTo>
                <a:lnTo>
                  <a:pt x="299123" y="321195"/>
                </a:lnTo>
                <a:lnTo>
                  <a:pt x="359041" y="317881"/>
                </a:lnTo>
                <a:lnTo>
                  <a:pt x="477037" y="310248"/>
                </a:lnTo>
                <a:lnTo>
                  <a:pt x="532193" y="306920"/>
                </a:lnTo>
                <a:lnTo>
                  <a:pt x="582866" y="304571"/>
                </a:lnTo>
                <a:lnTo>
                  <a:pt x="627583" y="303669"/>
                </a:lnTo>
                <a:lnTo>
                  <a:pt x="688708" y="305587"/>
                </a:lnTo>
                <a:lnTo>
                  <a:pt x="747763" y="310248"/>
                </a:lnTo>
                <a:lnTo>
                  <a:pt x="856056" y="321195"/>
                </a:lnTo>
                <a:lnTo>
                  <a:pt x="903503" y="324218"/>
                </a:lnTo>
                <a:lnTo>
                  <a:pt x="945311" y="323392"/>
                </a:lnTo>
                <a:lnTo>
                  <a:pt x="980554" y="317093"/>
                </a:lnTo>
                <a:lnTo>
                  <a:pt x="1008380" y="303669"/>
                </a:lnTo>
                <a:lnTo>
                  <a:pt x="1008380" y="20713"/>
                </a:lnTo>
                <a:close/>
              </a:path>
            </a:pathLst>
          </a:custGeom>
          <a:solidFill>
            <a:srgbClr val="2C5CB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" name="Google Shape;19;p32"/>
          <p:cNvSpPr/>
          <p:nvPr/>
        </p:nvSpPr>
        <p:spPr>
          <a:xfrm>
            <a:off x="36576" y="4521708"/>
            <a:ext cx="990600" cy="455930"/>
          </a:xfrm>
          <a:custGeom>
            <a:rect b="b" l="l" r="r" t="t"/>
            <a:pathLst>
              <a:path extrusionOk="0" h="455929" w="990600">
                <a:moveTo>
                  <a:pt x="990600" y="0"/>
                </a:moveTo>
                <a:lnTo>
                  <a:pt x="0" y="0"/>
                </a:lnTo>
                <a:lnTo>
                  <a:pt x="0" y="432816"/>
                </a:lnTo>
                <a:lnTo>
                  <a:pt x="47267" y="426432"/>
                </a:lnTo>
                <a:lnTo>
                  <a:pt x="97345" y="422374"/>
                </a:lnTo>
                <a:lnTo>
                  <a:pt x="149804" y="420368"/>
                </a:lnTo>
                <a:lnTo>
                  <a:pt x="204215" y="420136"/>
                </a:lnTo>
                <a:lnTo>
                  <a:pt x="260151" y="421403"/>
                </a:lnTo>
                <a:lnTo>
                  <a:pt x="317182" y="423894"/>
                </a:lnTo>
                <a:lnTo>
                  <a:pt x="374880" y="427333"/>
                </a:lnTo>
                <a:lnTo>
                  <a:pt x="432815" y="431444"/>
                </a:lnTo>
                <a:lnTo>
                  <a:pt x="603765" y="445051"/>
                </a:lnTo>
                <a:lnTo>
                  <a:pt x="658367" y="449092"/>
                </a:lnTo>
                <a:lnTo>
                  <a:pt x="711065" y="452426"/>
                </a:lnTo>
                <a:lnTo>
                  <a:pt x="761428" y="454778"/>
                </a:lnTo>
                <a:lnTo>
                  <a:pt x="809029" y="455872"/>
                </a:lnTo>
                <a:lnTo>
                  <a:pt x="853439" y="455432"/>
                </a:lnTo>
                <a:lnTo>
                  <a:pt x="894230" y="453182"/>
                </a:lnTo>
                <a:lnTo>
                  <a:pt x="930973" y="448846"/>
                </a:lnTo>
                <a:lnTo>
                  <a:pt x="963239" y="442149"/>
                </a:lnTo>
                <a:lnTo>
                  <a:pt x="990600" y="432816"/>
                </a:lnTo>
                <a:lnTo>
                  <a:pt x="990600" y="0"/>
                </a:lnTo>
                <a:close/>
              </a:path>
            </a:pathLst>
          </a:custGeom>
          <a:solidFill>
            <a:srgbClr val="0033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" name="Google Shape;20;p32"/>
          <p:cNvSpPr/>
          <p:nvPr/>
        </p:nvSpPr>
        <p:spPr>
          <a:xfrm>
            <a:off x="28956" y="5635899"/>
            <a:ext cx="990600" cy="289560"/>
          </a:xfrm>
          <a:custGeom>
            <a:rect b="b" l="l" r="r" t="t"/>
            <a:pathLst>
              <a:path extrusionOk="0" h="289560" w="990600">
                <a:moveTo>
                  <a:pt x="260746" y="0"/>
                </a:moveTo>
                <a:lnTo>
                  <a:pt x="204638" y="564"/>
                </a:lnTo>
                <a:lnTo>
                  <a:pt x="152400" y="2509"/>
                </a:lnTo>
                <a:lnTo>
                  <a:pt x="104923" y="6501"/>
                </a:lnTo>
                <a:lnTo>
                  <a:pt x="63103" y="13206"/>
                </a:lnTo>
                <a:lnTo>
                  <a:pt x="0" y="37418"/>
                </a:lnTo>
                <a:lnTo>
                  <a:pt x="0" y="261485"/>
                </a:lnTo>
                <a:lnTo>
                  <a:pt x="63398" y="271494"/>
                </a:lnTo>
                <a:lnTo>
                  <a:pt x="104384" y="275664"/>
                </a:lnTo>
                <a:lnTo>
                  <a:pt x="150571" y="279279"/>
                </a:lnTo>
                <a:lnTo>
                  <a:pt x="201215" y="282337"/>
                </a:lnTo>
                <a:lnTo>
                  <a:pt x="255574" y="284839"/>
                </a:lnTo>
                <a:lnTo>
                  <a:pt x="312905" y="286786"/>
                </a:lnTo>
                <a:lnTo>
                  <a:pt x="372465" y="288176"/>
                </a:lnTo>
                <a:lnTo>
                  <a:pt x="433511" y="289010"/>
                </a:lnTo>
                <a:lnTo>
                  <a:pt x="495299" y="289288"/>
                </a:lnTo>
                <a:lnTo>
                  <a:pt x="557088" y="289010"/>
                </a:lnTo>
                <a:lnTo>
                  <a:pt x="618134" y="288176"/>
                </a:lnTo>
                <a:lnTo>
                  <a:pt x="677694" y="286786"/>
                </a:lnTo>
                <a:lnTo>
                  <a:pt x="735025" y="284839"/>
                </a:lnTo>
                <a:lnTo>
                  <a:pt x="789384" y="282337"/>
                </a:lnTo>
                <a:lnTo>
                  <a:pt x="840028" y="279279"/>
                </a:lnTo>
                <a:lnTo>
                  <a:pt x="886215" y="275664"/>
                </a:lnTo>
                <a:lnTo>
                  <a:pt x="927201" y="271494"/>
                </a:lnTo>
                <a:lnTo>
                  <a:pt x="990600" y="261485"/>
                </a:lnTo>
                <a:lnTo>
                  <a:pt x="990600" y="37418"/>
                </a:lnTo>
                <a:lnTo>
                  <a:pt x="955079" y="35131"/>
                </a:lnTo>
                <a:lnTo>
                  <a:pt x="912812" y="32097"/>
                </a:lnTo>
                <a:lnTo>
                  <a:pt x="757435" y="20319"/>
                </a:lnTo>
                <a:lnTo>
                  <a:pt x="641945" y="12038"/>
                </a:lnTo>
                <a:lnTo>
                  <a:pt x="584200" y="8310"/>
                </a:lnTo>
                <a:lnTo>
                  <a:pt x="528042" y="5097"/>
                </a:lnTo>
                <a:lnTo>
                  <a:pt x="474662" y="2578"/>
                </a:lnTo>
                <a:lnTo>
                  <a:pt x="425251" y="935"/>
                </a:lnTo>
                <a:lnTo>
                  <a:pt x="381000" y="347"/>
                </a:lnTo>
                <a:lnTo>
                  <a:pt x="260746" y="0"/>
                </a:lnTo>
                <a:close/>
              </a:path>
            </a:pathLst>
          </a:custGeom>
          <a:solidFill>
            <a:srgbClr val="46D1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" name="Google Shape;21;p32"/>
          <p:cNvSpPr/>
          <p:nvPr/>
        </p:nvSpPr>
        <p:spPr>
          <a:xfrm>
            <a:off x="28956" y="6507480"/>
            <a:ext cx="992505" cy="346075"/>
          </a:xfrm>
          <a:custGeom>
            <a:rect b="b" l="l" r="r" t="t"/>
            <a:pathLst>
              <a:path extrusionOk="0" h="346075" w="992505">
                <a:moveTo>
                  <a:pt x="990536" y="0"/>
                </a:moveTo>
                <a:lnTo>
                  <a:pt x="929113" y="1251"/>
                </a:lnTo>
                <a:lnTo>
                  <a:pt x="866795" y="4451"/>
                </a:lnTo>
                <a:lnTo>
                  <a:pt x="728272" y="13353"/>
                </a:lnTo>
                <a:lnTo>
                  <a:pt x="688707" y="15492"/>
                </a:lnTo>
                <a:lnTo>
                  <a:pt x="646468" y="17387"/>
                </a:lnTo>
                <a:lnTo>
                  <a:pt x="601204" y="18935"/>
                </a:lnTo>
                <a:lnTo>
                  <a:pt x="552567" y="20030"/>
                </a:lnTo>
                <a:lnTo>
                  <a:pt x="500205" y="20569"/>
                </a:lnTo>
                <a:lnTo>
                  <a:pt x="443770" y="20448"/>
                </a:lnTo>
                <a:lnTo>
                  <a:pt x="382910" y="19561"/>
                </a:lnTo>
                <a:lnTo>
                  <a:pt x="317276" y="17805"/>
                </a:lnTo>
                <a:lnTo>
                  <a:pt x="246518" y="15075"/>
                </a:lnTo>
                <a:lnTo>
                  <a:pt x="170286" y="11267"/>
                </a:lnTo>
                <a:lnTo>
                  <a:pt x="88230" y="6277"/>
                </a:lnTo>
                <a:lnTo>
                  <a:pt x="0" y="0"/>
                </a:lnTo>
                <a:lnTo>
                  <a:pt x="9524" y="345947"/>
                </a:lnTo>
                <a:lnTo>
                  <a:pt x="992124" y="345947"/>
                </a:lnTo>
                <a:lnTo>
                  <a:pt x="9905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" name="Google Shape;22;p32"/>
          <p:cNvSpPr/>
          <p:nvPr/>
        </p:nvSpPr>
        <p:spPr>
          <a:xfrm>
            <a:off x="15239" y="6185915"/>
            <a:ext cx="990600" cy="428625"/>
          </a:xfrm>
          <a:custGeom>
            <a:rect b="b" l="l" r="r" t="t"/>
            <a:pathLst>
              <a:path extrusionOk="0" h="428625" w="990600">
                <a:moveTo>
                  <a:pt x="990600" y="0"/>
                </a:moveTo>
                <a:lnTo>
                  <a:pt x="0" y="0"/>
                </a:lnTo>
                <a:lnTo>
                  <a:pt x="0" y="428244"/>
                </a:lnTo>
                <a:lnTo>
                  <a:pt x="40856" y="427252"/>
                </a:lnTo>
                <a:lnTo>
                  <a:pt x="86606" y="424512"/>
                </a:lnTo>
                <a:lnTo>
                  <a:pt x="136326" y="420371"/>
                </a:lnTo>
                <a:lnTo>
                  <a:pt x="189088" y="415182"/>
                </a:lnTo>
                <a:lnTo>
                  <a:pt x="243967" y="409292"/>
                </a:lnTo>
                <a:lnTo>
                  <a:pt x="356371" y="396814"/>
                </a:lnTo>
                <a:lnTo>
                  <a:pt x="412044" y="390924"/>
                </a:lnTo>
                <a:lnTo>
                  <a:pt x="466129" y="385735"/>
                </a:lnTo>
                <a:lnTo>
                  <a:pt x="517701" y="381595"/>
                </a:lnTo>
                <a:lnTo>
                  <a:pt x="565833" y="378854"/>
                </a:lnTo>
                <a:lnTo>
                  <a:pt x="609600" y="377863"/>
                </a:lnTo>
                <a:lnTo>
                  <a:pt x="667122" y="377961"/>
                </a:lnTo>
                <a:lnTo>
                  <a:pt x="717351" y="378650"/>
                </a:lnTo>
                <a:lnTo>
                  <a:pt x="762520" y="380519"/>
                </a:lnTo>
                <a:lnTo>
                  <a:pt x="804862" y="384160"/>
                </a:lnTo>
                <a:lnTo>
                  <a:pt x="846608" y="390163"/>
                </a:lnTo>
                <a:lnTo>
                  <a:pt x="889992" y="399117"/>
                </a:lnTo>
                <a:lnTo>
                  <a:pt x="937245" y="411614"/>
                </a:lnTo>
                <a:lnTo>
                  <a:pt x="990600" y="428244"/>
                </a:lnTo>
                <a:lnTo>
                  <a:pt x="990600" y="0"/>
                </a:lnTo>
                <a:close/>
              </a:path>
            </a:pathLst>
          </a:custGeom>
          <a:solidFill>
            <a:srgbClr val="3366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" name="Google Shape;23;p32"/>
          <p:cNvSpPr/>
          <p:nvPr/>
        </p:nvSpPr>
        <p:spPr>
          <a:xfrm>
            <a:off x="15239" y="5891822"/>
            <a:ext cx="991869" cy="323215"/>
          </a:xfrm>
          <a:custGeom>
            <a:rect b="b" l="l" r="r" t="t"/>
            <a:pathLst>
              <a:path extrusionOk="0" h="323214" w="991869">
                <a:moveTo>
                  <a:pt x="261808" y="0"/>
                </a:moveTo>
                <a:lnTo>
                  <a:pt x="206257" y="170"/>
                </a:lnTo>
                <a:lnTo>
                  <a:pt x="154230" y="1423"/>
                </a:lnTo>
                <a:lnTo>
                  <a:pt x="106660" y="3927"/>
                </a:lnTo>
                <a:lnTo>
                  <a:pt x="64477" y="7855"/>
                </a:lnTo>
                <a:lnTo>
                  <a:pt x="0" y="20662"/>
                </a:lnTo>
                <a:lnTo>
                  <a:pt x="0" y="302348"/>
                </a:lnTo>
                <a:lnTo>
                  <a:pt x="30215" y="312139"/>
                </a:lnTo>
                <a:lnTo>
                  <a:pt x="69037" y="318532"/>
                </a:lnTo>
                <a:lnTo>
                  <a:pt x="115010" y="322011"/>
                </a:lnTo>
                <a:lnTo>
                  <a:pt x="166678" y="323063"/>
                </a:lnTo>
                <a:lnTo>
                  <a:pt x="222584" y="322173"/>
                </a:lnTo>
                <a:lnTo>
                  <a:pt x="281270" y="319826"/>
                </a:lnTo>
                <a:lnTo>
                  <a:pt x="341281" y="316509"/>
                </a:lnTo>
                <a:lnTo>
                  <a:pt x="459450" y="308902"/>
                </a:lnTo>
                <a:lnTo>
                  <a:pt x="514695" y="305585"/>
                </a:lnTo>
                <a:lnTo>
                  <a:pt x="565438" y="303238"/>
                </a:lnTo>
                <a:lnTo>
                  <a:pt x="610222" y="302348"/>
                </a:lnTo>
                <a:lnTo>
                  <a:pt x="671451" y="304260"/>
                </a:lnTo>
                <a:lnTo>
                  <a:pt x="730595" y="308902"/>
                </a:lnTo>
                <a:lnTo>
                  <a:pt x="839050" y="319826"/>
                </a:lnTo>
                <a:lnTo>
                  <a:pt x="886574" y="322830"/>
                </a:lnTo>
                <a:lnTo>
                  <a:pt x="928437" y="322011"/>
                </a:lnTo>
                <a:lnTo>
                  <a:pt x="963744" y="315730"/>
                </a:lnTo>
                <a:lnTo>
                  <a:pt x="991603" y="302348"/>
                </a:lnTo>
                <a:lnTo>
                  <a:pt x="991603" y="20662"/>
                </a:lnTo>
                <a:lnTo>
                  <a:pt x="839050" y="20662"/>
                </a:lnTo>
                <a:lnTo>
                  <a:pt x="806214" y="20207"/>
                </a:lnTo>
                <a:lnTo>
                  <a:pt x="766655" y="18954"/>
                </a:lnTo>
                <a:lnTo>
                  <a:pt x="721305" y="17076"/>
                </a:lnTo>
                <a:lnTo>
                  <a:pt x="500623" y="6716"/>
                </a:lnTo>
                <a:lnTo>
                  <a:pt x="440291" y="4269"/>
                </a:lnTo>
                <a:lnTo>
                  <a:pt x="379756" y="2219"/>
                </a:lnTo>
                <a:lnTo>
                  <a:pt x="319951" y="739"/>
                </a:lnTo>
                <a:lnTo>
                  <a:pt x="261808" y="0"/>
                </a:lnTo>
                <a:close/>
              </a:path>
            </a:pathLst>
          </a:custGeom>
          <a:solidFill>
            <a:srgbClr val="0033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4" name="Google Shape;24;p3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" y="0"/>
            <a:ext cx="443447" cy="6853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3524" y="0"/>
            <a:ext cx="300228" cy="6851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7580" y="332231"/>
            <a:ext cx="1552955" cy="85039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2"/>
          <p:cNvSpPr txBox="1"/>
          <p:nvPr>
            <p:ph type="title"/>
          </p:nvPr>
        </p:nvSpPr>
        <p:spPr>
          <a:xfrm>
            <a:off x="1194612" y="207721"/>
            <a:ext cx="6102172" cy="1332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32"/>
          <p:cNvSpPr txBox="1"/>
          <p:nvPr>
            <p:ph idx="1" type="body"/>
          </p:nvPr>
        </p:nvSpPr>
        <p:spPr>
          <a:xfrm>
            <a:off x="1410716" y="1936191"/>
            <a:ext cx="6828155" cy="441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3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32"/>
          <p:cNvSpPr txBox="1"/>
          <p:nvPr>
            <p:ph idx="12" type="sldNum"/>
          </p:nvPr>
        </p:nvSpPr>
        <p:spPr>
          <a:xfrm>
            <a:off x="8003285" y="6373772"/>
            <a:ext cx="795654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>
              <a:lnSpc>
                <a:spcPct val="116500"/>
              </a:lnSpc>
              <a:spcBef>
                <a:spcPts val="0"/>
              </a:spcBef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Relationship Id="rId4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jp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.jpg"/><Relationship Id="rId6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Relationship Id="rId4" Type="http://schemas.openxmlformats.org/officeDocument/2006/relationships/image" Target="../media/image2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youtube.com/watch?v=_akanzNG30g" TargetMode="External"/><Relationship Id="rId4" Type="http://schemas.openxmlformats.org/officeDocument/2006/relationships/hyperlink" Target="https://www.youtube.com/watch?v=0kkPmppKm_4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29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9.png"/><Relationship Id="rId8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linkedin.com/learning/management-tips/5-phrases-to-avoid?resume=false&amp;u=7666493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watch?v=YsLoK3r3p7c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1194612" y="207721"/>
            <a:ext cx="6102172" cy="108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450">
            <a:spAutoFit/>
          </a:bodyPr>
          <a:lstStyle/>
          <a:p>
            <a:pPr indent="0" lvl="0" marL="69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Outcomes</a:t>
            </a:r>
            <a:endParaRPr/>
          </a:p>
        </p:txBody>
      </p:sp>
      <p:sp>
        <p:nvSpPr>
          <p:cNvPr id="65" name="Google Shape;65;p3"/>
          <p:cNvSpPr txBox="1"/>
          <p:nvPr>
            <p:ph idx="12" type="sldNum"/>
          </p:nvPr>
        </p:nvSpPr>
        <p:spPr>
          <a:xfrm>
            <a:off x="8003285" y="6373772"/>
            <a:ext cx="795654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3"/>
          <p:cNvSpPr txBox="1"/>
          <p:nvPr/>
        </p:nvSpPr>
        <p:spPr>
          <a:xfrm>
            <a:off x="1482597" y="2019426"/>
            <a:ext cx="412496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2265" lvl="0" marL="3549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What is corporate culture?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1482597" y="2872562"/>
            <a:ext cx="660527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2265" lvl="0" marL="3549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Why are a company’s </a:t>
            </a:r>
            <a:r>
              <a:rPr i="1"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vision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mission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1825498" y="3726560"/>
            <a:ext cx="431990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i="1"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relevant to me?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1147661" y="4437403"/>
            <a:ext cx="7277100" cy="13176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2265" lvl="0" marL="3803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How do I know what’s expected of me?	</a:t>
            </a:r>
            <a:endParaRPr baseline="-25000" sz="4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265" lvl="0" marL="3803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How should I respond to these expectations?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/>
        </p:nvSpPr>
        <p:spPr>
          <a:xfrm>
            <a:off x="1375917" y="2644902"/>
            <a:ext cx="7184390" cy="1854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394335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21458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company’s Mission and its Vision?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0"/>
          <p:cNvSpPr txBox="1"/>
          <p:nvPr>
            <p:ph idx="12" type="sldNum"/>
          </p:nvPr>
        </p:nvSpPr>
        <p:spPr>
          <a:xfrm>
            <a:off x="8003285" y="6373772"/>
            <a:ext cx="795654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10"/>
          <p:cNvSpPr txBox="1"/>
          <p:nvPr>
            <p:ph type="ctrTitle"/>
          </p:nvPr>
        </p:nvSpPr>
        <p:spPr>
          <a:xfrm>
            <a:off x="1252219" y="416128"/>
            <a:ext cx="5412105" cy="1123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Mission, Vision, Goals and Objectives…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1194612" y="207721"/>
            <a:ext cx="6102172" cy="1332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6100">
            <a:spAutoFit/>
          </a:bodyPr>
          <a:lstStyle/>
          <a:p>
            <a:pPr indent="0" lvl="0" marL="69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Mission and Vision…</a:t>
            </a:r>
            <a:endParaRPr sz="3600"/>
          </a:p>
        </p:txBody>
      </p:sp>
      <p:sp>
        <p:nvSpPr>
          <p:cNvPr id="166" name="Google Shape;166;p11"/>
          <p:cNvSpPr txBox="1"/>
          <p:nvPr/>
        </p:nvSpPr>
        <p:spPr>
          <a:xfrm>
            <a:off x="1728342" y="2697607"/>
            <a:ext cx="1148080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Mission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3050285" y="2498598"/>
            <a:ext cx="304800" cy="883919"/>
          </a:xfrm>
          <a:custGeom>
            <a:rect b="b" l="l" r="r" t="t"/>
            <a:pathLst>
              <a:path extrusionOk="0" h="883920" w="304800">
                <a:moveTo>
                  <a:pt x="304800" y="883919"/>
                </a:moveTo>
                <a:lnTo>
                  <a:pt x="245465" y="875537"/>
                </a:lnTo>
                <a:lnTo>
                  <a:pt x="197024" y="852677"/>
                </a:lnTo>
                <a:lnTo>
                  <a:pt x="164371" y="818768"/>
                </a:lnTo>
                <a:lnTo>
                  <a:pt x="152400" y="777239"/>
                </a:lnTo>
                <a:lnTo>
                  <a:pt x="152400" y="548639"/>
                </a:lnTo>
                <a:lnTo>
                  <a:pt x="140428" y="507111"/>
                </a:lnTo>
                <a:lnTo>
                  <a:pt x="107775" y="473201"/>
                </a:lnTo>
                <a:lnTo>
                  <a:pt x="59334" y="450341"/>
                </a:lnTo>
                <a:lnTo>
                  <a:pt x="0" y="441960"/>
                </a:lnTo>
                <a:lnTo>
                  <a:pt x="59334" y="433577"/>
                </a:lnTo>
                <a:lnTo>
                  <a:pt x="107775" y="410717"/>
                </a:lnTo>
                <a:lnTo>
                  <a:pt x="140428" y="376808"/>
                </a:lnTo>
                <a:lnTo>
                  <a:pt x="152400" y="335279"/>
                </a:lnTo>
                <a:lnTo>
                  <a:pt x="152400" y="106679"/>
                </a:lnTo>
                <a:lnTo>
                  <a:pt x="164371" y="65150"/>
                </a:lnTo>
                <a:lnTo>
                  <a:pt x="197024" y="31241"/>
                </a:lnTo>
                <a:lnTo>
                  <a:pt x="245465" y="8381"/>
                </a:lnTo>
                <a:lnTo>
                  <a:pt x="304800" y="0"/>
                </a:lnTo>
              </a:path>
            </a:pathLst>
          </a:custGeom>
          <a:noFill/>
          <a:ln cap="flat" cmpd="sng" w="25400">
            <a:solidFill>
              <a:srgbClr val="0079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8" name="Google Shape;168;p11"/>
          <p:cNvSpPr txBox="1"/>
          <p:nvPr/>
        </p:nvSpPr>
        <p:spPr>
          <a:xfrm>
            <a:off x="3477005" y="2498598"/>
            <a:ext cx="4140835" cy="883919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txBody>
          <a:bodyPr anchorCtr="0" anchor="t" bIns="0" lIns="0" spcFirstLastPara="1" rIns="0" wrap="square" tIns="97150">
            <a:spAutoFit/>
          </a:bodyPr>
          <a:lstStyle/>
          <a:p>
            <a:pPr indent="-229234" lvl="0" marL="327025" marR="351790" rtl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does the company exist?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 txBox="1"/>
          <p:nvPr/>
        </p:nvSpPr>
        <p:spPr>
          <a:xfrm>
            <a:off x="1955419" y="3675710"/>
            <a:ext cx="922655" cy="422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Vision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/>
          <p:nvPr/>
        </p:nvSpPr>
        <p:spPr>
          <a:xfrm>
            <a:off x="3050285" y="3477005"/>
            <a:ext cx="304800" cy="883919"/>
          </a:xfrm>
          <a:custGeom>
            <a:rect b="b" l="l" r="r" t="t"/>
            <a:pathLst>
              <a:path extrusionOk="0" h="883920" w="304800">
                <a:moveTo>
                  <a:pt x="304800" y="883920"/>
                </a:moveTo>
                <a:lnTo>
                  <a:pt x="245465" y="875538"/>
                </a:lnTo>
                <a:lnTo>
                  <a:pt x="197024" y="852678"/>
                </a:lnTo>
                <a:lnTo>
                  <a:pt x="164371" y="818769"/>
                </a:lnTo>
                <a:lnTo>
                  <a:pt x="152400" y="777240"/>
                </a:lnTo>
                <a:lnTo>
                  <a:pt x="152400" y="548640"/>
                </a:lnTo>
                <a:lnTo>
                  <a:pt x="140428" y="507111"/>
                </a:lnTo>
                <a:lnTo>
                  <a:pt x="107775" y="473202"/>
                </a:lnTo>
                <a:lnTo>
                  <a:pt x="59334" y="450342"/>
                </a:lnTo>
                <a:lnTo>
                  <a:pt x="0" y="441960"/>
                </a:lnTo>
                <a:lnTo>
                  <a:pt x="59334" y="433578"/>
                </a:lnTo>
                <a:lnTo>
                  <a:pt x="107775" y="410718"/>
                </a:lnTo>
                <a:lnTo>
                  <a:pt x="140428" y="376809"/>
                </a:lnTo>
                <a:lnTo>
                  <a:pt x="152400" y="335280"/>
                </a:lnTo>
                <a:lnTo>
                  <a:pt x="152400" y="106680"/>
                </a:lnTo>
                <a:lnTo>
                  <a:pt x="164371" y="65151"/>
                </a:lnTo>
                <a:lnTo>
                  <a:pt x="197024" y="31242"/>
                </a:lnTo>
                <a:lnTo>
                  <a:pt x="245465" y="8382"/>
                </a:lnTo>
                <a:lnTo>
                  <a:pt x="304800" y="0"/>
                </a:lnTo>
              </a:path>
            </a:pathLst>
          </a:custGeom>
          <a:noFill/>
          <a:ln cap="flat" cmpd="sng" w="25400">
            <a:solidFill>
              <a:srgbClr val="0079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1" name="Google Shape;171;p11"/>
          <p:cNvSpPr txBox="1"/>
          <p:nvPr/>
        </p:nvSpPr>
        <p:spPr>
          <a:xfrm>
            <a:off x="3477005" y="3477005"/>
            <a:ext cx="4140835" cy="883919"/>
          </a:xfrm>
          <a:prstGeom prst="rect">
            <a:avLst/>
          </a:prstGeom>
          <a:solidFill>
            <a:srgbClr val="162D5D"/>
          </a:solidFill>
          <a:ln>
            <a:noFill/>
          </a:ln>
        </p:spPr>
        <p:txBody>
          <a:bodyPr anchorCtr="0" anchor="t" bIns="0" lIns="0" spcFirstLastPara="1" rIns="0" wrap="square" tIns="97150">
            <a:spAutoFit/>
          </a:bodyPr>
          <a:lstStyle/>
          <a:p>
            <a:pPr indent="-229234" lvl="0" marL="327025" marR="647700" rtl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does it want to achieve in the future?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1"/>
          <p:cNvSpPr txBox="1"/>
          <p:nvPr>
            <p:ph idx="12" type="sldNum"/>
          </p:nvPr>
        </p:nvSpPr>
        <p:spPr>
          <a:xfrm>
            <a:off x="8003285" y="6373772"/>
            <a:ext cx="795654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>
            <p:ph type="title"/>
          </p:nvPr>
        </p:nvSpPr>
        <p:spPr>
          <a:xfrm>
            <a:off x="1194612" y="207721"/>
            <a:ext cx="6102172" cy="1332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6100">
            <a:spAutoFit/>
          </a:bodyPr>
          <a:lstStyle/>
          <a:p>
            <a:pPr indent="0" lvl="0" marL="69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The Vision of a Company…</a:t>
            </a:r>
            <a:endParaRPr sz="3600"/>
          </a:p>
        </p:txBody>
      </p:sp>
      <p:sp>
        <p:nvSpPr>
          <p:cNvPr id="178" name="Google Shape;178;p12"/>
          <p:cNvSpPr txBox="1"/>
          <p:nvPr/>
        </p:nvSpPr>
        <p:spPr>
          <a:xfrm>
            <a:off x="2223642" y="2833192"/>
            <a:ext cx="655320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Goals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2"/>
          <p:cNvSpPr/>
          <p:nvPr/>
        </p:nvSpPr>
        <p:spPr>
          <a:xfrm>
            <a:off x="3001517" y="2814066"/>
            <a:ext cx="295910" cy="399415"/>
          </a:xfrm>
          <a:custGeom>
            <a:rect b="b" l="l" r="r" t="t"/>
            <a:pathLst>
              <a:path extrusionOk="0" h="399414" w="295910">
                <a:moveTo>
                  <a:pt x="295656" y="399288"/>
                </a:moveTo>
                <a:lnTo>
                  <a:pt x="238107" y="391441"/>
                </a:lnTo>
                <a:lnTo>
                  <a:pt x="191119" y="370046"/>
                </a:lnTo>
                <a:lnTo>
                  <a:pt x="159442" y="338316"/>
                </a:lnTo>
                <a:lnTo>
                  <a:pt x="147827" y="299466"/>
                </a:lnTo>
                <a:lnTo>
                  <a:pt x="136213" y="260615"/>
                </a:lnTo>
                <a:lnTo>
                  <a:pt x="104536" y="228885"/>
                </a:lnTo>
                <a:lnTo>
                  <a:pt x="57548" y="207490"/>
                </a:lnTo>
                <a:lnTo>
                  <a:pt x="0" y="199644"/>
                </a:lnTo>
                <a:lnTo>
                  <a:pt x="57548" y="191797"/>
                </a:lnTo>
                <a:lnTo>
                  <a:pt x="104536" y="170402"/>
                </a:lnTo>
                <a:lnTo>
                  <a:pt x="136213" y="138672"/>
                </a:lnTo>
                <a:lnTo>
                  <a:pt x="147827" y="99822"/>
                </a:lnTo>
                <a:lnTo>
                  <a:pt x="159442" y="60971"/>
                </a:lnTo>
                <a:lnTo>
                  <a:pt x="191119" y="29241"/>
                </a:lnTo>
                <a:lnTo>
                  <a:pt x="238107" y="7846"/>
                </a:lnTo>
                <a:lnTo>
                  <a:pt x="295656" y="0"/>
                </a:lnTo>
              </a:path>
            </a:pathLst>
          </a:custGeom>
          <a:noFill/>
          <a:ln cap="flat" cmpd="sng" w="25400">
            <a:solidFill>
              <a:srgbClr val="0079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0" name="Google Shape;180;p12"/>
          <p:cNvSpPr txBox="1"/>
          <p:nvPr/>
        </p:nvSpPr>
        <p:spPr>
          <a:xfrm>
            <a:off x="3414521" y="2637282"/>
            <a:ext cx="4204970" cy="753110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anchorCtr="0" anchor="t" bIns="0" lIns="0" spcFirstLastPara="1" rIns="0" wrap="square" tIns="208275">
            <a:spAutoFit/>
          </a:bodyPr>
          <a:lstStyle/>
          <a:p>
            <a:pPr indent="-170815" lvl="0" marL="2438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Define what you want to achieve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2"/>
          <p:cNvSpPr txBox="1"/>
          <p:nvPr/>
        </p:nvSpPr>
        <p:spPr>
          <a:xfrm>
            <a:off x="1715770" y="3660140"/>
            <a:ext cx="1151890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Objectives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2"/>
          <p:cNvSpPr/>
          <p:nvPr/>
        </p:nvSpPr>
        <p:spPr>
          <a:xfrm>
            <a:off x="2987801" y="3640073"/>
            <a:ext cx="292735" cy="399415"/>
          </a:xfrm>
          <a:custGeom>
            <a:rect b="b" l="l" r="r" t="t"/>
            <a:pathLst>
              <a:path extrusionOk="0" h="399414" w="292735">
                <a:moveTo>
                  <a:pt x="292608" y="399288"/>
                </a:moveTo>
                <a:lnTo>
                  <a:pt x="235672" y="391441"/>
                </a:lnTo>
                <a:lnTo>
                  <a:pt x="189166" y="370046"/>
                </a:lnTo>
                <a:lnTo>
                  <a:pt x="157805" y="338316"/>
                </a:lnTo>
                <a:lnTo>
                  <a:pt x="146304" y="299465"/>
                </a:lnTo>
                <a:lnTo>
                  <a:pt x="134802" y="260615"/>
                </a:lnTo>
                <a:lnTo>
                  <a:pt x="103441" y="228885"/>
                </a:lnTo>
                <a:lnTo>
                  <a:pt x="56935" y="207490"/>
                </a:lnTo>
                <a:lnTo>
                  <a:pt x="0" y="199644"/>
                </a:lnTo>
                <a:lnTo>
                  <a:pt x="56935" y="191797"/>
                </a:lnTo>
                <a:lnTo>
                  <a:pt x="103441" y="170402"/>
                </a:lnTo>
                <a:lnTo>
                  <a:pt x="134802" y="138672"/>
                </a:lnTo>
                <a:lnTo>
                  <a:pt x="146304" y="99821"/>
                </a:lnTo>
                <a:lnTo>
                  <a:pt x="157805" y="60971"/>
                </a:lnTo>
                <a:lnTo>
                  <a:pt x="189166" y="29241"/>
                </a:lnTo>
                <a:lnTo>
                  <a:pt x="235672" y="7846"/>
                </a:lnTo>
                <a:lnTo>
                  <a:pt x="292608" y="0"/>
                </a:lnTo>
              </a:path>
            </a:pathLst>
          </a:custGeom>
          <a:noFill/>
          <a:ln cap="flat" cmpd="sng" w="25400">
            <a:solidFill>
              <a:srgbClr val="0079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3" name="Google Shape;183;p12"/>
          <p:cNvSpPr txBox="1"/>
          <p:nvPr/>
        </p:nvSpPr>
        <p:spPr>
          <a:xfrm>
            <a:off x="3397758" y="3458717"/>
            <a:ext cx="4223385" cy="763905"/>
          </a:xfrm>
          <a:prstGeom prst="rect">
            <a:avLst/>
          </a:prstGeom>
          <a:solidFill>
            <a:srgbClr val="275221"/>
          </a:solidFill>
          <a:ln>
            <a:noFill/>
          </a:ln>
        </p:spPr>
        <p:txBody>
          <a:bodyPr anchorCtr="0" anchor="t" bIns="0" lIns="0" spcFirstLastPara="1" rIns="0" wrap="square" tIns="213350">
            <a:spAutoFit/>
          </a:bodyPr>
          <a:lstStyle/>
          <a:p>
            <a:pPr indent="-170815" lvl="0" marL="2425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Actions to achieve the goals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2"/>
          <p:cNvSpPr txBox="1"/>
          <p:nvPr>
            <p:ph idx="12" type="sldNum"/>
          </p:nvPr>
        </p:nvSpPr>
        <p:spPr>
          <a:xfrm>
            <a:off x="8003285" y="6373772"/>
            <a:ext cx="795654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>
            <p:ph type="title"/>
          </p:nvPr>
        </p:nvSpPr>
        <p:spPr>
          <a:xfrm>
            <a:off x="1194612" y="207721"/>
            <a:ext cx="6102172" cy="1332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1100">
            <a:spAutoFit/>
          </a:bodyPr>
          <a:lstStyle/>
          <a:p>
            <a:pPr indent="0" lvl="0" marL="6985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 Company’s Vision and Mission…</a:t>
            </a:r>
            <a:endParaRPr sz="3600"/>
          </a:p>
        </p:txBody>
      </p:sp>
      <p:pic>
        <p:nvPicPr>
          <p:cNvPr id="190" name="Google Shape;1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232" y="2060448"/>
            <a:ext cx="3710940" cy="370941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3"/>
          <p:cNvSpPr txBox="1"/>
          <p:nvPr/>
        </p:nvSpPr>
        <p:spPr>
          <a:xfrm>
            <a:off x="5785230" y="2074240"/>
            <a:ext cx="2399030" cy="3380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634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21458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a Huge Impact On </a:t>
            </a:r>
            <a:r>
              <a:rPr lang="en-US" sz="4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Making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3"/>
          <p:cNvSpPr txBox="1"/>
          <p:nvPr>
            <p:ph idx="12" type="sldNum"/>
          </p:nvPr>
        </p:nvSpPr>
        <p:spPr>
          <a:xfrm>
            <a:off x="8003285" y="6373772"/>
            <a:ext cx="795654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39" y="1629155"/>
            <a:ext cx="7781544" cy="404012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4"/>
          <p:cNvSpPr txBox="1"/>
          <p:nvPr>
            <p:ph type="title"/>
          </p:nvPr>
        </p:nvSpPr>
        <p:spPr>
          <a:xfrm>
            <a:off x="1194612" y="207721"/>
            <a:ext cx="6102172" cy="1332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6100">
            <a:spAutoFit/>
          </a:bodyPr>
          <a:lstStyle/>
          <a:p>
            <a:pPr indent="0" lvl="0" marL="69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And Practically…</a:t>
            </a:r>
            <a:endParaRPr sz="3600"/>
          </a:p>
        </p:txBody>
      </p:sp>
      <p:sp>
        <p:nvSpPr>
          <p:cNvPr id="199" name="Google Shape;199;p14"/>
          <p:cNvSpPr txBox="1"/>
          <p:nvPr>
            <p:ph idx="12" type="sldNum"/>
          </p:nvPr>
        </p:nvSpPr>
        <p:spPr>
          <a:xfrm>
            <a:off x="8003285" y="6373772"/>
            <a:ext cx="795654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 txBox="1"/>
          <p:nvPr>
            <p:ph type="title"/>
          </p:nvPr>
        </p:nvSpPr>
        <p:spPr>
          <a:xfrm>
            <a:off x="1631950" y="2140711"/>
            <a:ext cx="6671309" cy="1854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97430" lvl="0" marL="230949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21458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	why	does	it	matter to me?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15"/>
          <p:cNvSpPr txBox="1"/>
          <p:nvPr>
            <p:ph idx="12" type="sldNum"/>
          </p:nvPr>
        </p:nvSpPr>
        <p:spPr>
          <a:xfrm>
            <a:off x="8003285" y="6373772"/>
            <a:ext cx="795654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/>
          <p:nvPr>
            <p:ph type="title"/>
          </p:nvPr>
        </p:nvSpPr>
        <p:spPr>
          <a:xfrm>
            <a:off x="1194612" y="207721"/>
            <a:ext cx="6102172" cy="1332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1100">
            <a:spAutoFit/>
          </a:bodyPr>
          <a:lstStyle/>
          <a:p>
            <a:pPr indent="0" lvl="0" marL="6985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Mission, Vision, Goals &amp; Objectives…</a:t>
            </a:r>
            <a:endParaRPr sz="3600"/>
          </a:p>
        </p:txBody>
      </p:sp>
      <p:sp>
        <p:nvSpPr>
          <p:cNvPr id="211" name="Google Shape;211;p16"/>
          <p:cNvSpPr txBox="1"/>
          <p:nvPr>
            <p:ph idx="12" type="sldNum"/>
          </p:nvPr>
        </p:nvSpPr>
        <p:spPr>
          <a:xfrm>
            <a:off x="8003285" y="6373772"/>
            <a:ext cx="795654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16"/>
          <p:cNvSpPr txBox="1"/>
          <p:nvPr>
            <p:ph idx="1" type="body"/>
          </p:nvPr>
        </p:nvSpPr>
        <p:spPr>
          <a:xfrm>
            <a:off x="1410716" y="1936191"/>
            <a:ext cx="6828155" cy="441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4805" lvl="0" marL="355600" marR="1746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Noto Sans Symbols"/>
              <a:buChar char="❑"/>
            </a:pPr>
            <a:r>
              <a:rPr lang="en-US" sz="3200"/>
              <a:t>	Helps me to know what I should focus on.</a:t>
            </a:r>
            <a:endParaRPr sz="3200"/>
          </a:p>
          <a:p>
            <a:pPr indent="-344170" lvl="0" marL="355600" marR="142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Noto Sans Symbols"/>
              <a:buChar char="❑"/>
            </a:pPr>
            <a:r>
              <a:rPr lang="en-US" sz="3200"/>
              <a:t>	Helps me to understand what’s important to the company.</a:t>
            </a:r>
            <a:endParaRPr sz="3200"/>
          </a:p>
          <a:p>
            <a:pPr indent="-344170" lvl="0" marL="355600" marR="5080" rtl="0" algn="just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3100"/>
              <a:buFont typeface="Noto Sans Symbols"/>
              <a:buChar char="❑"/>
            </a:pPr>
            <a:r>
              <a:rPr lang="en-US" sz="3200"/>
              <a:t>	Gives me a hint of what my boss might be focused on so that I can align myself accordingly.</a:t>
            </a:r>
            <a:endParaRPr sz="3200"/>
          </a:p>
          <a:p>
            <a:pPr indent="-344170" lvl="0" marL="355600" marR="21399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Noto Sans Symbols"/>
              <a:buChar char="❑"/>
            </a:pPr>
            <a:r>
              <a:rPr lang="en-US" sz="3200"/>
              <a:t>	Helps me prioritize my work based on what’s important to the company.</a:t>
            </a:r>
            <a:endParaRPr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/>
          <p:nvPr>
            <p:ph type="title"/>
          </p:nvPr>
        </p:nvSpPr>
        <p:spPr>
          <a:xfrm>
            <a:off x="1194612" y="207721"/>
            <a:ext cx="6102172" cy="1332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expected from me?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7"/>
          <p:cNvSpPr txBox="1"/>
          <p:nvPr/>
        </p:nvSpPr>
        <p:spPr>
          <a:xfrm>
            <a:off x="2090927" y="1719072"/>
            <a:ext cx="5179060" cy="1617345"/>
          </a:xfrm>
          <a:prstGeom prst="rect">
            <a:avLst/>
          </a:prstGeom>
          <a:noFill/>
          <a:ln cap="flat" cmpd="sng" w="9525">
            <a:solidFill>
              <a:srgbClr val="0099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86675">
            <a:spAutoFit/>
          </a:bodyPr>
          <a:lstStyle/>
          <a:p>
            <a:pPr indent="0" lvl="0" marL="1096645" marR="1263650" rtl="0" algn="l">
              <a:lnSpc>
                <a:spcPct val="1036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latin typeface="Arial"/>
                <a:ea typeface="Arial"/>
                <a:cs typeface="Arial"/>
                <a:sym typeface="Arial"/>
              </a:rPr>
              <a:t>Long Term Potential</a:t>
            </a:r>
            <a:endParaRPr sz="47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17"/>
          <p:cNvGrpSpPr/>
          <p:nvPr/>
        </p:nvGrpSpPr>
        <p:grpSpPr>
          <a:xfrm>
            <a:off x="1875282" y="1485138"/>
            <a:ext cx="1134110" cy="1699260"/>
            <a:chOff x="1875282" y="1485138"/>
            <a:chExt cx="1134110" cy="1699260"/>
          </a:xfrm>
        </p:grpSpPr>
        <p:pic>
          <p:nvPicPr>
            <p:cNvPr id="220" name="Google Shape;220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5282" y="1485138"/>
              <a:ext cx="1133856" cy="16992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17"/>
            <p:cNvSpPr/>
            <p:nvPr/>
          </p:nvSpPr>
          <p:spPr>
            <a:xfrm>
              <a:off x="1875282" y="1485138"/>
              <a:ext cx="1134110" cy="1699260"/>
            </a:xfrm>
            <a:custGeom>
              <a:rect b="b" l="l" r="r" t="t"/>
              <a:pathLst>
                <a:path extrusionOk="0" h="1699260" w="1134110">
                  <a:moveTo>
                    <a:pt x="0" y="1699260"/>
                  </a:moveTo>
                  <a:lnTo>
                    <a:pt x="1133856" y="1699260"/>
                  </a:lnTo>
                  <a:lnTo>
                    <a:pt x="1133856" y="0"/>
                  </a:lnTo>
                  <a:lnTo>
                    <a:pt x="0" y="0"/>
                  </a:lnTo>
                  <a:lnTo>
                    <a:pt x="0" y="1699260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22" name="Google Shape;222;p17"/>
          <p:cNvSpPr txBox="1"/>
          <p:nvPr/>
        </p:nvSpPr>
        <p:spPr>
          <a:xfrm>
            <a:off x="2090927" y="3755135"/>
            <a:ext cx="5179060" cy="1618615"/>
          </a:xfrm>
          <a:prstGeom prst="rect">
            <a:avLst/>
          </a:prstGeom>
          <a:noFill/>
          <a:ln cap="flat" cmpd="sng" w="9525">
            <a:solidFill>
              <a:srgbClr val="0099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87325">
            <a:spAutoFit/>
          </a:bodyPr>
          <a:lstStyle/>
          <a:p>
            <a:pPr indent="0" lvl="0" marL="1096645" marR="788670" rtl="0" algn="l">
              <a:lnSpc>
                <a:spcPct val="1038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latin typeface="Arial"/>
                <a:ea typeface="Arial"/>
                <a:cs typeface="Arial"/>
                <a:sym typeface="Arial"/>
              </a:rPr>
              <a:t>Enthusiasm and Passion</a:t>
            </a:r>
            <a:endParaRPr sz="47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17"/>
          <p:cNvGrpSpPr/>
          <p:nvPr/>
        </p:nvGrpSpPr>
        <p:grpSpPr>
          <a:xfrm>
            <a:off x="1875282" y="3522726"/>
            <a:ext cx="1134110" cy="1699260"/>
            <a:chOff x="1875282" y="3522726"/>
            <a:chExt cx="1134110" cy="1699260"/>
          </a:xfrm>
        </p:grpSpPr>
        <p:pic>
          <p:nvPicPr>
            <p:cNvPr id="224" name="Google Shape;224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75282" y="3522726"/>
              <a:ext cx="1133856" cy="16992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Google Shape;225;p17"/>
            <p:cNvSpPr/>
            <p:nvPr/>
          </p:nvSpPr>
          <p:spPr>
            <a:xfrm>
              <a:off x="1875282" y="3522726"/>
              <a:ext cx="1134110" cy="1699260"/>
            </a:xfrm>
            <a:custGeom>
              <a:rect b="b" l="l" r="r" t="t"/>
              <a:pathLst>
                <a:path extrusionOk="0" h="1699260" w="1134110">
                  <a:moveTo>
                    <a:pt x="0" y="1699260"/>
                  </a:moveTo>
                  <a:lnTo>
                    <a:pt x="1133856" y="1699260"/>
                  </a:lnTo>
                  <a:lnTo>
                    <a:pt x="1133856" y="0"/>
                  </a:lnTo>
                  <a:lnTo>
                    <a:pt x="0" y="0"/>
                  </a:lnTo>
                  <a:lnTo>
                    <a:pt x="0" y="1699260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26" name="Google Shape;226;p17"/>
          <p:cNvSpPr txBox="1"/>
          <p:nvPr>
            <p:ph idx="12" type="sldNum"/>
          </p:nvPr>
        </p:nvSpPr>
        <p:spPr>
          <a:xfrm>
            <a:off x="8003285" y="6373772"/>
            <a:ext cx="795654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/>
          <p:nvPr/>
        </p:nvSpPr>
        <p:spPr>
          <a:xfrm>
            <a:off x="1194612" y="207721"/>
            <a:ext cx="47777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What do they want from me?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18"/>
          <p:cNvSpPr txBox="1"/>
          <p:nvPr>
            <p:ph type="title"/>
          </p:nvPr>
        </p:nvSpPr>
        <p:spPr>
          <a:xfrm>
            <a:off x="2090927" y="1719072"/>
            <a:ext cx="5179060" cy="1617345"/>
          </a:xfrm>
          <a:prstGeom prst="rect">
            <a:avLst/>
          </a:prstGeom>
          <a:noFill/>
          <a:ln cap="flat" cmpd="sng" w="9525">
            <a:solidFill>
              <a:srgbClr val="0099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86675">
            <a:spAutoFit/>
          </a:bodyPr>
          <a:lstStyle/>
          <a:p>
            <a:pPr indent="0" lvl="0" marL="1096645" marR="656590" rtl="0" algn="l">
              <a:lnSpc>
                <a:spcPct val="1036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rgbClr val="000000"/>
                </a:solidFill>
              </a:rPr>
              <a:t>Putting Skills into Action</a:t>
            </a:r>
            <a:endParaRPr sz="4700"/>
          </a:p>
        </p:txBody>
      </p:sp>
      <p:grpSp>
        <p:nvGrpSpPr>
          <p:cNvPr id="233" name="Google Shape;233;p18"/>
          <p:cNvGrpSpPr/>
          <p:nvPr/>
        </p:nvGrpSpPr>
        <p:grpSpPr>
          <a:xfrm>
            <a:off x="1875282" y="1485138"/>
            <a:ext cx="1134110" cy="1699260"/>
            <a:chOff x="1875282" y="1485138"/>
            <a:chExt cx="1134110" cy="1699260"/>
          </a:xfrm>
        </p:grpSpPr>
        <p:pic>
          <p:nvPicPr>
            <p:cNvPr id="234" name="Google Shape;234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5282" y="1485138"/>
              <a:ext cx="1133856" cy="16992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18"/>
            <p:cNvSpPr/>
            <p:nvPr/>
          </p:nvSpPr>
          <p:spPr>
            <a:xfrm>
              <a:off x="1875282" y="1485138"/>
              <a:ext cx="1134110" cy="1699260"/>
            </a:xfrm>
            <a:custGeom>
              <a:rect b="b" l="l" r="r" t="t"/>
              <a:pathLst>
                <a:path extrusionOk="0" h="1699260" w="1134110">
                  <a:moveTo>
                    <a:pt x="0" y="1699260"/>
                  </a:moveTo>
                  <a:lnTo>
                    <a:pt x="1133856" y="1699260"/>
                  </a:lnTo>
                  <a:lnTo>
                    <a:pt x="1133856" y="0"/>
                  </a:lnTo>
                  <a:lnTo>
                    <a:pt x="0" y="0"/>
                  </a:lnTo>
                  <a:lnTo>
                    <a:pt x="0" y="1699260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36" name="Google Shape;236;p18"/>
          <p:cNvSpPr txBox="1"/>
          <p:nvPr/>
        </p:nvSpPr>
        <p:spPr>
          <a:xfrm>
            <a:off x="2090927" y="3755135"/>
            <a:ext cx="5179060" cy="1618615"/>
          </a:xfrm>
          <a:prstGeom prst="rect">
            <a:avLst/>
          </a:prstGeom>
          <a:noFill/>
          <a:ln cap="flat" cmpd="sng" w="9525">
            <a:solidFill>
              <a:srgbClr val="0099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94950">
            <a:spAutoFit/>
          </a:bodyPr>
          <a:lstStyle/>
          <a:p>
            <a:pPr indent="0" lvl="0" marL="33464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latin typeface="Arial"/>
                <a:ea typeface="Arial"/>
                <a:cs typeface="Arial"/>
                <a:sym typeface="Arial"/>
              </a:rPr>
              <a:t>Team Player</a:t>
            </a:r>
            <a:endParaRPr sz="47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Google Shape;237;p18"/>
          <p:cNvGrpSpPr/>
          <p:nvPr/>
        </p:nvGrpSpPr>
        <p:grpSpPr>
          <a:xfrm>
            <a:off x="1875282" y="3522726"/>
            <a:ext cx="1134110" cy="1699260"/>
            <a:chOff x="1875282" y="3522726"/>
            <a:chExt cx="1134110" cy="1699260"/>
          </a:xfrm>
        </p:grpSpPr>
        <p:pic>
          <p:nvPicPr>
            <p:cNvPr id="238" name="Google Shape;238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75282" y="3522726"/>
              <a:ext cx="1133856" cy="16992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p18"/>
            <p:cNvSpPr/>
            <p:nvPr/>
          </p:nvSpPr>
          <p:spPr>
            <a:xfrm>
              <a:off x="1875282" y="3522726"/>
              <a:ext cx="1134110" cy="1699260"/>
            </a:xfrm>
            <a:custGeom>
              <a:rect b="b" l="l" r="r" t="t"/>
              <a:pathLst>
                <a:path extrusionOk="0" h="1699260" w="1134110">
                  <a:moveTo>
                    <a:pt x="0" y="1699260"/>
                  </a:moveTo>
                  <a:lnTo>
                    <a:pt x="1133856" y="1699260"/>
                  </a:lnTo>
                  <a:lnTo>
                    <a:pt x="1133856" y="0"/>
                  </a:lnTo>
                  <a:lnTo>
                    <a:pt x="0" y="0"/>
                  </a:lnTo>
                  <a:lnTo>
                    <a:pt x="0" y="1699260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40" name="Google Shape;240;p18"/>
          <p:cNvSpPr txBox="1"/>
          <p:nvPr>
            <p:ph idx="12" type="sldNum"/>
          </p:nvPr>
        </p:nvSpPr>
        <p:spPr>
          <a:xfrm>
            <a:off x="8003285" y="6373772"/>
            <a:ext cx="795654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"/>
          <p:cNvSpPr txBox="1"/>
          <p:nvPr>
            <p:ph type="title"/>
          </p:nvPr>
        </p:nvSpPr>
        <p:spPr>
          <a:xfrm>
            <a:off x="1194612" y="207721"/>
            <a:ext cx="6102172" cy="1332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 they want from me?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19"/>
          <p:cNvSpPr txBox="1"/>
          <p:nvPr/>
        </p:nvSpPr>
        <p:spPr>
          <a:xfrm>
            <a:off x="2090927" y="1719072"/>
            <a:ext cx="5179060" cy="1617345"/>
          </a:xfrm>
          <a:prstGeom prst="rect">
            <a:avLst/>
          </a:prstGeom>
          <a:noFill/>
          <a:ln cap="flat" cmpd="sng" w="9525">
            <a:solidFill>
              <a:srgbClr val="0099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93700">
            <a:spAutoFit/>
          </a:bodyPr>
          <a:lstStyle/>
          <a:p>
            <a:pPr indent="0" lvl="0" marL="10966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latin typeface="Arial"/>
                <a:ea typeface="Arial"/>
                <a:cs typeface="Arial"/>
                <a:sym typeface="Arial"/>
              </a:rPr>
              <a:t>Ambition</a:t>
            </a:r>
            <a:endParaRPr sz="47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" name="Google Shape;247;p19"/>
          <p:cNvGrpSpPr/>
          <p:nvPr/>
        </p:nvGrpSpPr>
        <p:grpSpPr>
          <a:xfrm>
            <a:off x="1875282" y="1485138"/>
            <a:ext cx="1134110" cy="1699260"/>
            <a:chOff x="1875282" y="1485138"/>
            <a:chExt cx="1134110" cy="1699260"/>
          </a:xfrm>
        </p:grpSpPr>
        <p:pic>
          <p:nvPicPr>
            <p:cNvPr id="248" name="Google Shape;248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5282" y="1485138"/>
              <a:ext cx="1133856" cy="16992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Google Shape;249;p19"/>
            <p:cNvSpPr/>
            <p:nvPr/>
          </p:nvSpPr>
          <p:spPr>
            <a:xfrm>
              <a:off x="1875282" y="1485138"/>
              <a:ext cx="1134110" cy="1699260"/>
            </a:xfrm>
            <a:custGeom>
              <a:rect b="b" l="l" r="r" t="t"/>
              <a:pathLst>
                <a:path extrusionOk="0" h="1699260" w="1134110">
                  <a:moveTo>
                    <a:pt x="0" y="1699260"/>
                  </a:moveTo>
                  <a:lnTo>
                    <a:pt x="1133856" y="1699260"/>
                  </a:lnTo>
                  <a:lnTo>
                    <a:pt x="1133856" y="0"/>
                  </a:lnTo>
                  <a:lnTo>
                    <a:pt x="0" y="0"/>
                  </a:lnTo>
                  <a:lnTo>
                    <a:pt x="0" y="1699260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50" name="Google Shape;250;p19"/>
          <p:cNvSpPr txBox="1"/>
          <p:nvPr/>
        </p:nvSpPr>
        <p:spPr>
          <a:xfrm>
            <a:off x="2090927" y="3755135"/>
            <a:ext cx="5179060" cy="1618615"/>
          </a:xfrm>
          <a:prstGeom prst="rect">
            <a:avLst/>
          </a:prstGeom>
          <a:noFill/>
          <a:ln cap="flat" cmpd="sng" w="9525">
            <a:solidFill>
              <a:srgbClr val="0099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87325">
            <a:spAutoFit/>
          </a:bodyPr>
          <a:lstStyle/>
          <a:p>
            <a:pPr indent="0" lvl="0" marL="1096645" marR="621665" rtl="0" algn="l">
              <a:lnSpc>
                <a:spcPct val="1038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latin typeface="Arial"/>
                <a:ea typeface="Arial"/>
                <a:cs typeface="Arial"/>
                <a:sym typeface="Arial"/>
              </a:rPr>
              <a:t>Giving Credit to Others</a:t>
            </a:r>
            <a:endParaRPr sz="47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1" name="Google Shape;251;p19"/>
          <p:cNvGrpSpPr/>
          <p:nvPr/>
        </p:nvGrpSpPr>
        <p:grpSpPr>
          <a:xfrm>
            <a:off x="1875282" y="3522726"/>
            <a:ext cx="1134110" cy="1699260"/>
            <a:chOff x="1875282" y="3522726"/>
            <a:chExt cx="1134110" cy="1699260"/>
          </a:xfrm>
        </p:grpSpPr>
        <p:pic>
          <p:nvPicPr>
            <p:cNvPr id="252" name="Google Shape;252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75282" y="3522726"/>
              <a:ext cx="1133856" cy="16992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p19"/>
            <p:cNvSpPr/>
            <p:nvPr/>
          </p:nvSpPr>
          <p:spPr>
            <a:xfrm>
              <a:off x="1875282" y="3522726"/>
              <a:ext cx="1134110" cy="1699260"/>
            </a:xfrm>
            <a:custGeom>
              <a:rect b="b" l="l" r="r" t="t"/>
              <a:pathLst>
                <a:path extrusionOk="0" h="1699260" w="1134110">
                  <a:moveTo>
                    <a:pt x="0" y="1699260"/>
                  </a:moveTo>
                  <a:lnTo>
                    <a:pt x="1133856" y="1699260"/>
                  </a:lnTo>
                  <a:lnTo>
                    <a:pt x="1133856" y="0"/>
                  </a:lnTo>
                  <a:lnTo>
                    <a:pt x="0" y="0"/>
                  </a:lnTo>
                  <a:lnTo>
                    <a:pt x="0" y="1699260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54" name="Google Shape;254;p19"/>
          <p:cNvSpPr txBox="1"/>
          <p:nvPr>
            <p:ph idx="12" type="sldNum"/>
          </p:nvPr>
        </p:nvSpPr>
        <p:spPr>
          <a:xfrm>
            <a:off x="8003285" y="6373772"/>
            <a:ext cx="795654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"/>
          <p:cNvGrpSpPr/>
          <p:nvPr/>
        </p:nvGrpSpPr>
        <p:grpSpPr>
          <a:xfrm>
            <a:off x="0" y="2438400"/>
            <a:ext cx="9145522" cy="4038600"/>
            <a:chOff x="0" y="2438400"/>
            <a:chExt cx="9145522" cy="4038600"/>
          </a:xfrm>
        </p:grpSpPr>
        <p:sp>
          <p:nvSpPr>
            <p:cNvPr id="75" name="Google Shape;75;p1"/>
            <p:cNvSpPr/>
            <p:nvPr/>
          </p:nvSpPr>
          <p:spPr>
            <a:xfrm>
              <a:off x="24382" y="2488692"/>
              <a:ext cx="9121140" cy="990600"/>
            </a:xfrm>
            <a:custGeom>
              <a:rect b="b" l="l" r="r" t="t"/>
              <a:pathLst>
                <a:path extrusionOk="0" h="990600" w="9121140">
                  <a:moveTo>
                    <a:pt x="912114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9121140" y="990600"/>
                  </a:lnTo>
                  <a:lnTo>
                    <a:pt x="9121140" y="0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281623" y="2488692"/>
              <a:ext cx="599440" cy="990600"/>
            </a:xfrm>
            <a:custGeom>
              <a:rect b="b" l="l" r="r" t="t"/>
              <a:pathLst>
                <a:path extrusionOk="0" h="990600" w="599440">
                  <a:moveTo>
                    <a:pt x="599236" y="0"/>
                  </a:moveTo>
                  <a:lnTo>
                    <a:pt x="26466" y="0"/>
                  </a:lnTo>
                  <a:lnTo>
                    <a:pt x="15292" y="22409"/>
                  </a:lnTo>
                  <a:lnTo>
                    <a:pt x="7390" y="44826"/>
                  </a:lnTo>
                  <a:lnTo>
                    <a:pt x="2428" y="67573"/>
                  </a:lnTo>
                  <a:lnTo>
                    <a:pt x="75" y="90970"/>
                  </a:lnTo>
                  <a:lnTo>
                    <a:pt x="0" y="115341"/>
                  </a:lnTo>
                  <a:lnTo>
                    <a:pt x="1871" y="141007"/>
                  </a:lnTo>
                  <a:lnTo>
                    <a:pt x="5359" y="168290"/>
                  </a:lnTo>
                  <a:lnTo>
                    <a:pt x="10131" y="197513"/>
                  </a:lnTo>
                  <a:lnTo>
                    <a:pt x="28847" y="300037"/>
                  </a:lnTo>
                  <a:lnTo>
                    <a:pt x="35448" y="340237"/>
                  </a:lnTo>
                  <a:lnTo>
                    <a:pt x="41679" y="383987"/>
                  </a:lnTo>
                  <a:lnTo>
                    <a:pt x="47209" y="431609"/>
                  </a:lnTo>
                  <a:lnTo>
                    <a:pt x="51706" y="483424"/>
                  </a:lnTo>
                  <a:lnTo>
                    <a:pt x="54839" y="539754"/>
                  </a:lnTo>
                  <a:lnTo>
                    <a:pt x="56278" y="600923"/>
                  </a:lnTo>
                  <a:lnTo>
                    <a:pt x="55691" y="667250"/>
                  </a:lnTo>
                  <a:lnTo>
                    <a:pt x="52747" y="739060"/>
                  </a:lnTo>
                  <a:lnTo>
                    <a:pt x="47116" y="816673"/>
                  </a:lnTo>
                  <a:lnTo>
                    <a:pt x="38466" y="900413"/>
                  </a:lnTo>
                  <a:lnTo>
                    <a:pt x="26466" y="990600"/>
                  </a:lnTo>
                  <a:lnTo>
                    <a:pt x="599236" y="990600"/>
                  </a:lnTo>
                  <a:lnTo>
                    <a:pt x="599236" y="0"/>
                  </a:lnTo>
                  <a:close/>
                </a:path>
              </a:pathLst>
            </a:custGeom>
            <a:solidFill>
              <a:srgbClr val="5390A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815846" y="2488692"/>
              <a:ext cx="606425" cy="990600"/>
            </a:xfrm>
            <a:custGeom>
              <a:rect b="b" l="l" r="r" t="t"/>
              <a:pathLst>
                <a:path extrusionOk="0" h="990600" w="606425">
                  <a:moveTo>
                    <a:pt x="606033" y="0"/>
                  </a:moveTo>
                  <a:lnTo>
                    <a:pt x="30723" y="0"/>
                  </a:lnTo>
                  <a:lnTo>
                    <a:pt x="38877" y="44949"/>
                  </a:lnTo>
                  <a:lnTo>
                    <a:pt x="44210" y="92466"/>
                  </a:lnTo>
                  <a:lnTo>
                    <a:pt x="47038" y="142180"/>
                  </a:lnTo>
                  <a:lnTo>
                    <a:pt x="47679" y="193721"/>
                  </a:lnTo>
                  <a:lnTo>
                    <a:pt x="46449" y="246718"/>
                  </a:lnTo>
                  <a:lnTo>
                    <a:pt x="43664" y="300801"/>
                  </a:lnTo>
                  <a:lnTo>
                    <a:pt x="39641" y="355600"/>
                  </a:lnTo>
                  <a:lnTo>
                    <a:pt x="34698" y="410744"/>
                  </a:lnTo>
                  <a:lnTo>
                    <a:pt x="29150" y="465864"/>
                  </a:lnTo>
                  <a:lnTo>
                    <a:pt x="12048" y="627372"/>
                  </a:lnTo>
                  <a:lnTo>
                    <a:pt x="7251" y="678690"/>
                  </a:lnTo>
                  <a:lnTo>
                    <a:pt x="3432" y="728133"/>
                  </a:lnTo>
                  <a:lnTo>
                    <a:pt x="910" y="775329"/>
                  </a:lnTo>
                  <a:lnTo>
                    <a:pt x="0" y="819909"/>
                  </a:lnTo>
                  <a:lnTo>
                    <a:pt x="1019" y="861501"/>
                  </a:lnTo>
                  <a:lnTo>
                    <a:pt x="4284" y="899737"/>
                  </a:lnTo>
                  <a:lnTo>
                    <a:pt x="10112" y="934246"/>
                  </a:lnTo>
                  <a:lnTo>
                    <a:pt x="18820" y="964656"/>
                  </a:lnTo>
                  <a:lnTo>
                    <a:pt x="30723" y="990600"/>
                  </a:lnTo>
                  <a:lnTo>
                    <a:pt x="606033" y="990600"/>
                  </a:lnTo>
                  <a:lnTo>
                    <a:pt x="606033" y="0"/>
                  </a:lnTo>
                  <a:close/>
                </a:path>
              </a:pathLst>
            </a:custGeom>
            <a:solidFill>
              <a:srgbClr val="46D1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8548211" y="2500884"/>
              <a:ext cx="383540" cy="990600"/>
            </a:xfrm>
            <a:custGeom>
              <a:rect b="b" l="l" r="r" t="t"/>
              <a:pathLst>
                <a:path extrusionOk="0" h="990600" w="383540">
                  <a:moveTo>
                    <a:pt x="333660" y="0"/>
                  </a:moveTo>
                  <a:lnTo>
                    <a:pt x="36861" y="0"/>
                  </a:lnTo>
                  <a:lnTo>
                    <a:pt x="29858" y="28355"/>
                  </a:lnTo>
                  <a:lnTo>
                    <a:pt x="18062" y="104384"/>
                  </a:lnTo>
                  <a:lnTo>
                    <a:pt x="13270" y="150571"/>
                  </a:lnTo>
                  <a:lnTo>
                    <a:pt x="9215" y="201215"/>
                  </a:lnTo>
                  <a:lnTo>
                    <a:pt x="5897" y="255574"/>
                  </a:lnTo>
                  <a:lnTo>
                    <a:pt x="3317" y="312905"/>
                  </a:lnTo>
                  <a:lnTo>
                    <a:pt x="1474" y="372465"/>
                  </a:lnTo>
                  <a:lnTo>
                    <a:pt x="368" y="433511"/>
                  </a:lnTo>
                  <a:lnTo>
                    <a:pt x="0" y="495299"/>
                  </a:lnTo>
                  <a:lnTo>
                    <a:pt x="368" y="557088"/>
                  </a:lnTo>
                  <a:lnTo>
                    <a:pt x="1474" y="618134"/>
                  </a:lnTo>
                  <a:lnTo>
                    <a:pt x="3317" y="677694"/>
                  </a:lnTo>
                  <a:lnTo>
                    <a:pt x="5897" y="735025"/>
                  </a:lnTo>
                  <a:lnTo>
                    <a:pt x="9215" y="789384"/>
                  </a:lnTo>
                  <a:lnTo>
                    <a:pt x="13270" y="840028"/>
                  </a:lnTo>
                  <a:lnTo>
                    <a:pt x="18062" y="886215"/>
                  </a:lnTo>
                  <a:lnTo>
                    <a:pt x="23591" y="927201"/>
                  </a:lnTo>
                  <a:lnTo>
                    <a:pt x="36861" y="990600"/>
                  </a:lnTo>
                  <a:lnTo>
                    <a:pt x="333660" y="990600"/>
                  </a:lnTo>
                  <a:lnTo>
                    <a:pt x="336708" y="955079"/>
                  </a:lnTo>
                  <a:lnTo>
                    <a:pt x="340740" y="912812"/>
                  </a:lnTo>
                  <a:lnTo>
                    <a:pt x="361950" y="700087"/>
                  </a:lnTo>
                  <a:lnTo>
                    <a:pt x="367331" y="641945"/>
                  </a:lnTo>
                  <a:lnTo>
                    <a:pt x="372268" y="584200"/>
                  </a:lnTo>
                  <a:lnTo>
                    <a:pt x="376523" y="528042"/>
                  </a:lnTo>
                  <a:lnTo>
                    <a:pt x="379857" y="474662"/>
                  </a:lnTo>
                  <a:lnTo>
                    <a:pt x="382031" y="425251"/>
                  </a:lnTo>
                  <a:lnTo>
                    <a:pt x="382809" y="381000"/>
                  </a:lnTo>
                  <a:lnTo>
                    <a:pt x="383274" y="260746"/>
                  </a:lnTo>
                  <a:lnTo>
                    <a:pt x="382528" y="204638"/>
                  </a:lnTo>
                  <a:lnTo>
                    <a:pt x="379952" y="152400"/>
                  </a:lnTo>
                  <a:lnTo>
                    <a:pt x="374661" y="104923"/>
                  </a:lnTo>
                  <a:lnTo>
                    <a:pt x="365771" y="63103"/>
                  </a:lnTo>
                  <a:lnTo>
                    <a:pt x="352399" y="27830"/>
                  </a:lnTo>
                  <a:lnTo>
                    <a:pt x="333660" y="0"/>
                  </a:lnTo>
                  <a:close/>
                </a:path>
              </a:pathLst>
            </a:custGeom>
            <a:solidFill>
              <a:srgbClr val="5390A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374413" y="2488692"/>
              <a:ext cx="450215" cy="990600"/>
            </a:xfrm>
            <a:custGeom>
              <a:rect b="b" l="l" r="r" t="t"/>
              <a:pathLst>
                <a:path extrusionOk="0" h="990600" w="450215">
                  <a:moveTo>
                    <a:pt x="449802" y="0"/>
                  </a:moveTo>
                  <a:lnTo>
                    <a:pt x="49625" y="0"/>
                  </a:lnTo>
                  <a:lnTo>
                    <a:pt x="40196" y="28355"/>
                  </a:lnTo>
                  <a:lnTo>
                    <a:pt x="24316" y="104384"/>
                  </a:lnTo>
                  <a:lnTo>
                    <a:pt x="17865" y="150571"/>
                  </a:lnTo>
                  <a:lnTo>
                    <a:pt x="12406" y="201215"/>
                  </a:lnTo>
                  <a:lnTo>
                    <a:pt x="7940" y="255574"/>
                  </a:lnTo>
                  <a:lnTo>
                    <a:pt x="4466" y="312905"/>
                  </a:lnTo>
                  <a:lnTo>
                    <a:pt x="1985" y="372465"/>
                  </a:lnTo>
                  <a:lnTo>
                    <a:pt x="496" y="433511"/>
                  </a:lnTo>
                  <a:lnTo>
                    <a:pt x="0" y="495299"/>
                  </a:lnTo>
                  <a:lnTo>
                    <a:pt x="496" y="557088"/>
                  </a:lnTo>
                  <a:lnTo>
                    <a:pt x="1985" y="618134"/>
                  </a:lnTo>
                  <a:lnTo>
                    <a:pt x="4466" y="677694"/>
                  </a:lnTo>
                  <a:lnTo>
                    <a:pt x="7940" y="735025"/>
                  </a:lnTo>
                  <a:lnTo>
                    <a:pt x="12406" y="789384"/>
                  </a:lnTo>
                  <a:lnTo>
                    <a:pt x="17865" y="840028"/>
                  </a:lnTo>
                  <a:lnTo>
                    <a:pt x="24316" y="886215"/>
                  </a:lnTo>
                  <a:lnTo>
                    <a:pt x="31760" y="927201"/>
                  </a:lnTo>
                  <a:lnTo>
                    <a:pt x="49625" y="990600"/>
                  </a:lnTo>
                  <a:lnTo>
                    <a:pt x="449802" y="990600"/>
                  </a:lnTo>
                  <a:lnTo>
                    <a:pt x="448132" y="929173"/>
                  </a:lnTo>
                  <a:lnTo>
                    <a:pt x="443864" y="866851"/>
                  </a:lnTo>
                  <a:lnTo>
                    <a:pt x="431989" y="728319"/>
                  </a:lnTo>
                  <a:lnTo>
                    <a:pt x="429136" y="688751"/>
                  </a:lnTo>
                  <a:lnTo>
                    <a:pt x="426608" y="646509"/>
                  </a:lnTo>
                  <a:lnTo>
                    <a:pt x="424544" y="601243"/>
                  </a:lnTo>
                  <a:lnTo>
                    <a:pt x="423083" y="552602"/>
                  </a:lnTo>
                  <a:lnTo>
                    <a:pt x="422364" y="500237"/>
                  </a:lnTo>
                  <a:lnTo>
                    <a:pt x="422526" y="443798"/>
                  </a:lnTo>
                  <a:lnTo>
                    <a:pt x="423709" y="382934"/>
                  </a:lnTo>
                  <a:lnTo>
                    <a:pt x="426052" y="317296"/>
                  </a:lnTo>
                  <a:lnTo>
                    <a:pt x="429693" y="246534"/>
                  </a:lnTo>
                  <a:lnTo>
                    <a:pt x="434772" y="170297"/>
                  </a:lnTo>
                  <a:lnTo>
                    <a:pt x="441429" y="88236"/>
                  </a:lnTo>
                  <a:lnTo>
                    <a:pt x="4498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656576" y="2488692"/>
              <a:ext cx="574675" cy="990600"/>
            </a:xfrm>
            <a:custGeom>
              <a:rect b="b" l="l" r="r" t="t"/>
              <a:pathLst>
                <a:path extrusionOk="0" h="990600" w="574675">
                  <a:moveTo>
                    <a:pt x="574548" y="0"/>
                  </a:moveTo>
                  <a:lnTo>
                    <a:pt x="0" y="0"/>
                  </a:lnTo>
                  <a:lnTo>
                    <a:pt x="1329" y="40856"/>
                  </a:lnTo>
                  <a:lnTo>
                    <a:pt x="5004" y="86606"/>
                  </a:lnTo>
                  <a:lnTo>
                    <a:pt x="10556" y="136326"/>
                  </a:lnTo>
                  <a:lnTo>
                    <a:pt x="17516" y="189088"/>
                  </a:lnTo>
                  <a:lnTo>
                    <a:pt x="25414" y="243967"/>
                  </a:lnTo>
                  <a:lnTo>
                    <a:pt x="42149" y="356371"/>
                  </a:lnTo>
                  <a:lnTo>
                    <a:pt x="50047" y="412044"/>
                  </a:lnTo>
                  <a:lnTo>
                    <a:pt x="57007" y="466129"/>
                  </a:lnTo>
                  <a:lnTo>
                    <a:pt x="62559" y="517701"/>
                  </a:lnTo>
                  <a:lnTo>
                    <a:pt x="66234" y="565833"/>
                  </a:lnTo>
                  <a:lnTo>
                    <a:pt x="67564" y="609600"/>
                  </a:lnTo>
                  <a:lnTo>
                    <a:pt x="67432" y="667122"/>
                  </a:lnTo>
                  <a:lnTo>
                    <a:pt x="66508" y="717351"/>
                  </a:lnTo>
                  <a:lnTo>
                    <a:pt x="64001" y="762520"/>
                  </a:lnTo>
                  <a:lnTo>
                    <a:pt x="59118" y="804862"/>
                  </a:lnTo>
                  <a:lnTo>
                    <a:pt x="51068" y="846608"/>
                  </a:lnTo>
                  <a:lnTo>
                    <a:pt x="39060" y="889992"/>
                  </a:lnTo>
                  <a:lnTo>
                    <a:pt x="22301" y="937245"/>
                  </a:lnTo>
                  <a:lnTo>
                    <a:pt x="0" y="990600"/>
                  </a:lnTo>
                  <a:lnTo>
                    <a:pt x="574548" y="990600"/>
                  </a:lnTo>
                  <a:lnTo>
                    <a:pt x="574548" y="0"/>
                  </a:lnTo>
                  <a:close/>
                </a:path>
              </a:pathLst>
            </a:custGeom>
            <a:solidFill>
              <a:srgbClr val="3366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8178757" y="2500884"/>
              <a:ext cx="431165" cy="990600"/>
            </a:xfrm>
            <a:custGeom>
              <a:rect b="b" l="l" r="r" t="t"/>
              <a:pathLst>
                <a:path extrusionOk="0" h="990600" w="431165">
                  <a:moveTo>
                    <a:pt x="403267" y="0"/>
                  </a:moveTo>
                  <a:lnTo>
                    <a:pt x="27601" y="0"/>
                  </a:lnTo>
                  <a:lnTo>
                    <a:pt x="14555" y="30179"/>
                  </a:lnTo>
                  <a:lnTo>
                    <a:pt x="6037" y="68949"/>
                  </a:lnTo>
                  <a:lnTo>
                    <a:pt x="1401" y="114855"/>
                  </a:lnTo>
                  <a:lnTo>
                    <a:pt x="0" y="166445"/>
                  </a:lnTo>
                  <a:lnTo>
                    <a:pt x="1185" y="222264"/>
                  </a:lnTo>
                  <a:lnTo>
                    <a:pt x="4312" y="280860"/>
                  </a:lnTo>
                  <a:lnTo>
                    <a:pt x="8733" y="340779"/>
                  </a:lnTo>
                  <a:lnTo>
                    <a:pt x="18868" y="458771"/>
                  </a:lnTo>
                  <a:lnTo>
                    <a:pt x="23288" y="513938"/>
                  </a:lnTo>
                  <a:lnTo>
                    <a:pt x="26415" y="564614"/>
                  </a:lnTo>
                  <a:lnTo>
                    <a:pt x="27601" y="609345"/>
                  </a:lnTo>
                  <a:lnTo>
                    <a:pt x="25054" y="670466"/>
                  </a:lnTo>
                  <a:lnTo>
                    <a:pt x="18868" y="729505"/>
                  </a:lnTo>
                  <a:lnTo>
                    <a:pt x="4312" y="837771"/>
                  </a:lnTo>
                  <a:lnTo>
                    <a:pt x="309" y="885215"/>
                  </a:lnTo>
                  <a:lnTo>
                    <a:pt x="1401" y="927010"/>
                  </a:lnTo>
                  <a:lnTo>
                    <a:pt x="9770" y="962266"/>
                  </a:lnTo>
                  <a:lnTo>
                    <a:pt x="27601" y="990091"/>
                  </a:lnTo>
                  <a:lnTo>
                    <a:pt x="403267" y="990091"/>
                  </a:lnTo>
                  <a:lnTo>
                    <a:pt x="403267" y="837818"/>
                  </a:lnTo>
                  <a:lnTo>
                    <a:pt x="403874" y="805018"/>
                  </a:lnTo>
                  <a:lnTo>
                    <a:pt x="405542" y="765506"/>
                  </a:lnTo>
                  <a:lnTo>
                    <a:pt x="408045" y="720213"/>
                  </a:lnTo>
                  <a:lnTo>
                    <a:pt x="421848" y="499837"/>
                  </a:lnTo>
                  <a:lnTo>
                    <a:pt x="425110" y="439592"/>
                  </a:lnTo>
                  <a:lnTo>
                    <a:pt x="427840" y="379147"/>
                  </a:lnTo>
                  <a:lnTo>
                    <a:pt x="429812" y="319432"/>
                  </a:lnTo>
                  <a:lnTo>
                    <a:pt x="430798" y="261377"/>
                  </a:lnTo>
                  <a:lnTo>
                    <a:pt x="430570" y="205913"/>
                  </a:lnTo>
                  <a:lnTo>
                    <a:pt x="428902" y="153969"/>
                  </a:lnTo>
                  <a:lnTo>
                    <a:pt x="425565" y="106475"/>
                  </a:lnTo>
                  <a:lnTo>
                    <a:pt x="420332" y="64363"/>
                  </a:lnTo>
                  <a:lnTo>
                    <a:pt x="412975" y="28561"/>
                  </a:lnTo>
                  <a:lnTo>
                    <a:pt x="403267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3293240" y="2482596"/>
              <a:ext cx="600710" cy="990600"/>
            </a:xfrm>
            <a:custGeom>
              <a:rect b="b" l="l" r="r" t="t"/>
              <a:pathLst>
                <a:path extrusionOk="0" h="990600" w="600710">
                  <a:moveTo>
                    <a:pt x="600579" y="0"/>
                  </a:moveTo>
                  <a:lnTo>
                    <a:pt x="26539" y="0"/>
                  </a:lnTo>
                  <a:lnTo>
                    <a:pt x="15335" y="22409"/>
                  </a:lnTo>
                  <a:lnTo>
                    <a:pt x="7412" y="44826"/>
                  </a:lnTo>
                  <a:lnTo>
                    <a:pt x="2436" y="67573"/>
                  </a:lnTo>
                  <a:lnTo>
                    <a:pt x="76" y="90970"/>
                  </a:lnTo>
                  <a:lnTo>
                    <a:pt x="0" y="115341"/>
                  </a:lnTo>
                  <a:lnTo>
                    <a:pt x="1876" y="141007"/>
                  </a:lnTo>
                  <a:lnTo>
                    <a:pt x="5372" y="168290"/>
                  </a:lnTo>
                  <a:lnTo>
                    <a:pt x="10156" y="197513"/>
                  </a:lnTo>
                  <a:lnTo>
                    <a:pt x="28920" y="300037"/>
                  </a:lnTo>
                  <a:lnTo>
                    <a:pt x="35539" y="340237"/>
                  </a:lnTo>
                  <a:lnTo>
                    <a:pt x="41786" y="383987"/>
                  </a:lnTo>
                  <a:lnTo>
                    <a:pt x="47330" y="431609"/>
                  </a:lnTo>
                  <a:lnTo>
                    <a:pt x="51839" y="483424"/>
                  </a:lnTo>
                  <a:lnTo>
                    <a:pt x="54981" y="539754"/>
                  </a:lnTo>
                  <a:lnTo>
                    <a:pt x="56424" y="600923"/>
                  </a:lnTo>
                  <a:lnTo>
                    <a:pt x="55836" y="667250"/>
                  </a:lnTo>
                  <a:lnTo>
                    <a:pt x="52886" y="739060"/>
                  </a:lnTo>
                  <a:lnTo>
                    <a:pt x="47241" y="816673"/>
                  </a:lnTo>
                  <a:lnTo>
                    <a:pt x="38569" y="900413"/>
                  </a:lnTo>
                  <a:lnTo>
                    <a:pt x="26539" y="990600"/>
                  </a:lnTo>
                  <a:lnTo>
                    <a:pt x="600579" y="990600"/>
                  </a:lnTo>
                  <a:lnTo>
                    <a:pt x="600579" y="0"/>
                  </a:lnTo>
                  <a:close/>
                </a:path>
              </a:pathLst>
            </a:custGeom>
            <a:solidFill>
              <a:srgbClr val="5390A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3819497" y="2481071"/>
              <a:ext cx="605155" cy="990600"/>
            </a:xfrm>
            <a:custGeom>
              <a:rect b="b" l="l" r="r" t="t"/>
              <a:pathLst>
                <a:path extrusionOk="0" h="990600" w="605154">
                  <a:moveTo>
                    <a:pt x="604674" y="0"/>
                  </a:moveTo>
                  <a:lnTo>
                    <a:pt x="30634" y="0"/>
                  </a:lnTo>
                  <a:lnTo>
                    <a:pt x="38773" y="44949"/>
                  </a:lnTo>
                  <a:lnTo>
                    <a:pt x="44098" y="92466"/>
                  </a:lnTo>
                  <a:lnTo>
                    <a:pt x="46923" y="142180"/>
                  </a:lnTo>
                  <a:lnTo>
                    <a:pt x="47565" y="193721"/>
                  </a:lnTo>
                  <a:lnTo>
                    <a:pt x="46340" y="246718"/>
                  </a:lnTo>
                  <a:lnTo>
                    <a:pt x="43564" y="300801"/>
                  </a:lnTo>
                  <a:lnTo>
                    <a:pt x="39552" y="355600"/>
                  </a:lnTo>
                  <a:lnTo>
                    <a:pt x="34622" y="410744"/>
                  </a:lnTo>
                  <a:lnTo>
                    <a:pt x="29088" y="465864"/>
                  </a:lnTo>
                  <a:lnTo>
                    <a:pt x="12026" y="627372"/>
                  </a:lnTo>
                  <a:lnTo>
                    <a:pt x="7239" y="678690"/>
                  </a:lnTo>
                  <a:lnTo>
                    <a:pt x="3428" y="728133"/>
                  </a:lnTo>
                  <a:lnTo>
                    <a:pt x="910" y="775329"/>
                  </a:lnTo>
                  <a:lnTo>
                    <a:pt x="0" y="819909"/>
                  </a:lnTo>
                  <a:lnTo>
                    <a:pt x="1014" y="861501"/>
                  </a:lnTo>
                  <a:lnTo>
                    <a:pt x="4269" y="899737"/>
                  </a:lnTo>
                  <a:lnTo>
                    <a:pt x="10080" y="934246"/>
                  </a:lnTo>
                  <a:lnTo>
                    <a:pt x="18763" y="964656"/>
                  </a:lnTo>
                  <a:lnTo>
                    <a:pt x="30634" y="990600"/>
                  </a:lnTo>
                  <a:lnTo>
                    <a:pt x="604674" y="990600"/>
                  </a:lnTo>
                  <a:lnTo>
                    <a:pt x="6046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553583" y="2493264"/>
              <a:ext cx="384810" cy="990600"/>
            </a:xfrm>
            <a:custGeom>
              <a:rect b="b" l="l" r="r" t="t"/>
              <a:pathLst>
                <a:path extrusionOk="0" h="990600" w="384810">
                  <a:moveTo>
                    <a:pt x="335026" y="0"/>
                  </a:moveTo>
                  <a:lnTo>
                    <a:pt x="36957" y="0"/>
                  </a:lnTo>
                  <a:lnTo>
                    <a:pt x="29935" y="28355"/>
                  </a:lnTo>
                  <a:lnTo>
                    <a:pt x="18108" y="104384"/>
                  </a:lnTo>
                  <a:lnTo>
                    <a:pt x="13304" y="150571"/>
                  </a:lnTo>
                  <a:lnTo>
                    <a:pt x="9239" y="201215"/>
                  </a:lnTo>
                  <a:lnTo>
                    <a:pt x="5913" y="255574"/>
                  </a:lnTo>
                  <a:lnTo>
                    <a:pt x="3326" y="312905"/>
                  </a:lnTo>
                  <a:lnTo>
                    <a:pt x="1478" y="372465"/>
                  </a:lnTo>
                  <a:lnTo>
                    <a:pt x="369" y="433511"/>
                  </a:lnTo>
                  <a:lnTo>
                    <a:pt x="0" y="495299"/>
                  </a:lnTo>
                  <a:lnTo>
                    <a:pt x="369" y="557088"/>
                  </a:lnTo>
                  <a:lnTo>
                    <a:pt x="1478" y="618134"/>
                  </a:lnTo>
                  <a:lnTo>
                    <a:pt x="3326" y="677694"/>
                  </a:lnTo>
                  <a:lnTo>
                    <a:pt x="5913" y="735025"/>
                  </a:lnTo>
                  <a:lnTo>
                    <a:pt x="9239" y="789384"/>
                  </a:lnTo>
                  <a:lnTo>
                    <a:pt x="13304" y="840028"/>
                  </a:lnTo>
                  <a:lnTo>
                    <a:pt x="18108" y="886215"/>
                  </a:lnTo>
                  <a:lnTo>
                    <a:pt x="23652" y="927201"/>
                  </a:lnTo>
                  <a:lnTo>
                    <a:pt x="36957" y="990600"/>
                  </a:lnTo>
                  <a:lnTo>
                    <a:pt x="335026" y="990600"/>
                  </a:lnTo>
                  <a:lnTo>
                    <a:pt x="338049" y="955079"/>
                  </a:lnTo>
                  <a:lnTo>
                    <a:pt x="342071" y="912812"/>
                  </a:lnTo>
                  <a:lnTo>
                    <a:pt x="363331" y="700087"/>
                  </a:lnTo>
                  <a:lnTo>
                    <a:pt x="368737" y="641945"/>
                  </a:lnTo>
                  <a:lnTo>
                    <a:pt x="373699" y="584200"/>
                  </a:lnTo>
                  <a:lnTo>
                    <a:pt x="377977" y="528042"/>
                  </a:lnTo>
                  <a:lnTo>
                    <a:pt x="381331" y="474662"/>
                  </a:lnTo>
                  <a:lnTo>
                    <a:pt x="383519" y="425251"/>
                  </a:lnTo>
                  <a:lnTo>
                    <a:pt x="384302" y="381000"/>
                  </a:lnTo>
                  <a:lnTo>
                    <a:pt x="384764" y="260746"/>
                  </a:lnTo>
                  <a:lnTo>
                    <a:pt x="384014" y="204638"/>
                  </a:lnTo>
                  <a:lnTo>
                    <a:pt x="381428" y="152400"/>
                  </a:lnTo>
                  <a:lnTo>
                    <a:pt x="376122" y="104923"/>
                  </a:lnTo>
                  <a:lnTo>
                    <a:pt x="367210" y="63103"/>
                  </a:lnTo>
                  <a:lnTo>
                    <a:pt x="353806" y="27830"/>
                  </a:lnTo>
                  <a:lnTo>
                    <a:pt x="335026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4379753" y="2481071"/>
              <a:ext cx="450215" cy="990600"/>
            </a:xfrm>
            <a:custGeom>
              <a:rect b="b" l="l" r="r" t="t"/>
              <a:pathLst>
                <a:path extrusionOk="0" h="990600" w="450214">
                  <a:moveTo>
                    <a:pt x="449802" y="0"/>
                  </a:moveTo>
                  <a:lnTo>
                    <a:pt x="49625" y="0"/>
                  </a:lnTo>
                  <a:lnTo>
                    <a:pt x="40196" y="28355"/>
                  </a:lnTo>
                  <a:lnTo>
                    <a:pt x="24316" y="104384"/>
                  </a:lnTo>
                  <a:lnTo>
                    <a:pt x="17865" y="150571"/>
                  </a:lnTo>
                  <a:lnTo>
                    <a:pt x="12406" y="201215"/>
                  </a:lnTo>
                  <a:lnTo>
                    <a:pt x="7940" y="255574"/>
                  </a:lnTo>
                  <a:lnTo>
                    <a:pt x="4466" y="312905"/>
                  </a:lnTo>
                  <a:lnTo>
                    <a:pt x="1985" y="372465"/>
                  </a:lnTo>
                  <a:lnTo>
                    <a:pt x="496" y="433511"/>
                  </a:lnTo>
                  <a:lnTo>
                    <a:pt x="0" y="495299"/>
                  </a:lnTo>
                  <a:lnTo>
                    <a:pt x="496" y="557088"/>
                  </a:lnTo>
                  <a:lnTo>
                    <a:pt x="1985" y="618134"/>
                  </a:lnTo>
                  <a:lnTo>
                    <a:pt x="4466" y="677694"/>
                  </a:lnTo>
                  <a:lnTo>
                    <a:pt x="7940" y="735025"/>
                  </a:lnTo>
                  <a:lnTo>
                    <a:pt x="12406" y="789384"/>
                  </a:lnTo>
                  <a:lnTo>
                    <a:pt x="17865" y="840028"/>
                  </a:lnTo>
                  <a:lnTo>
                    <a:pt x="24316" y="886215"/>
                  </a:lnTo>
                  <a:lnTo>
                    <a:pt x="31760" y="927201"/>
                  </a:lnTo>
                  <a:lnTo>
                    <a:pt x="49625" y="990600"/>
                  </a:lnTo>
                  <a:lnTo>
                    <a:pt x="449802" y="990600"/>
                  </a:lnTo>
                  <a:lnTo>
                    <a:pt x="448132" y="929173"/>
                  </a:lnTo>
                  <a:lnTo>
                    <a:pt x="443864" y="866851"/>
                  </a:lnTo>
                  <a:lnTo>
                    <a:pt x="431989" y="728319"/>
                  </a:lnTo>
                  <a:lnTo>
                    <a:pt x="429136" y="688751"/>
                  </a:lnTo>
                  <a:lnTo>
                    <a:pt x="426608" y="646509"/>
                  </a:lnTo>
                  <a:lnTo>
                    <a:pt x="424544" y="601243"/>
                  </a:lnTo>
                  <a:lnTo>
                    <a:pt x="423083" y="552602"/>
                  </a:lnTo>
                  <a:lnTo>
                    <a:pt x="422364" y="500237"/>
                  </a:lnTo>
                  <a:lnTo>
                    <a:pt x="422526" y="443798"/>
                  </a:lnTo>
                  <a:lnTo>
                    <a:pt x="423709" y="382934"/>
                  </a:lnTo>
                  <a:lnTo>
                    <a:pt x="426052" y="317296"/>
                  </a:lnTo>
                  <a:lnTo>
                    <a:pt x="429693" y="246534"/>
                  </a:lnTo>
                  <a:lnTo>
                    <a:pt x="434772" y="170297"/>
                  </a:lnTo>
                  <a:lnTo>
                    <a:pt x="441429" y="88236"/>
                  </a:lnTo>
                  <a:lnTo>
                    <a:pt x="449802" y="0"/>
                  </a:lnTo>
                  <a:close/>
                </a:path>
              </a:pathLst>
            </a:custGeom>
            <a:solidFill>
              <a:srgbClr val="46D1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4663440" y="2482596"/>
              <a:ext cx="573405" cy="990600"/>
            </a:xfrm>
            <a:custGeom>
              <a:rect b="b" l="l" r="r" t="t"/>
              <a:pathLst>
                <a:path extrusionOk="0" h="990600" w="573404">
                  <a:moveTo>
                    <a:pt x="573024" y="0"/>
                  </a:moveTo>
                  <a:lnTo>
                    <a:pt x="0" y="0"/>
                  </a:lnTo>
                  <a:lnTo>
                    <a:pt x="1326" y="40856"/>
                  </a:lnTo>
                  <a:lnTo>
                    <a:pt x="4995" y="86606"/>
                  </a:lnTo>
                  <a:lnTo>
                    <a:pt x="10537" y="136326"/>
                  </a:lnTo>
                  <a:lnTo>
                    <a:pt x="17483" y="189088"/>
                  </a:lnTo>
                  <a:lnTo>
                    <a:pt x="25366" y="243967"/>
                  </a:lnTo>
                  <a:lnTo>
                    <a:pt x="42070" y="356371"/>
                  </a:lnTo>
                  <a:lnTo>
                    <a:pt x="49953" y="412044"/>
                  </a:lnTo>
                  <a:lnTo>
                    <a:pt x="56899" y="466129"/>
                  </a:lnTo>
                  <a:lnTo>
                    <a:pt x="62441" y="517701"/>
                  </a:lnTo>
                  <a:lnTo>
                    <a:pt x="66110" y="565833"/>
                  </a:lnTo>
                  <a:lnTo>
                    <a:pt x="67437" y="609600"/>
                  </a:lnTo>
                  <a:lnTo>
                    <a:pt x="67305" y="667122"/>
                  </a:lnTo>
                  <a:lnTo>
                    <a:pt x="66383" y="717351"/>
                  </a:lnTo>
                  <a:lnTo>
                    <a:pt x="63880" y="762520"/>
                  </a:lnTo>
                  <a:lnTo>
                    <a:pt x="59007" y="804862"/>
                  </a:lnTo>
                  <a:lnTo>
                    <a:pt x="50972" y="846608"/>
                  </a:lnTo>
                  <a:lnTo>
                    <a:pt x="38987" y="889992"/>
                  </a:lnTo>
                  <a:lnTo>
                    <a:pt x="22259" y="937245"/>
                  </a:lnTo>
                  <a:lnTo>
                    <a:pt x="0" y="990600"/>
                  </a:lnTo>
                  <a:lnTo>
                    <a:pt x="573024" y="990600"/>
                  </a:lnTo>
                  <a:lnTo>
                    <a:pt x="573024" y="0"/>
                  </a:lnTo>
                  <a:close/>
                </a:path>
              </a:pathLst>
            </a:custGeom>
            <a:solidFill>
              <a:srgbClr val="3366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1918576" y="2481071"/>
              <a:ext cx="3693160" cy="998219"/>
            </a:xfrm>
            <a:custGeom>
              <a:rect b="b" l="l" r="r" t="t"/>
              <a:pathLst>
                <a:path extrusionOk="0" h="998220" w="3693160">
                  <a:moveTo>
                    <a:pt x="600595" y="7620"/>
                  </a:moveTo>
                  <a:lnTo>
                    <a:pt x="26555" y="7620"/>
                  </a:lnTo>
                  <a:lnTo>
                    <a:pt x="15341" y="30035"/>
                  </a:lnTo>
                  <a:lnTo>
                    <a:pt x="7416" y="52451"/>
                  </a:lnTo>
                  <a:lnTo>
                    <a:pt x="2438" y="75196"/>
                  </a:lnTo>
                  <a:lnTo>
                    <a:pt x="76" y="98602"/>
                  </a:lnTo>
                  <a:lnTo>
                    <a:pt x="0" y="122961"/>
                  </a:lnTo>
                  <a:lnTo>
                    <a:pt x="1866" y="148628"/>
                  </a:lnTo>
                  <a:lnTo>
                    <a:pt x="5359" y="175920"/>
                  </a:lnTo>
                  <a:lnTo>
                    <a:pt x="10134" y="205143"/>
                  </a:lnTo>
                  <a:lnTo>
                    <a:pt x="28879" y="307657"/>
                  </a:lnTo>
                  <a:lnTo>
                    <a:pt x="35496" y="347865"/>
                  </a:lnTo>
                  <a:lnTo>
                    <a:pt x="41744" y="391617"/>
                  </a:lnTo>
                  <a:lnTo>
                    <a:pt x="47282" y="439229"/>
                  </a:lnTo>
                  <a:lnTo>
                    <a:pt x="51790" y="491045"/>
                  </a:lnTo>
                  <a:lnTo>
                    <a:pt x="54940" y="547382"/>
                  </a:lnTo>
                  <a:lnTo>
                    <a:pt x="56388" y="608545"/>
                  </a:lnTo>
                  <a:lnTo>
                    <a:pt x="55803" y="674878"/>
                  </a:lnTo>
                  <a:lnTo>
                    <a:pt x="52857" y="746683"/>
                  </a:lnTo>
                  <a:lnTo>
                    <a:pt x="47218" y="824306"/>
                  </a:lnTo>
                  <a:lnTo>
                    <a:pt x="38569" y="908037"/>
                  </a:lnTo>
                  <a:lnTo>
                    <a:pt x="26555" y="998220"/>
                  </a:lnTo>
                  <a:lnTo>
                    <a:pt x="600595" y="998220"/>
                  </a:lnTo>
                  <a:lnTo>
                    <a:pt x="600595" y="7620"/>
                  </a:lnTo>
                  <a:close/>
                </a:path>
                <a:path extrusionOk="0" h="998220" w="3693160">
                  <a:moveTo>
                    <a:pt x="3693122" y="261378"/>
                  </a:moveTo>
                  <a:lnTo>
                    <a:pt x="3692893" y="205917"/>
                  </a:lnTo>
                  <a:lnTo>
                    <a:pt x="3691217" y="153974"/>
                  </a:lnTo>
                  <a:lnTo>
                    <a:pt x="3687864" y="106476"/>
                  </a:lnTo>
                  <a:lnTo>
                    <a:pt x="3682619" y="64363"/>
                  </a:lnTo>
                  <a:lnTo>
                    <a:pt x="3665486" y="0"/>
                  </a:lnTo>
                  <a:lnTo>
                    <a:pt x="3288804" y="0"/>
                  </a:lnTo>
                  <a:lnTo>
                    <a:pt x="3275698" y="30187"/>
                  </a:lnTo>
                  <a:lnTo>
                    <a:pt x="3267151" y="68961"/>
                  </a:lnTo>
                  <a:lnTo>
                    <a:pt x="3262490" y="114858"/>
                  </a:lnTo>
                  <a:lnTo>
                    <a:pt x="3261080" y="166446"/>
                  </a:lnTo>
                  <a:lnTo>
                    <a:pt x="3262274" y="222275"/>
                  </a:lnTo>
                  <a:lnTo>
                    <a:pt x="3265411" y="280860"/>
                  </a:lnTo>
                  <a:lnTo>
                    <a:pt x="3269856" y="340791"/>
                  </a:lnTo>
                  <a:lnTo>
                    <a:pt x="3280029" y="458774"/>
                  </a:lnTo>
                  <a:lnTo>
                    <a:pt x="3284474" y="513943"/>
                  </a:lnTo>
                  <a:lnTo>
                    <a:pt x="3287611" y="564616"/>
                  </a:lnTo>
                  <a:lnTo>
                    <a:pt x="3288804" y="609346"/>
                  </a:lnTo>
                  <a:lnTo>
                    <a:pt x="3286239" y="670471"/>
                  </a:lnTo>
                  <a:lnTo>
                    <a:pt x="3280029" y="729513"/>
                  </a:lnTo>
                  <a:lnTo>
                    <a:pt x="3265411" y="837780"/>
                  </a:lnTo>
                  <a:lnTo>
                    <a:pt x="3261398" y="885215"/>
                  </a:lnTo>
                  <a:lnTo>
                    <a:pt x="3262490" y="927011"/>
                  </a:lnTo>
                  <a:lnTo>
                    <a:pt x="3270897" y="962279"/>
                  </a:lnTo>
                  <a:lnTo>
                    <a:pt x="3288804" y="990092"/>
                  </a:lnTo>
                  <a:lnTo>
                    <a:pt x="3665486" y="990092"/>
                  </a:lnTo>
                  <a:lnTo>
                    <a:pt x="3665486" y="837819"/>
                  </a:lnTo>
                  <a:lnTo>
                    <a:pt x="3666083" y="805027"/>
                  </a:lnTo>
                  <a:lnTo>
                    <a:pt x="3667760" y="765517"/>
                  </a:lnTo>
                  <a:lnTo>
                    <a:pt x="3670274" y="720217"/>
                  </a:lnTo>
                  <a:lnTo>
                    <a:pt x="3684143" y="499846"/>
                  </a:lnTo>
                  <a:lnTo>
                    <a:pt x="3687407" y="439597"/>
                  </a:lnTo>
                  <a:lnTo>
                    <a:pt x="3690150" y="379158"/>
                  </a:lnTo>
                  <a:lnTo>
                    <a:pt x="3692131" y="319443"/>
                  </a:lnTo>
                  <a:lnTo>
                    <a:pt x="3693122" y="261378"/>
                  </a:lnTo>
                  <a:close/>
                </a:path>
              </a:pathLst>
            </a:custGeom>
            <a:solidFill>
              <a:srgbClr val="2C5CB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443490" y="2488692"/>
              <a:ext cx="606425" cy="990600"/>
            </a:xfrm>
            <a:custGeom>
              <a:rect b="b" l="l" r="r" t="t"/>
              <a:pathLst>
                <a:path extrusionOk="0" h="990600" w="606425">
                  <a:moveTo>
                    <a:pt x="606033" y="0"/>
                  </a:moveTo>
                  <a:lnTo>
                    <a:pt x="30723" y="0"/>
                  </a:lnTo>
                  <a:lnTo>
                    <a:pt x="38877" y="44949"/>
                  </a:lnTo>
                  <a:lnTo>
                    <a:pt x="44210" y="92466"/>
                  </a:lnTo>
                  <a:lnTo>
                    <a:pt x="47038" y="142180"/>
                  </a:lnTo>
                  <a:lnTo>
                    <a:pt x="47679" y="193721"/>
                  </a:lnTo>
                  <a:lnTo>
                    <a:pt x="46449" y="246718"/>
                  </a:lnTo>
                  <a:lnTo>
                    <a:pt x="43664" y="300801"/>
                  </a:lnTo>
                  <a:lnTo>
                    <a:pt x="39641" y="355600"/>
                  </a:lnTo>
                  <a:lnTo>
                    <a:pt x="34698" y="410744"/>
                  </a:lnTo>
                  <a:lnTo>
                    <a:pt x="29150" y="465864"/>
                  </a:lnTo>
                  <a:lnTo>
                    <a:pt x="12048" y="627372"/>
                  </a:lnTo>
                  <a:lnTo>
                    <a:pt x="7251" y="678690"/>
                  </a:lnTo>
                  <a:lnTo>
                    <a:pt x="3432" y="728133"/>
                  </a:lnTo>
                  <a:lnTo>
                    <a:pt x="910" y="775329"/>
                  </a:lnTo>
                  <a:lnTo>
                    <a:pt x="0" y="819909"/>
                  </a:lnTo>
                  <a:lnTo>
                    <a:pt x="1019" y="861501"/>
                  </a:lnTo>
                  <a:lnTo>
                    <a:pt x="4284" y="899737"/>
                  </a:lnTo>
                  <a:lnTo>
                    <a:pt x="10112" y="934246"/>
                  </a:lnTo>
                  <a:lnTo>
                    <a:pt x="18820" y="964656"/>
                  </a:lnTo>
                  <a:lnTo>
                    <a:pt x="30723" y="990600"/>
                  </a:lnTo>
                  <a:lnTo>
                    <a:pt x="606033" y="990600"/>
                  </a:lnTo>
                  <a:lnTo>
                    <a:pt x="606033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190377" y="2488692"/>
              <a:ext cx="384810" cy="990600"/>
            </a:xfrm>
            <a:custGeom>
              <a:rect b="b" l="l" r="r" t="t"/>
              <a:pathLst>
                <a:path extrusionOk="0" h="990600" w="384809">
                  <a:moveTo>
                    <a:pt x="335019" y="0"/>
                  </a:moveTo>
                  <a:lnTo>
                    <a:pt x="36976" y="0"/>
                  </a:lnTo>
                  <a:lnTo>
                    <a:pt x="29950" y="28355"/>
                  </a:lnTo>
                  <a:lnTo>
                    <a:pt x="18118" y="104384"/>
                  </a:lnTo>
                  <a:lnTo>
                    <a:pt x="13311" y="150571"/>
                  </a:lnTo>
                  <a:lnTo>
                    <a:pt x="9244" y="201215"/>
                  </a:lnTo>
                  <a:lnTo>
                    <a:pt x="5916" y="255574"/>
                  </a:lnTo>
                  <a:lnTo>
                    <a:pt x="3327" y="312905"/>
                  </a:lnTo>
                  <a:lnTo>
                    <a:pt x="1479" y="372465"/>
                  </a:lnTo>
                  <a:lnTo>
                    <a:pt x="369" y="433511"/>
                  </a:lnTo>
                  <a:lnTo>
                    <a:pt x="0" y="495299"/>
                  </a:lnTo>
                  <a:lnTo>
                    <a:pt x="369" y="557088"/>
                  </a:lnTo>
                  <a:lnTo>
                    <a:pt x="1479" y="618134"/>
                  </a:lnTo>
                  <a:lnTo>
                    <a:pt x="3327" y="677694"/>
                  </a:lnTo>
                  <a:lnTo>
                    <a:pt x="5916" y="735025"/>
                  </a:lnTo>
                  <a:lnTo>
                    <a:pt x="9244" y="789384"/>
                  </a:lnTo>
                  <a:lnTo>
                    <a:pt x="13311" y="840028"/>
                  </a:lnTo>
                  <a:lnTo>
                    <a:pt x="18118" y="886215"/>
                  </a:lnTo>
                  <a:lnTo>
                    <a:pt x="23664" y="927201"/>
                  </a:lnTo>
                  <a:lnTo>
                    <a:pt x="36976" y="990600"/>
                  </a:lnTo>
                  <a:lnTo>
                    <a:pt x="335019" y="990600"/>
                  </a:lnTo>
                  <a:lnTo>
                    <a:pt x="338043" y="955079"/>
                  </a:lnTo>
                  <a:lnTo>
                    <a:pt x="342065" y="912812"/>
                  </a:lnTo>
                  <a:lnTo>
                    <a:pt x="363324" y="700087"/>
                  </a:lnTo>
                  <a:lnTo>
                    <a:pt x="368731" y="641945"/>
                  </a:lnTo>
                  <a:lnTo>
                    <a:pt x="373693" y="584200"/>
                  </a:lnTo>
                  <a:lnTo>
                    <a:pt x="377971" y="528042"/>
                  </a:lnTo>
                  <a:lnTo>
                    <a:pt x="381324" y="474662"/>
                  </a:lnTo>
                  <a:lnTo>
                    <a:pt x="383512" y="425251"/>
                  </a:lnTo>
                  <a:lnTo>
                    <a:pt x="384295" y="381000"/>
                  </a:lnTo>
                  <a:lnTo>
                    <a:pt x="384758" y="260746"/>
                  </a:lnTo>
                  <a:lnTo>
                    <a:pt x="384007" y="204638"/>
                  </a:lnTo>
                  <a:lnTo>
                    <a:pt x="381422" y="152400"/>
                  </a:lnTo>
                  <a:lnTo>
                    <a:pt x="376116" y="104923"/>
                  </a:lnTo>
                  <a:lnTo>
                    <a:pt x="367204" y="63103"/>
                  </a:lnTo>
                  <a:lnTo>
                    <a:pt x="353800" y="27830"/>
                  </a:lnTo>
                  <a:lnTo>
                    <a:pt x="335019" y="0"/>
                  </a:lnTo>
                  <a:close/>
                </a:path>
              </a:pathLst>
            </a:custGeom>
            <a:solidFill>
              <a:srgbClr val="46D1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0" y="2479548"/>
              <a:ext cx="459105" cy="992505"/>
            </a:xfrm>
            <a:custGeom>
              <a:rect b="b" l="l" r="r" t="t"/>
              <a:pathLst>
                <a:path extrusionOk="0" h="992504" w="459105">
                  <a:moveTo>
                    <a:pt x="458723" y="0"/>
                  </a:moveTo>
                  <a:lnTo>
                    <a:pt x="0" y="9462"/>
                  </a:lnTo>
                  <a:lnTo>
                    <a:pt x="0" y="992113"/>
                  </a:lnTo>
                  <a:lnTo>
                    <a:pt x="458723" y="990473"/>
                  </a:lnTo>
                  <a:lnTo>
                    <a:pt x="457052" y="929080"/>
                  </a:lnTo>
                  <a:lnTo>
                    <a:pt x="452781" y="866786"/>
                  </a:lnTo>
                  <a:lnTo>
                    <a:pt x="447026" y="800789"/>
                  </a:lnTo>
                  <a:lnTo>
                    <a:pt x="443939" y="765528"/>
                  </a:lnTo>
                  <a:lnTo>
                    <a:pt x="438045" y="688730"/>
                  </a:lnTo>
                  <a:lnTo>
                    <a:pt x="435515" y="646493"/>
                  </a:lnTo>
                  <a:lnTo>
                    <a:pt x="433449" y="601231"/>
                  </a:lnTo>
                  <a:lnTo>
                    <a:pt x="431987" y="552594"/>
                  </a:lnTo>
                  <a:lnTo>
                    <a:pt x="431268" y="500232"/>
                  </a:lnTo>
                  <a:lnTo>
                    <a:pt x="431430" y="443794"/>
                  </a:lnTo>
                  <a:lnTo>
                    <a:pt x="432614" y="382932"/>
                  </a:lnTo>
                  <a:lnTo>
                    <a:pt x="434958" y="317295"/>
                  </a:lnTo>
                  <a:lnTo>
                    <a:pt x="438601" y="246533"/>
                  </a:lnTo>
                  <a:lnTo>
                    <a:pt x="443684" y="170297"/>
                  </a:lnTo>
                  <a:lnTo>
                    <a:pt x="450345" y="88236"/>
                  </a:lnTo>
                  <a:lnTo>
                    <a:pt x="4587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300227" y="2482596"/>
              <a:ext cx="573405" cy="990600"/>
            </a:xfrm>
            <a:custGeom>
              <a:rect b="b" l="l" r="r" t="t"/>
              <a:pathLst>
                <a:path extrusionOk="0" h="990600" w="573405">
                  <a:moveTo>
                    <a:pt x="573024" y="0"/>
                  </a:moveTo>
                  <a:lnTo>
                    <a:pt x="0" y="0"/>
                  </a:lnTo>
                  <a:lnTo>
                    <a:pt x="1326" y="40856"/>
                  </a:lnTo>
                  <a:lnTo>
                    <a:pt x="4993" y="86606"/>
                  </a:lnTo>
                  <a:lnTo>
                    <a:pt x="10533" y="136326"/>
                  </a:lnTo>
                  <a:lnTo>
                    <a:pt x="17477" y="189088"/>
                  </a:lnTo>
                  <a:lnTo>
                    <a:pt x="25357" y="243967"/>
                  </a:lnTo>
                  <a:lnTo>
                    <a:pt x="42054" y="356371"/>
                  </a:lnTo>
                  <a:lnTo>
                    <a:pt x="49934" y="412044"/>
                  </a:lnTo>
                  <a:lnTo>
                    <a:pt x="56878" y="466129"/>
                  </a:lnTo>
                  <a:lnTo>
                    <a:pt x="62418" y="517701"/>
                  </a:lnTo>
                  <a:lnTo>
                    <a:pt x="66085" y="565833"/>
                  </a:lnTo>
                  <a:lnTo>
                    <a:pt x="67411" y="609600"/>
                  </a:lnTo>
                  <a:lnTo>
                    <a:pt x="67279" y="667122"/>
                  </a:lnTo>
                  <a:lnTo>
                    <a:pt x="66358" y="717351"/>
                  </a:lnTo>
                  <a:lnTo>
                    <a:pt x="63856" y="762520"/>
                  </a:lnTo>
                  <a:lnTo>
                    <a:pt x="58985" y="804862"/>
                  </a:lnTo>
                  <a:lnTo>
                    <a:pt x="50953" y="846608"/>
                  </a:lnTo>
                  <a:lnTo>
                    <a:pt x="38972" y="889992"/>
                  </a:lnTo>
                  <a:lnTo>
                    <a:pt x="22251" y="937245"/>
                  </a:lnTo>
                  <a:lnTo>
                    <a:pt x="0" y="990600"/>
                  </a:lnTo>
                  <a:lnTo>
                    <a:pt x="573024" y="990600"/>
                  </a:lnTo>
                  <a:lnTo>
                    <a:pt x="573024" y="0"/>
                  </a:lnTo>
                  <a:close/>
                </a:path>
              </a:pathLst>
            </a:custGeom>
            <a:solidFill>
              <a:srgbClr val="3366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807296" y="2481071"/>
              <a:ext cx="432434" cy="990600"/>
            </a:xfrm>
            <a:custGeom>
              <a:rect b="b" l="l" r="r" t="t"/>
              <a:pathLst>
                <a:path extrusionOk="0" h="990600" w="432434">
                  <a:moveTo>
                    <a:pt x="404435" y="0"/>
                  </a:moveTo>
                  <a:lnTo>
                    <a:pt x="27702" y="0"/>
                  </a:lnTo>
                  <a:lnTo>
                    <a:pt x="14608" y="30179"/>
                  </a:lnTo>
                  <a:lnTo>
                    <a:pt x="6060" y="68949"/>
                  </a:lnTo>
                  <a:lnTo>
                    <a:pt x="1406" y="114855"/>
                  </a:lnTo>
                  <a:lnTo>
                    <a:pt x="0" y="166445"/>
                  </a:lnTo>
                  <a:lnTo>
                    <a:pt x="1190" y="222264"/>
                  </a:lnTo>
                  <a:lnTo>
                    <a:pt x="4328" y="280860"/>
                  </a:lnTo>
                  <a:lnTo>
                    <a:pt x="8765" y="340779"/>
                  </a:lnTo>
                  <a:lnTo>
                    <a:pt x="18937" y="458771"/>
                  </a:lnTo>
                  <a:lnTo>
                    <a:pt x="23374" y="513938"/>
                  </a:lnTo>
                  <a:lnTo>
                    <a:pt x="26512" y="564614"/>
                  </a:lnTo>
                  <a:lnTo>
                    <a:pt x="27702" y="609345"/>
                  </a:lnTo>
                  <a:lnTo>
                    <a:pt x="25146" y="670466"/>
                  </a:lnTo>
                  <a:lnTo>
                    <a:pt x="18937" y="729505"/>
                  </a:lnTo>
                  <a:lnTo>
                    <a:pt x="4328" y="837771"/>
                  </a:lnTo>
                  <a:lnTo>
                    <a:pt x="311" y="885215"/>
                  </a:lnTo>
                  <a:lnTo>
                    <a:pt x="1406" y="927010"/>
                  </a:lnTo>
                  <a:lnTo>
                    <a:pt x="9806" y="962266"/>
                  </a:lnTo>
                  <a:lnTo>
                    <a:pt x="27702" y="990091"/>
                  </a:lnTo>
                  <a:lnTo>
                    <a:pt x="404435" y="990091"/>
                  </a:lnTo>
                  <a:lnTo>
                    <a:pt x="404435" y="837818"/>
                  </a:lnTo>
                  <a:lnTo>
                    <a:pt x="405044" y="805018"/>
                  </a:lnTo>
                  <a:lnTo>
                    <a:pt x="406719" y="765506"/>
                  </a:lnTo>
                  <a:lnTo>
                    <a:pt x="409231" y="720213"/>
                  </a:lnTo>
                  <a:lnTo>
                    <a:pt x="423085" y="499837"/>
                  </a:lnTo>
                  <a:lnTo>
                    <a:pt x="426358" y="439592"/>
                  </a:lnTo>
                  <a:lnTo>
                    <a:pt x="429099" y="379147"/>
                  </a:lnTo>
                  <a:lnTo>
                    <a:pt x="431078" y="319432"/>
                  </a:lnTo>
                  <a:lnTo>
                    <a:pt x="432068" y="261377"/>
                  </a:lnTo>
                  <a:lnTo>
                    <a:pt x="431839" y="205913"/>
                  </a:lnTo>
                  <a:lnTo>
                    <a:pt x="430165" y="153969"/>
                  </a:lnTo>
                  <a:lnTo>
                    <a:pt x="426815" y="106475"/>
                  </a:lnTo>
                  <a:lnTo>
                    <a:pt x="421563" y="64363"/>
                  </a:lnTo>
                  <a:lnTo>
                    <a:pt x="414179" y="28561"/>
                  </a:lnTo>
                  <a:lnTo>
                    <a:pt x="404435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93" name="Google Shape;93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438400"/>
              <a:ext cx="9144000" cy="4434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3202525"/>
              <a:ext cx="9142476" cy="299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27376" y="3429000"/>
              <a:ext cx="4572000" cy="304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" name="Google Shape;96;p1"/>
          <p:cNvSpPr txBox="1"/>
          <p:nvPr>
            <p:ph type="title"/>
          </p:nvPr>
        </p:nvSpPr>
        <p:spPr>
          <a:xfrm>
            <a:off x="1787779" y="799922"/>
            <a:ext cx="650748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Great Expectations</a:t>
            </a:r>
            <a:endParaRPr sz="6000"/>
          </a:p>
          <a:p>
            <a:pPr indent="0" lvl="0" marL="0" rtl="0" algn="ctr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sz="3600"/>
              <a:t>Professional Development</a:t>
            </a:r>
            <a:endParaRPr sz="3600"/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9831" y="350520"/>
            <a:ext cx="1552956" cy="848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 txBox="1"/>
          <p:nvPr/>
        </p:nvSpPr>
        <p:spPr>
          <a:xfrm>
            <a:off x="1194612" y="207721"/>
            <a:ext cx="47777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What do they want from me?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0"/>
          <p:cNvSpPr txBox="1"/>
          <p:nvPr>
            <p:ph type="title"/>
          </p:nvPr>
        </p:nvSpPr>
        <p:spPr>
          <a:xfrm>
            <a:off x="2090927" y="1719072"/>
            <a:ext cx="5179060" cy="1617345"/>
          </a:xfrm>
          <a:prstGeom prst="rect">
            <a:avLst/>
          </a:prstGeom>
          <a:noFill/>
          <a:ln cap="flat" cmpd="sng" w="9525">
            <a:solidFill>
              <a:srgbClr val="0099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27950">
            <a:spAutoFit/>
          </a:bodyPr>
          <a:lstStyle/>
          <a:p>
            <a:pPr indent="0" lvl="0" marL="1096645" marR="1804670" rtl="0" algn="l">
              <a:lnSpc>
                <a:spcPct val="1034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</a:rPr>
              <a:t>Result Producer</a:t>
            </a:r>
            <a:endParaRPr sz="4400"/>
          </a:p>
        </p:txBody>
      </p:sp>
      <p:grpSp>
        <p:nvGrpSpPr>
          <p:cNvPr id="261" name="Google Shape;261;p20"/>
          <p:cNvGrpSpPr/>
          <p:nvPr/>
        </p:nvGrpSpPr>
        <p:grpSpPr>
          <a:xfrm>
            <a:off x="1875282" y="1485138"/>
            <a:ext cx="1134110" cy="1699260"/>
            <a:chOff x="1875282" y="1485138"/>
            <a:chExt cx="1134110" cy="1699260"/>
          </a:xfrm>
        </p:grpSpPr>
        <p:pic>
          <p:nvPicPr>
            <p:cNvPr id="262" name="Google Shape;262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5282" y="1485138"/>
              <a:ext cx="1133856" cy="16992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" name="Google Shape;263;p20"/>
            <p:cNvSpPr/>
            <p:nvPr/>
          </p:nvSpPr>
          <p:spPr>
            <a:xfrm>
              <a:off x="1875282" y="1485138"/>
              <a:ext cx="1134110" cy="1699260"/>
            </a:xfrm>
            <a:custGeom>
              <a:rect b="b" l="l" r="r" t="t"/>
              <a:pathLst>
                <a:path extrusionOk="0" h="1699260" w="1134110">
                  <a:moveTo>
                    <a:pt x="0" y="1699260"/>
                  </a:moveTo>
                  <a:lnTo>
                    <a:pt x="1133856" y="1699260"/>
                  </a:lnTo>
                  <a:lnTo>
                    <a:pt x="1133856" y="0"/>
                  </a:lnTo>
                  <a:lnTo>
                    <a:pt x="0" y="0"/>
                  </a:lnTo>
                  <a:lnTo>
                    <a:pt x="0" y="1699260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64" name="Google Shape;264;p20"/>
          <p:cNvSpPr txBox="1"/>
          <p:nvPr/>
        </p:nvSpPr>
        <p:spPr>
          <a:xfrm>
            <a:off x="2090927" y="3755135"/>
            <a:ext cx="5179060" cy="1618615"/>
          </a:xfrm>
          <a:prstGeom prst="rect">
            <a:avLst/>
          </a:prstGeom>
          <a:noFill/>
          <a:ln cap="flat" cmpd="sng" w="9525">
            <a:solidFill>
              <a:srgbClr val="0099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29850">
            <a:spAutoFit/>
          </a:bodyPr>
          <a:lstStyle/>
          <a:p>
            <a:pPr indent="0" lvl="0" marL="1096645" marR="172085" rtl="0" algn="l">
              <a:lnSpc>
                <a:spcPct val="1034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Fitting the Work Environment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20"/>
          <p:cNvGrpSpPr/>
          <p:nvPr/>
        </p:nvGrpSpPr>
        <p:grpSpPr>
          <a:xfrm>
            <a:off x="1875282" y="3522726"/>
            <a:ext cx="1134110" cy="1699260"/>
            <a:chOff x="1875282" y="3522726"/>
            <a:chExt cx="1134110" cy="1699260"/>
          </a:xfrm>
        </p:grpSpPr>
        <p:pic>
          <p:nvPicPr>
            <p:cNvPr id="266" name="Google Shape;266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75282" y="3522726"/>
              <a:ext cx="1133856" cy="16992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20"/>
            <p:cNvSpPr/>
            <p:nvPr/>
          </p:nvSpPr>
          <p:spPr>
            <a:xfrm>
              <a:off x="1875282" y="3522726"/>
              <a:ext cx="1134110" cy="1699260"/>
            </a:xfrm>
            <a:custGeom>
              <a:rect b="b" l="l" r="r" t="t"/>
              <a:pathLst>
                <a:path extrusionOk="0" h="1699260" w="1134110">
                  <a:moveTo>
                    <a:pt x="0" y="1699260"/>
                  </a:moveTo>
                  <a:lnTo>
                    <a:pt x="1133856" y="1699260"/>
                  </a:lnTo>
                  <a:lnTo>
                    <a:pt x="1133856" y="0"/>
                  </a:lnTo>
                  <a:lnTo>
                    <a:pt x="0" y="0"/>
                  </a:lnTo>
                  <a:lnTo>
                    <a:pt x="0" y="1699260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68" name="Google Shape;268;p20"/>
          <p:cNvSpPr txBox="1"/>
          <p:nvPr>
            <p:ph idx="12" type="sldNum"/>
          </p:nvPr>
        </p:nvSpPr>
        <p:spPr>
          <a:xfrm>
            <a:off x="8003285" y="6373772"/>
            <a:ext cx="795654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/>
          <p:nvPr/>
        </p:nvSpPr>
        <p:spPr>
          <a:xfrm>
            <a:off x="1194612" y="207721"/>
            <a:ext cx="47777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What do they want from me?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21"/>
          <p:cNvSpPr txBox="1"/>
          <p:nvPr>
            <p:ph type="title"/>
          </p:nvPr>
        </p:nvSpPr>
        <p:spPr>
          <a:xfrm>
            <a:off x="2090927" y="1719072"/>
            <a:ext cx="5179060" cy="1617345"/>
          </a:xfrm>
          <a:prstGeom prst="rect">
            <a:avLst/>
          </a:prstGeom>
          <a:noFill/>
          <a:ln cap="flat" cmpd="sng" w="9525">
            <a:solidFill>
              <a:srgbClr val="0099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08600">
            <a:spAutoFit/>
          </a:bodyPr>
          <a:lstStyle/>
          <a:p>
            <a:pPr indent="0" lvl="0" marL="1096645" marR="182245" rtl="0" algn="l">
              <a:lnSpc>
                <a:spcPct val="1031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00000"/>
                </a:solidFill>
              </a:rPr>
              <a:t>Ability to Respond (Responsibility)</a:t>
            </a:r>
            <a:endParaRPr sz="3800"/>
          </a:p>
        </p:txBody>
      </p:sp>
      <p:grpSp>
        <p:nvGrpSpPr>
          <p:cNvPr id="275" name="Google Shape;275;p21"/>
          <p:cNvGrpSpPr/>
          <p:nvPr/>
        </p:nvGrpSpPr>
        <p:grpSpPr>
          <a:xfrm>
            <a:off x="1875282" y="1485138"/>
            <a:ext cx="1134110" cy="1699260"/>
            <a:chOff x="1875282" y="1485138"/>
            <a:chExt cx="1134110" cy="1699260"/>
          </a:xfrm>
        </p:grpSpPr>
        <p:pic>
          <p:nvPicPr>
            <p:cNvPr id="276" name="Google Shape;276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5282" y="1485138"/>
              <a:ext cx="1133856" cy="16992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21"/>
            <p:cNvSpPr/>
            <p:nvPr/>
          </p:nvSpPr>
          <p:spPr>
            <a:xfrm>
              <a:off x="1875282" y="1485138"/>
              <a:ext cx="1134110" cy="1699260"/>
            </a:xfrm>
            <a:custGeom>
              <a:rect b="b" l="l" r="r" t="t"/>
              <a:pathLst>
                <a:path extrusionOk="0" h="1699260" w="1134110">
                  <a:moveTo>
                    <a:pt x="0" y="1699260"/>
                  </a:moveTo>
                  <a:lnTo>
                    <a:pt x="1133856" y="1699260"/>
                  </a:lnTo>
                  <a:lnTo>
                    <a:pt x="1133856" y="0"/>
                  </a:lnTo>
                  <a:lnTo>
                    <a:pt x="0" y="0"/>
                  </a:lnTo>
                  <a:lnTo>
                    <a:pt x="0" y="1699260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78" name="Google Shape;278;p21"/>
          <p:cNvSpPr txBox="1"/>
          <p:nvPr/>
        </p:nvSpPr>
        <p:spPr>
          <a:xfrm>
            <a:off x="2090927" y="3755135"/>
            <a:ext cx="5179060" cy="1618615"/>
          </a:xfrm>
          <a:prstGeom prst="rect">
            <a:avLst/>
          </a:prstGeom>
          <a:noFill/>
          <a:ln cap="flat" cmpd="sng" w="9525">
            <a:solidFill>
              <a:srgbClr val="0099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75600">
            <a:spAutoFit/>
          </a:bodyPr>
          <a:lstStyle/>
          <a:p>
            <a:pPr indent="0" lvl="0" marL="10966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Integrity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" name="Google Shape;279;p21"/>
          <p:cNvGrpSpPr/>
          <p:nvPr/>
        </p:nvGrpSpPr>
        <p:grpSpPr>
          <a:xfrm>
            <a:off x="1875282" y="3522726"/>
            <a:ext cx="1134110" cy="1699260"/>
            <a:chOff x="1875282" y="3522726"/>
            <a:chExt cx="1134110" cy="1699260"/>
          </a:xfrm>
        </p:grpSpPr>
        <p:pic>
          <p:nvPicPr>
            <p:cNvPr id="280" name="Google Shape;280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75282" y="3522726"/>
              <a:ext cx="1133856" cy="16992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Google Shape;281;p21"/>
            <p:cNvSpPr/>
            <p:nvPr/>
          </p:nvSpPr>
          <p:spPr>
            <a:xfrm>
              <a:off x="1875282" y="3522726"/>
              <a:ext cx="1134110" cy="1699260"/>
            </a:xfrm>
            <a:custGeom>
              <a:rect b="b" l="l" r="r" t="t"/>
              <a:pathLst>
                <a:path extrusionOk="0" h="1699260" w="1134110">
                  <a:moveTo>
                    <a:pt x="0" y="1699260"/>
                  </a:moveTo>
                  <a:lnTo>
                    <a:pt x="1133856" y="1699260"/>
                  </a:lnTo>
                  <a:lnTo>
                    <a:pt x="1133856" y="0"/>
                  </a:lnTo>
                  <a:lnTo>
                    <a:pt x="0" y="0"/>
                  </a:lnTo>
                  <a:lnTo>
                    <a:pt x="0" y="1699260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82" name="Google Shape;282;p21"/>
          <p:cNvSpPr txBox="1"/>
          <p:nvPr>
            <p:ph idx="12" type="sldNum"/>
          </p:nvPr>
        </p:nvSpPr>
        <p:spPr>
          <a:xfrm>
            <a:off x="8003285" y="6373772"/>
            <a:ext cx="795654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/>
          <p:nvPr/>
        </p:nvSpPr>
        <p:spPr>
          <a:xfrm>
            <a:off x="1472311" y="1708530"/>
            <a:ext cx="7133590" cy="3683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21458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	in	a	job interview bosses would like to see these qualities in candidates.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22"/>
          <p:cNvSpPr txBox="1"/>
          <p:nvPr>
            <p:ph idx="12" type="sldNum"/>
          </p:nvPr>
        </p:nvSpPr>
        <p:spPr>
          <a:xfrm>
            <a:off x="8003285" y="6373772"/>
            <a:ext cx="795654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"/>
          <p:cNvSpPr txBox="1"/>
          <p:nvPr>
            <p:ph type="title"/>
          </p:nvPr>
        </p:nvSpPr>
        <p:spPr>
          <a:xfrm>
            <a:off x="1194612" y="207721"/>
            <a:ext cx="6102172" cy="1332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6100">
            <a:spAutoFit/>
          </a:bodyPr>
          <a:lstStyle/>
          <a:p>
            <a:pPr indent="0" lvl="0" marL="69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My Response…</a:t>
            </a:r>
            <a:endParaRPr sz="3600"/>
          </a:p>
        </p:txBody>
      </p:sp>
      <p:sp>
        <p:nvSpPr>
          <p:cNvPr id="294" name="Google Shape;294;p23"/>
          <p:cNvSpPr txBox="1"/>
          <p:nvPr>
            <p:ph idx="12" type="sldNum"/>
          </p:nvPr>
        </p:nvSpPr>
        <p:spPr>
          <a:xfrm>
            <a:off x="8003285" y="6373772"/>
            <a:ext cx="795654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23"/>
          <p:cNvSpPr txBox="1"/>
          <p:nvPr/>
        </p:nvSpPr>
        <p:spPr>
          <a:xfrm>
            <a:off x="1410716" y="1936191"/>
            <a:ext cx="6762115" cy="441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4805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Noto Sans Symbols"/>
              <a:buChar char="❑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	Adjust my behavior thinking and actions to align with what the company needs in order to fulfill its mission, vision through its goals and objectives.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SzPts val="3200"/>
              <a:buFont typeface="Noto Sans Symbols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70" lvl="0" marL="355600" marR="5187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Noto Sans Symbols"/>
              <a:buChar char="❑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	Consistently check if you’re in sync with the organization's expectations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3855" lvl="1" marL="8324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Noto Sans Symbols"/>
              <a:buChar char="❑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Your superior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3855" lvl="1" marL="8324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Noto Sans Symbols"/>
              <a:buChar char="❑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Your colleagues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"/>
          <p:cNvSpPr txBox="1"/>
          <p:nvPr>
            <p:ph type="title"/>
          </p:nvPr>
        </p:nvSpPr>
        <p:spPr>
          <a:xfrm>
            <a:off x="1414017" y="2212594"/>
            <a:ext cx="7107555" cy="1854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056005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21458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Look	at an Example on Teamwork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4"/>
          <p:cNvSpPr txBox="1"/>
          <p:nvPr>
            <p:ph idx="12" type="sldNum"/>
          </p:nvPr>
        </p:nvSpPr>
        <p:spPr>
          <a:xfrm>
            <a:off x="8003285" y="6373772"/>
            <a:ext cx="795654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25"/>
          <p:cNvGrpSpPr/>
          <p:nvPr/>
        </p:nvGrpSpPr>
        <p:grpSpPr>
          <a:xfrm>
            <a:off x="2743200" y="1447800"/>
            <a:ext cx="3977639" cy="4526280"/>
            <a:chOff x="0" y="0"/>
            <a:chExt cx="3977639" cy="4526280"/>
          </a:xfrm>
        </p:grpSpPr>
        <p:sp>
          <p:nvSpPr>
            <p:cNvPr id="307" name="Google Shape;307;p25"/>
            <p:cNvSpPr/>
            <p:nvPr/>
          </p:nvSpPr>
          <p:spPr>
            <a:xfrm>
              <a:off x="0" y="0"/>
              <a:ext cx="3380994" cy="135788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82D2B"/>
                </a:gs>
                <a:gs pos="80000">
                  <a:srgbClr val="C83D39"/>
                </a:gs>
                <a:gs pos="100000">
                  <a:srgbClr val="CC3A3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 txBox="1"/>
            <p:nvPr/>
          </p:nvSpPr>
          <p:spPr>
            <a:xfrm>
              <a:off x="39771" y="39771"/>
              <a:ext cx="1915731" cy="12783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https://www.youtube.com/watch?v=_akanzNG30g</a:t>
              </a:r>
              <a:endParaRPr sz="2000">
                <a:solidFill>
                  <a:schemeClr val="lt1"/>
                </a:solidFill>
              </a:endParaRPr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298322" y="1584198"/>
              <a:ext cx="3380994" cy="135788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82D2B"/>
                </a:gs>
                <a:gs pos="80000">
                  <a:srgbClr val="C83D39"/>
                </a:gs>
                <a:gs pos="100000">
                  <a:srgbClr val="CC3A3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5"/>
            <p:cNvSpPr txBox="1"/>
            <p:nvPr/>
          </p:nvSpPr>
          <p:spPr>
            <a:xfrm>
              <a:off x="338093" y="1623969"/>
              <a:ext cx="2120504" cy="12783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What is your take on the following video?</a:t>
              </a:r>
              <a:endParaRPr sz="2000">
                <a:solidFill>
                  <a:schemeClr val="lt1"/>
                </a:solidFill>
              </a:endParaRPr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596645" y="3168396"/>
              <a:ext cx="3380994" cy="135788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82D2B"/>
                </a:gs>
                <a:gs pos="80000">
                  <a:srgbClr val="C83D39"/>
                </a:gs>
                <a:gs pos="100000">
                  <a:srgbClr val="CC3A3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5"/>
            <p:cNvSpPr txBox="1"/>
            <p:nvPr/>
          </p:nvSpPr>
          <p:spPr>
            <a:xfrm>
              <a:off x="636416" y="3208167"/>
              <a:ext cx="2120504" cy="12783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https://www.youtube.com/watch?v=0kkPmppKm_4</a:t>
              </a:r>
              <a:endParaRPr sz="2000">
                <a:solidFill>
                  <a:schemeClr val="lt1"/>
                </a:solidFill>
              </a:endParaRPr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2498369" y="1029728"/>
              <a:ext cx="882624" cy="882624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7CFCF">
                <a:alpha val="89803"/>
              </a:srgbClr>
            </a:solidFill>
            <a:ln cap="flat" cmpd="sng" w="9525">
              <a:solidFill>
                <a:srgbClr val="E7CFCF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5"/>
            <p:cNvSpPr txBox="1"/>
            <p:nvPr/>
          </p:nvSpPr>
          <p:spPr>
            <a:xfrm>
              <a:off x="2696959" y="1029728"/>
              <a:ext cx="485444" cy="664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Font typeface="Arial"/>
                <a:buNone/>
              </a:pPr>
              <a:r>
                <a:t/>
              </a:r>
              <a:endParaRPr sz="2000"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2796692" y="2604874"/>
              <a:ext cx="882624" cy="882624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7CFCF">
                <a:alpha val="89803"/>
              </a:srgbClr>
            </a:solidFill>
            <a:ln cap="flat" cmpd="sng" w="9525">
              <a:solidFill>
                <a:srgbClr val="E7CFCF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5"/>
            <p:cNvSpPr txBox="1"/>
            <p:nvPr/>
          </p:nvSpPr>
          <p:spPr>
            <a:xfrm>
              <a:off x="2995282" y="2604874"/>
              <a:ext cx="485444" cy="664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Font typeface="Arial"/>
                <a:buNone/>
              </a:pPr>
              <a:r>
                <a:t/>
              </a:r>
              <a:endParaRPr sz="200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"/>
          <p:cNvSpPr txBox="1"/>
          <p:nvPr>
            <p:ph type="title"/>
          </p:nvPr>
        </p:nvSpPr>
        <p:spPr>
          <a:xfrm>
            <a:off x="1194612" y="207721"/>
            <a:ext cx="6102172" cy="1332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6100">
            <a:spAutoFit/>
          </a:bodyPr>
          <a:lstStyle/>
          <a:p>
            <a:pPr indent="0" lvl="0" marL="69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Learnings…</a:t>
            </a:r>
            <a:endParaRPr sz="3600"/>
          </a:p>
        </p:txBody>
      </p:sp>
      <p:sp>
        <p:nvSpPr>
          <p:cNvPr id="322" name="Google Shape;322;p26"/>
          <p:cNvSpPr txBox="1"/>
          <p:nvPr>
            <p:ph idx="12" type="sldNum"/>
          </p:nvPr>
        </p:nvSpPr>
        <p:spPr>
          <a:xfrm>
            <a:off x="8003285" y="6373772"/>
            <a:ext cx="795654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p26"/>
          <p:cNvSpPr txBox="1"/>
          <p:nvPr/>
        </p:nvSpPr>
        <p:spPr>
          <a:xfrm>
            <a:off x="1338452" y="1648155"/>
            <a:ext cx="6339205" cy="441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63855" lvl="0" marL="3752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Noto Sans Symbols"/>
              <a:buChar char="❑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Effective facilitation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3855" lvl="0" marL="3752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Noto Sans Symbols"/>
              <a:buChar char="❑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Accepted the blame as a team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3855" lvl="0" marL="3752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Noto Sans Symbols"/>
              <a:buChar char="❑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Agreed on the issue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3855" lvl="0" marL="3752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Noto Sans Symbols"/>
              <a:buChar char="❑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Didn’t blame each other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3855" lvl="0" marL="37528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3100"/>
              <a:buFont typeface="Noto Sans Symbols"/>
              <a:buChar char="❑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Thanked each other for their support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5" lvl="0" marL="355600" marR="5403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Noto Sans Symbols"/>
              <a:buChar char="❑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	Agree to stay in touch – effective communication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5" lvl="0" marL="355600" marR="6388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Noto Sans Symbols"/>
              <a:buChar char="❑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	Not dwelling on the problem but seeking a solution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"/>
          <p:cNvSpPr txBox="1"/>
          <p:nvPr/>
        </p:nvSpPr>
        <p:spPr>
          <a:xfrm>
            <a:off x="1252219" y="691134"/>
            <a:ext cx="530923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Collaborative Language…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008" y="1799844"/>
            <a:ext cx="7265670" cy="1119377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7"/>
          <p:cNvSpPr txBox="1"/>
          <p:nvPr/>
        </p:nvSpPr>
        <p:spPr>
          <a:xfrm>
            <a:off x="1145844" y="1933701"/>
            <a:ext cx="662495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99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“I appreciate what you’ve done”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1" name="Google Shape;33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6159" y="2752344"/>
            <a:ext cx="4488942" cy="150494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7"/>
          <p:cNvSpPr txBox="1"/>
          <p:nvPr>
            <p:ph type="title"/>
          </p:nvPr>
        </p:nvSpPr>
        <p:spPr>
          <a:xfrm>
            <a:off x="3999103" y="2935985"/>
            <a:ext cx="3625215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“Great Start”</a:t>
            </a:r>
            <a:endParaRPr sz="5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33" name="Google Shape;333;p27"/>
          <p:cNvGrpSpPr/>
          <p:nvPr/>
        </p:nvGrpSpPr>
        <p:grpSpPr>
          <a:xfrm>
            <a:off x="972311" y="3825240"/>
            <a:ext cx="7072122" cy="3032757"/>
            <a:chOff x="972311" y="3825240"/>
            <a:chExt cx="7072122" cy="3032757"/>
          </a:xfrm>
        </p:grpSpPr>
        <p:pic>
          <p:nvPicPr>
            <p:cNvPr id="334" name="Google Shape;334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72311" y="3825240"/>
              <a:ext cx="2588514" cy="1229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834639" y="3825240"/>
              <a:ext cx="1378458" cy="1229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2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625595" y="3825240"/>
              <a:ext cx="3300222" cy="1229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723643" y="4495800"/>
              <a:ext cx="4452365" cy="1229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2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593591" y="5416293"/>
              <a:ext cx="4450842" cy="14417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9" name="Google Shape;339;p27"/>
          <p:cNvSpPr txBox="1"/>
          <p:nvPr/>
        </p:nvSpPr>
        <p:spPr>
          <a:xfrm>
            <a:off x="1323847" y="3972305"/>
            <a:ext cx="6289040" cy="2477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751840" lvl="0" marL="763905" marR="11785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CC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“I think </a:t>
            </a:r>
            <a:r>
              <a:rPr lang="en-US" sz="4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</a:t>
            </a:r>
            <a:r>
              <a:rPr lang="en-US" sz="4400">
                <a:solidFill>
                  <a:srgbClr val="CC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could have done that better”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14625" rtl="0" algn="l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“Thank	you”</a:t>
            </a:r>
            <a:endParaRPr sz="5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27"/>
          <p:cNvSpPr txBox="1"/>
          <p:nvPr>
            <p:ph idx="12" type="sldNum"/>
          </p:nvPr>
        </p:nvSpPr>
        <p:spPr>
          <a:xfrm>
            <a:off x="8003285" y="6373772"/>
            <a:ext cx="795654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8"/>
          <p:cNvSpPr txBox="1"/>
          <p:nvPr/>
        </p:nvSpPr>
        <p:spPr>
          <a:xfrm>
            <a:off x="1266571" y="1651508"/>
            <a:ext cx="607060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Inefficiency during a meeting and poor teamwork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28"/>
          <p:cNvSpPr txBox="1"/>
          <p:nvPr>
            <p:ph idx="12" type="sldNum"/>
          </p:nvPr>
        </p:nvSpPr>
        <p:spPr>
          <a:xfrm>
            <a:off x="8003285" y="6373772"/>
            <a:ext cx="795654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7" name="Google Shape;347;p28"/>
          <p:cNvSpPr txBox="1"/>
          <p:nvPr/>
        </p:nvSpPr>
        <p:spPr>
          <a:xfrm>
            <a:off x="1600200" y="2590800"/>
            <a:ext cx="4495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A group of people sitting at a table&#10;&#10;Description automatically generated" id="348" name="Google Shape;34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556387"/>
            <a:ext cx="5565338" cy="2782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"/>
          <p:cNvSpPr txBox="1"/>
          <p:nvPr>
            <p:ph type="title"/>
          </p:nvPr>
        </p:nvSpPr>
        <p:spPr>
          <a:xfrm>
            <a:off x="1252219" y="659129"/>
            <a:ext cx="439991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Watch and Learn…</a:t>
            </a:r>
            <a:endParaRPr/>
          </a:p>
        </p:txBody>
      </p:sp>
      <p:sp>
        <p:nvSpPr>
          <p:cNvPr id="354" name="Google Shape;354;p29"/>
          <p:cNvSpPr txBox="1"/>
          <p:nvPr/>
        </p:nvSpPr>
        <p:spPr>
          <a:xfrm>
            <a:off x="1266571" y="1435049"/>
            <a:ext cx="6752590" cy="30444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What are the phrases to avoid at work?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https://www.linkedin.com/learning/management-tips/5-phrases-to-avoid?resume=false&amp;u=76664938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29"/>
          <p:cNvSpPr txBox="1"/>
          <p:nvPr>
            <p:ph idx="12" type="sldNum"/>
          </p:nvPr>
        </p:nvSpPr>
        <p:spPr>
          <a:xfrm>
            <a:off x="8003285" y="6373772"/>
            <a:ext cx="795654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1520914" y="838200"/>
            <a:ext cx="6102172" cy="1332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the Module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2514600" y="3429000"/>
            <a:ext cx="4876800" cy="479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66"/>
                </a:solidFill>
              </a:rPr>
              <a:t>Why “Professional Development”?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"/>
          <p:cNvSpPr txBox="1"/>
          <p:nvPr>
            <p:ph type="title"/>
          </p:nvPr>
        </p:nvSpPr>
        <p:spPr>
          <a:xfrm>
            <a:off x="1194612" y="207721"/>
            <a:ext cx="6102172" cy="1332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450">
            <a:spAutoFit/>
          </a:bodyPr>
          <a:lstStyle/>
          <a:p>
            <a:pPr indent="0" lvl="0" marL="69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Activity…</a:t>
            </a:r>
            <a:endParaRPr/>
          </a:p>
        </p:txBody>
      </p:sp>
      <p:sp>
        <p:nvSpPr>
          <p:cNvPr id="361" name="Google Shape;361;p30"/>
          <p:cNvSpPr txBox="1"/>
          <p:nvPr>
            <p:ph idx="12" type="sldNum"/>
          </p:nvPr>
        </p:nvSpPr>
        <p:spPr>
          <a:xfrm>
            <a:off x="8003285" y="6373772"/>
            <a:ext cx="795654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" name="Google Shape;362;p30"/>
          <p:cNvSpPr txBox="1"/>
          <p:nvPr>
            <p:ph idx="1" type="body"/>
          </p:nvPr>
        </p:nvSpPr>
        <p:spPr>
          <a:xfrm>
            <a:off x="1410716" y="1936191"/>
            <a:ext cx="6828155" cy="3375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775">
            <a:spAutoFit/>
          </a:bodyPr>
          <a:lstStyle/>
          <a:p>
            <a:pPr indent="0" lvl="0" marL="844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a team, discuss and list down practical ways in</a:t>
            </a:r>
            <a:endParaRPr/>
          </a:p>
          <a:p>
            <a:pPr indent="0" lvl="0" marL="84455" marR="194310" rtl="0" algn="l">
              <a:lnSpc>
                <a:spcPct val="240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rPr lang="en-US"/>
              <a:t>which you can demonstrate positive attributes in a corporate setting.</a:t>
            </a:r>
            <a:endParaRPr/>
          </a:p>
          <a:p>
            <a:pPr indent="0" lvl="0" marL="84455" marR="5080" rtl="0" algn="l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Ask your team leader to share your thoughts in under 2 mins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4644" y="1266950"/>
            <a:ext cx="4934711" cy="4719321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1"/>
          <p:cNvSpPr txBox="1"/>
          <p:nvPr>
            <p:ph idx="12" type="sldNum"/>
          </p:nvPr>
        </p:nvSpPr>
        <p:spPr>
          <a:xfrm>
            <a:off x="8003285" y="6373772"/>
            <a:ext cx="795654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1194612" y="207721"/>
            <a:ext cx="6102172" cy="1332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6100">
            <a:spAutoFit/>
          </a:bodyPr>
          <a:lstStyle/>
          <a:p>
            <a:pPr indent="0" lvl="0" marL="69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What is Corporate Culture?</a:t>
            </a:r>
            <a:endParaRPr sz="3600"/>
          </a:p>
        </p:txBody>
      </p:sp>
      <p:sp>
        <p:nvSpPr>
          <p:cNvPr id="109" name="Google Shape;109;p4"/>
          <p:cNvSpPr txBox="1"/>
          <p:nvPr/>
        </p:nvSpPr>
        <p:spPr>
          <a:xfrm>
            <a:off x="6521025" y="1894839"/>
            <a:ext cx="1080770" cy="407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51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beliefs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1282319" y="2382520"/>
            <a:ext cx="1604645" cy="407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51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behaviors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4698650" y="3845940"/>
            <a:ext cx="1337310" cy="407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51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implied,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3429143" y="4333875"/>
            <a:ext cx="5015230" cy="407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51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develops organically over time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6443471" y="1799844"/>
            <a:ext cx="1259205" cy="574675"/>
          </a:xfrm>
          <a:custGeom>
            <a:rect b="b" l="l" r="r" t="t"/>
            <a:pathLst>
              <a:path extrusionOk="0" h="574675" w="1259204">
                <a:moveTo>
                  <a:pt x="1258824" y="0"/>
                </a:moveTo>
                <a:lnTo>
                  <a:pt x="0" y="0"/>
                </a:lnTo>
                <a:lnTo>
                  <a:pt x="0" y="574548"/>
                </a:lnTo>
                <a:lnTo>
                  <a:pt x="1258824" y="574548"/>
                </a:lnTo>
                <a:lnTo>
                  <a:pt x="12588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" name="Google Shape;114;p4"/>
          <p:cNvSpPr/>
          <p:nvPr/>
        </p:nvSpPr>
        <p:spPr>
          <a:xfrm>
            <a:off x="1187196" y="2276855"/>
            <a:ext cx="1765300" cy="523240"/>
          </a:xfrm>
          <a:custGeom>
            <a:rect b="b" l="l" r="r" t="t"/>
            <a:pathLst>
              <a:path extrusionOk="0" h="523239" w="1765300">
                <a:moveTo>
                  <a:pt x="1764791" y="0"/>
                </a:moveTo>
                <a:lnTo>
                  <a:pt x="0" y="0"/>
                </a:lnTo>
                <a:lnTo>
                  <a:pt x="0" y="522732"/>
                </a:lnTo>
                <a:lnTo>
                  <a:pt x="1764791" y="522732"/>
                </a:lnTo>
                <a:lnTo>
                  <a:pt x="17647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" name="Google Shape;115;p4"/>
          <p:cNvSpPr/>
          <p:nvPr/>
        </p:nvSpPr>
        <p:spPr>
          <a:xfrm>
            <a:off x="3419855" y="3747515"/>
            <a:ext cx="5184775" cy="996950"/>
          </a:xfrm>
          <a:custGeom>
            <a:rect b="b" l="l" r="r" t="t"/>
            <a:pathLst>
              <a:path extrusionOk="0" h="996950" w="5184775">
                <a:moveTo>
                  <a:pt x="5184648" y="473964"/>
                </a:moveTo>
                <a:lnTo>
                  <a:pt x="2592324" y="473964"/>
                </a:lnTo>
                <a:lnTo>
                  <a:pt x="2592324" y="0"/>
                </a:lnTo>
                <a:lnTo>
                  <a:pt x="1223772" y="0"/>
                </a:lnTo>
                <a:lnTo>
                  <a:pt x="1223772" y="473964"/>
                </a:lnTo>
                <a:lnTo>
                  <a:pt x="0" y="473964"/>
                </a:lnTo>
                <a:lnTo>
                  <a:pt x="0" y="996696"/>
                </a:lnTo>
                <a:lnTo>
                  <a:pt x="5184648" y="996696"/>
                </a:lnTo>
                <a:lnTo>
                  <a:pt x="5184648" y="4739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" name="Google Shape;116;p4"/>
          <p:cNvSpPr txBox="1"/>
          <p:nvPr/>
        </p:nvSpPr>
        <p:spPr>
          <a:xfrm>
            <a:off x="1179677" y="1780413"/>
            <a:ext cx="7346315" cy="3930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539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Corporate culture refers to the </a:t>
            </a:r>
            <a:r>
              <a:rPr b="1" baseline="30000" lang="en-US" sz="4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beliefs	</a:t>
            </a:r>
            <a:r>
              <a:rPr lang="en-US" sz="32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baseline="30000" lang="en-US" sz="4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behaviors	</a:t>
            </a:r>
            <a:r>
              <a:rPr lang="en-US" sz="32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that determine how a company's employees and management interact and handle outside business transactions. Often, corporate culture is </a:t>
            </a:r>
            <a:r>
              <a:rPr b="1" baseline="30000" lang="en-US" sz="4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implied	</a:t>
            </a:r>
            <a:r>
              <a:rPr lang="en-US" sz="32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not expressly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78105" rtl="0" algn="l">
              <a:lnSpc>
                <a:spcPct val="754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defined, and	</a:t>
            </a: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develops organically over time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3180" marR="38735" rtl="0" algn="ctr">
              <a:lnSpc>
                <a:spcPct val="100299"/>
              </a:lnSpc>
              <a:spcBef>
                <a:spcPts val="21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from the cumulative traits of the people the company hires.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 txBox="1"/>
          <p:nvPr>
            <p:ph idx="12" type="sldNum"/>
          </p:nvPr>
        </p:nvSpPr>
        <p:spPr>
          <a:xfrm>
            <a:off x="8003285" y="6373772"/>
            <a:ext cx="795654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1194612" y="207721"/>
            <a:ext cx="6102172" cy="1332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6100">
            <a:spAutoFit/>
          </a:bodyPr>
          <a:lstStyle/>
          <a:p>
            <a:pPr indent="0" lvl="0" marL="69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What is Corporate Culture?</a:t>
            </a:r>
            <a:endParaRPr sz="3600"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0371" y="3713988"/>
            <a:ext cx="4067555" cy="2287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/>
          <p:nvPr/>
        </p:nvSpPr>
        <p:spPr>
          <a:xfrm>
            <a:off x="1410716" y="2296795"/>
            <a:ext cx="6706870" cy="321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63855" lvl="0" marL="3752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Noto Sans Symbols"/>
              <a:buChar char="❑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Experience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3855" lvl="1" marL="831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Noto Sans Symbols"/>
              <a:buChar char="❑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Make mistakes and learn from them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2245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27355" marR="459803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3200"/>
              <a:buFont typeface="Noto Sans Symbols"/>
              <a:buChar char="✔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Collective Beliefs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265" lvl="0" marL="42671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✔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Assumptions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5"/>
          <p:cNvSpPr txBox="1"/>
          <p:nvPr>
            <p:ph idx="12" type="sldNum"/>
          </p:nvPr>
        </p:nvSpPr>
        <p:spPr>
          <a:xfrm>
            <a:off x="8003285" y="6373772"/>
            <a:ext cx="795654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1194612" y="207721"/>
            <a:ext cx="6102172" cy="1332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6100">
            <a:spAutoFit/>
          </a:bodyPr>
          <a:lstStyle/>
          <a:p>
            <a:pPr indent="0" lvl="0" marL="69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Good Corporate Culture…</a:t>
            </a:r>
            <a:endParaRPr sz="3600"/>
          </a:p>
        </p:txBody>
      </p:sp>
      <p:sp>
        <p:nvSpPr>
          <p:cNvPr id="131" name="Google Shape;131;p6"/>
          <p:cNvSpPr txBox="1"/>
          <p:nvPr>
            <p:ph idx="12" type="sldNum"/>
          </p:nvPr>
        </p:nvSpPr>
        <p:spPr>
          <a:xfrm>
            <a:off x="8003285" y="6373772"/>
            <a:ext cx="795654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1410716" y="2296795"/>
            <a:ext cx="5267960" cy="295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63855" lvl="0" marL="3752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Noto Sans Symbols"/>
              <a:buChar char="❑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Creativity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3855" lvl="0" marL="374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Noto Sans Symbols"/>
              <a:buChar char="❑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Ability to adapt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3855" lvl="0" marL="3752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Noto Sans Symbols"/>
              <a:buChar char="❑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Allows sharing ideas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3855" lvl="0" marL="3752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Noto Sans Symbols"/>
              <a:buChar char="❑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Promotes healthy competition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3855" lvl="0" marL="374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Noto Sans Symbols"/>
              <a:buChar char="❑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Makes room for growth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3855" lvl="0" marL="3752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Noto Sans Symbols"/>
              <a:buChar char="❑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Involves everyone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1194612" y="207721"/>
            <a:ext cx="6102172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your thoughts on this?</a:t>
            </a:r>
            <a:endParaRPr/>
          </a:p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1410716" y="1936191"/>
            <a:ext cx="682815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https://www.youtube.com/watch?v=YsLoK3r3p7c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"/>
          <p:cNvSpPr txBox="1"/>
          <p:nvPr>
            <p:ph idx="12" type="sldNum"/>
          </p:nvPr>
        </p:nvSpPr>
        <p:spPr>
          <a:xfrm>
            <a:off x="8003285" y="6373772"/>
            <a:ext cx="795654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1194612" y="207721"/>
            <a:ext cx="6102172" cy="1332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6100">
            <a:spAutoFit/>
          </a:bodyPr>
          <a:lstStyle/>
          <a:p>
            <a:pPr indent="0" lvl="0" marL="69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Negative Corporate Culture…</a:t>
            </a:r>
            <a:endParaRPr sz="3600"/>
          </a:p>
        </p:txBody>
      </p:sp>
      <p:sp>
        <p:nvSpPr>
          <p:cNvPr id="145" name="Google Shape;145;p8"/>
          <p:cNvSpPr txBox="1"/>
          <p:nvPr>
            <p:ph idx="12" type="sldNum"/>
          </p:nvPr>
        </p:nvSpPr>
        <p:spPr>
          <a:xfrm>
            <a:off x="8003285" y="6373772"/>
            <a:ext cx="795654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8"/>
          <p:cNvSpPr txBox="1"/>
          <p:nvPr/>
        </p:nvSpPr>
        <p:spPr>
          <a:xfrm>
            <a:off x="1410716" y="1936191"/>
            <a:ext cx="6713855" cy="2953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63855" lvl="0" marL="374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Noto Sans Symbols"/>
              <a:buChar char="❑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Negative energy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3855" lvl="0" marL="3752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Noto Sans Symbols"/>
              <a:buChar char="❑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Poor leadership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3855" lvl="0" marL="3752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Noto Sans Symbols"/>
              <a:buChar char="❑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Less trust and more micromanagement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3855" lvl="0" marL="374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Noto Sans Symbols"/>
              <a:buChar char="❑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Lack of creativity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70" lvl="0" marL="355600" marR="7302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3100"/>
              <a:buFont typeface="Noto Sans Symbols"/>
              <a:buChar char="❑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	One person has the power to influence positively or negatively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/>
        </p:nvSpPr>
        <p:spPr>
          <a:xfrm>
            <a:off x="1461261" y="2140711"/>
            <a:ext cx="7011034" cy="2769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2539" lvl="0" marL="12065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21458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	can	you	do	to contribute to positive organizational culture?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8003285" y="6373772"/>
            <a:ext cx="795654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9"/>
          <p:cNvSpPr txBox="1"/>
          <p:nvPr>
            <p:ph type="ctrTitle"/>
          </p:nvPr>
        </p:nvSpPr>
        <p:spPr>
          <a:xfrm>
            <a:off x="1252219" y="416128"/>
            <a:ext cx="5412105" cy="1123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7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Discussion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2024-09-24T13:23:59Z</dcterms:created>
  <dc:creator>Havindra Gunawardena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2024-09-24T00:00:00Z</vt:filetime>
  </property>
  <property fmtid="{D5CDD505-2E9C-101B-9397-08002B2CF9AE}" pid="5" name="Producer">
    <vt:lpwstr>Microsoft® PowerPoint® for Microsoft 365</vt:lpwstr>
  </property>
</Properties>
</file>