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0"/>
  </p:notesMasterIdLst>
  <p:sldIdLst>
    <p:sldId id="256" r:id="rId2"/>
    <p:sldId id="261" r:id="rId3"/>
    <p:sldId id="277" r:id="rId4"/>
    <p:sldId id="278" r:id="rId5"/>
    <p:sldId id="279" r:id="rId6"/>
    <p:sldId id="280" r:id="rId7"/>
    <p:sldId id="282" r:id="rId8"/>
    <p:sldId id="281" r:id="rId9"/>
  </p:sldIdLst>
  <p:sldSz cx="9144000" cy="5143500" type="screen16x9"/>
  <p:notesSz cx="6858000" cy="9144000"/>
  <p:embeddedFontLst>
    <p:embeddedFont>
      <p:font typeface="Maven Pro" panose="020B0604020202020204" charset="0"/>
      <p:regular r:id="rId11"/>
      <p:bold r:id="rId12"/>
    </p:embeddedFont>
    <p:embeddedFont>
      <p:font typeface="Trispace" panose="020B0604020202020204"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C9F5A1-1F10-4809-8062-5FF7FEE98B87}">
  <a:tblStyle styleId="{12C9F5A1-1F10-4809-8062-5FF7FEE98B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7A6A971-4843-4ECA-BE96-76BDD36E960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48" autoAdjust="0"/>
    <p:restoredTop sz="94660"/>
  </p:normalViewPr>
  <p:slideViewPr>
    <p:cSldViewPr snapToGrid="0">
      <p:cViewPr>
        <p:scale>
          <a:sx n="100" d="100"/>
          <a:sy n="100" d="100"/>
        </p:scale>
        <p:origin x="1219"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a:extLst>
            <a:ext uri="{FF2B5EF4-FFF2-40B4-BE49-F238E27FC236}">
              <a16:creationId xmlns:a16="http://schemas.microsoft.com/office/drawing/2014/main" id="{30FE14A5-D1B4-87FE-4D3C-5BE48BB09368}"/>
            </a:ext>
          </a:extLst>
        </p:cNvPr>
        <p:cNvGrpSpPr/>
        <p:nvPr/>
      </p:nvGrpSpPr>
      <p:grpSpPr>
        <a:xfrm>
          <a:off x="0" y="0"/>
          <a:ext cx="0" cy="0"/>
          <a:chOff x="0" y="0"/>
          <a:chExt cx="0" cy="0"/>
        </a:xfrm>
      </p:grpSpPr>
      <p:sp>
        <p:nvSpPr>
          <p:cNvPr id="449" name="Google Shape;449;gbd6c00e730_0_205:notes">
            <a:extLst>
              <a:ext uri="{FF2B5EF4-FFF2-40B4-BE49-F238E27FC236}">
                <a16:creationId xmlns:a16="http://schemas.microsoft.com/office/drawing/2014/main" id="{39D568CB-F22F-32F8-64F5-5643CD6FAB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bd6c00e730_0_205:notes">
            <a:extLst>
              <a:ext uri="{FF2B5EF4-FFF2-40B4-BE49-F238E27FC236}">
                <a16:creationId xmlns:a16="http://schemas.microsoft.com/office/drawing/2014/main" id="{CC1372C0-2655-6A5C-2955-EDDED6EE66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0476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85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250050" y="165212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38431"/>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129998" y="3268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650101">
            <a:off x="-1796682" y="-2203059"/>
            <a:ext cx="3817087" cy="3985301"/>
          </a:xfrm>
          <a:custGeom>
            <a:avLst/>
            <a:gdLst/>
            <a:ahLst/>
            <a:cxnLst/>
            <a:rect l="l" t="t" r="r" b="b"/>
            <a:pathLst>
              <a:path w="28620" h="29882" extrusionOk="0">
                <a:moveTo>
                  <a:pt x="9332" y="0"/>
                </a:moveTo>
                <a:cubicBezTo>
                  <a:pt x="8101" y="0"/>
                  <a:pt x="6861" y="562"/>
                  <a:pt x="5978" y="1437"/>
                </a:cubicBezTo>
                <a:cubicBezTo>
                  <a:pt x="5210" y="2195"/>
                  <a:pt x="4693" y="3149"/>
                  <a:pt x="4363" y="4166"/>
                </a:cubicBezTo>
                <a:cubicBezTo>
                  <a:pt x="4042" y="5192"/>
                  <a:pt x="3961" y="6272"/>
                  <a:pt x="3560" y="7280"/>
                </a:cubicBezTo>
                <a:cubicBezTo>
                  <a:pt x="2721" y="9341"/>
                  <a:pt x="750" y="10554"/>
                  <a:pt x="295" y="12829"/>
                </a:cubicBezTo>
                <a:cubicBezTo>
                  <a:pt x="0" y="14310"/>
                  <a:pt x="331" y="15933"/>
                  <a:pt x="1312" y="17084"/>
                </a:cubicBezTo>
                <a:cubicBezTo>
                  <a:pt x="1963" y="17842"/>
                  <a:pt x="2846" y="18360"/>
                  <a:pt x="3783" y="18708"/>
                </a:cubicBezTo>
                <a:cubicBezTo>
                  <a:pt x="4247" y="18877"/>
                  <a:pt x="4720" y="18993"/>
                  <a:pt x="5192" y="19100"/>
                </a:cubicBezTo>
                <a:cubicBezTo>
                  <a:pt x="5549" y="19189"/>
                  <a:pt x="5915" y="19261"/>
                  <a:pt x="6272" y="19350"/>
                </a:cubicBezTo>
                <a:cubicBezTo>
                  <a:pt x="6879" y="19511"/>
                  <a:pt x="7423" y="19957"/>
                  <a:pt x="7878" y="20385"/>
                </a:cubicBezTo>
                <a:cubicBezTo>
                  <a:pt x="8913" y="21339"/>
                  <a:pt x="9671" y="22579"/>
                  <a:pt x="10331" y="23811"/>
                </a:cubicBezTo>
                <a:cubicBezTo>
                  <a:pt x="11009" y="25086"/>
                  <a:pt x="11518" y="26398"/>
                  <a:pt x="12508" y="27468"/>
                </a:cubicBezTo>
                <a:cubicBezTo>
                  <a:pt x="13418" y="28458"/>
                  <a:pt x="14577" y="29217"/>
                  <a:pt x="15871" y="29600"/>
                </a:cubicBezTo>
                <a:cubicBezTo>
                  <a:pt x="16506" y="29788"/>
                  <a:pt x="17169" y="29882"/>
                  <a:pt x="17832" y="29882"/>
                </a:cubicBezTo>
                <a:cubicBezTo>
                  <a:pt x="19368" y="29882"/>
                  <a:pt x="20902" y="29380"/>
                  <a:pt x="22080" y="28396"/>
                </a:cubicBezTo>
                <a:cubicBezTo>
                  <a:pt x="22928" y="27700"/>
                  <a:pt x="23614" y="26665"/>
                  <a:pt x="23498" y="25577"/>
                </a:cubicBezTo>
                <a:cubicBezTo>
                  <a:pt x="23427" y="24836"/>
                  <a:pt x="22990" y="24176"/>
                  <a:pt x="22446" y="23677"/>
                </a:cubicBezTo>
                <a:cubicBezTo>
                  <a:pt x="21732" y="23025"/>
                  <a:pt x="20822" y="22695"/>
                  <a:pt x="20153" y="22000"/>
                </a:cubicBezTo>
                <a:cubicBezTo>
                  <a:pt x="19074" y="20867"/>
                  <a:pt x="18797" y="19038"/>
                  <a:pt x="19502" y="17637"/>
                </a:cubicBezTo>
                <a:cubicBezTo>
                  <a:pt x="20233" y="16192"/>
                  <a:pt x="21625" y="15648"/>
                  <a:pt x="23133" y="15541"/>
                </a:cubicBezTo>
                <a:cubicBezTo>
                  <a:pt x="24623" y="15434"/>
                  <a:pt x="26219" y="14443"/>
                  <a:pt x="27156" y="13302"/>
                </a:cubicBezTo>
                <a:cubicBezTo>
                  <a:pt x="28182" y="12053"/>
                  <a:pt x="28619" y="10277"/>
                  <a:pt x="28075" y="8752"/>
                </a:cubicBezTo>
                <a:cubicBezTo>
                  <a:pt x="27754" y="7851"/>
                  <a:pt x="27058" y="7084"/>
                  <a:pt x="26202" y="6647"/>
                </a:cubicBezTo>
                <a:cubicBezTo>
                  <a:pt x="25635" y="6363"/>
                  <a:pt x="25044" y="6284"/>
                  <a:pt x="24441" y="6284"/>
                </a:cubicBezTo>
                <a:cubicBezTo>
                  <a:pt x="24077" y="6284"/>
                  <a:pt x="23708" y="6313"/>
                  <a:pt x="23338" y="6343"/>
                </a:cubicBezTo>
                <a:cubicBezTo>
                  <a:pt x="22809" y="6381"/>
                  <a:pt x="22275" y="6405"/>
                  <a:pt x="21741" y="6405"/>
                </a:cubicBezTo>
                <a:cubicBezTo>
                  <a:pt x="19781" y="6405"/>
                  <a:pt x="17823" y="6089"/>
                  <a:pt x="16112" y="5023"/>
                </a:cubicBezTo>
                <a:cubicBezTo>
                  <a:pt x="14988" y="4327"/>
                  <a:pt x="14158" y="3274"/>
                  <a:pt x="13293" y="2293"/>
                </a:cubicBezTo>
                <a:cubicBezTo>
                  <a:pt x="12508" y="1401"/>
                  <a:pt x="11607" y="536"/>
                  <a:pt x="10474" y="179"/>
                </a:cubicBezTo>
                <a:cubicBezTo>
                  <a:pt x="10099" y="54"/>
                  <a:pt x="9715" y="0"/>
                  <a:pt x="9332" y="0"/>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007425" y="819213"/>
            <a:ext cx="3033000" cy="2760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2217100" y="3702075"/>
            <a:ext cx="1823400" cy="622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sp>
        <p:nvSpPr>
          <p:cNvPr id="41" name="Google Shape;41;p5"/>
          <p:cNvSpPr/>
          <p:nvPr/>
        </p:nvSpPr>
        <p:spPr>
          <a:xfrm>
            <a:off x="5052478" y="3569975"/>
            <a:ext cx="5371040" cy="2068243"/>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10644777">
            <a:off x="-1048849" y="-1303280"/>
            <a:ext cx="4634055" cy="2824556"/>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5"/>
          <p:cNvGrpSpPr/>
          <p:nvPr/>
        </p:nvGrpSpPr>
        <p:grpSpPr>
          <a:xfrm>
            <a:off x="-62147" y="4"/>
            <a:ext cx="1648457" cy="1491382"/>
            <a:chOff x="-62147" y="4"/>
            <a:chExt cx="1648457" cy="1491382"/>
          </a:xfrm>
        </p:grpSpPr>
        <p:sp>
          <p:nvSpPr>
            <p:cNvPr id="44" name="Google Shape;44;p5"/>
            <p:cNvSpPr/>
            <p:nvPr/>
          </p:nvSpPr>
          <p:spPr>
            <a:xfrm>
              <a:off x="187398" y="8360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53072" y="12530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1259298" y="670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62147" y="4"/>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5"/>
          <p:cNvGrpSpPr/>
          <p:nvPr/>
        </p:nvGrpSpPr>
        <p:grpSpPr>
          <a:xfrm>
            <a:off x="6635180" y="3519093"/>
            <a:ext cx="2455746" cy="1624395"/>
            <a:chOff x="6635180" y="3519093"/>
            <a:chExt cx="2455746" cy="1624395"/>
          </a:xfrm>
        </p:grpSpPr>
        <p:sp>
          <p:nvSpPr>
            <p:cNvPr id="49" name="Google Shape;49;p5"/>
            <p:cNvSpPr/>
            <p:nvPr/>
          </p:nvSpPr>
          <p:spPr>
            <a:xfrm>
              <a:off x="8430903" y="39439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8622155" y="35190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6635180" y="46746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8185647" y="47899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 name="Google Shape;54;p5"/>
          <p:cNvSpPr txBox="1">
            <a:spLocks noGrp="1"/>
          </p:cNvSpPr>
          <p:nvPr>
            <p:ph type="subTitle" idx="1"/>
          </p:nvPr>
        </p:nvSpPr>
        <p:spPr>
          <a:xfrm>
            <a:off x="5041779" y="2992900"/>
            <a:ext cx="3098400" cy="131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None/>
              <a:defRPr b="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5" name="Google Shape;55;p5"/>
          <p:cNvSpPr txBox="1">
            <a:spLocks noGrp="1"/>
          </p:cNvSpPr>
          <p:nvPr>
            <p:ph type="subTitle" idx="2"/>
          </p:nvPr>
        </p:nvSpPr>
        <p:spPr>
          <a:xfrm>
            <a:off x="1003675" y="2992900"/>
            <a:ext cx="3098400" cy="131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None/>
              <a:defRPr b="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6" name="Google Shape;56;p5"/>
          <p:cNvSpPr txBox="1">
            <a:spLocks noGrp="1"/>
          </p:cNvSpPr>
          <p:nvPr>
            <p:ph type="subTitle" idx="3"/>
          </p:nvPr>
        </p:nvSpPr>
        <p:spPr>
          <a:xfrm>
            <a:off x="1003675" y="2674275"/>
            <a:ext cx="30984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57" name="Google Shape;57;p5"/>
          <p:cNvSpPr txBox="1">
            <a:spLocks noGrp="1"/>
          </p:cNvSpPr>
          <p:nvPr>
            <p:ph type="subTitle" idx="4"/>
          </p:nvPr>
        </p:nvSpPr>
        <p:spPr>
          <a:xfrm>
            <a:off x="5041786" y="2674275"/>
            <a:ext cx="30984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241450" y="1520250"/>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6" name="Google Shape;96;p9"/>
          <p:cNvSpPr txBox="1">
            <a:spLocks noGrp="1"/>
          </p:cNvSpPr>
          <p:nvPr>
            <p:ph type="subTitle" idx="1"/>
          </p:nvPr>
        </p:nvSpPr>
        <p:spPr>
          <a:xfrm>
            <a:off x="2241550" y="2362050"/>
            <a:ext cx="4661100" cy="12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sz="1400"/>
            </a:lvl2pPr>
            <a:lvl3pPr lvl="2" algn="ctr" rtl="0">
              <a:lnSpc>
                <a:spcPct val="100000"/>
              </a:lnSpc>
              <a:spcBef>
                <a:spcPts val="1600"/>
              </a:spcBef>
              <a:spcAft>
                <a:spcPts val="0"/>
              </a:spcAft>
              <a:buSzPts val="1400"/>
              <a:buNone/>
              <a:defRPr sz="1400"/>
            </a:lvl3pPr>
            <a:lvl4pPr lvl="3" algn="ctr" rtl="0">
              <a:lnSpc>
                <a:spcPct val="100000"/>
              </a:lnSpc>
              <a:spcBef>
                <a:spcPts val="1600"/>
              </a:spcBef>
              <a:spcAft>
                <a:spcPts val="0"/>
              </a:spcAft>
              <a:buSzPts val="1400"/>
              <a:buNone/>
              <a:defRPr sz="1400"/>
            </a:lvl4pPr>
            <a:lvl5pPr lvl="4" algn="ctr" rtl="0">
              <a:lnSpc>
                <a:spcPct val="100000"/>
              </a:lnSpc>
              <a:spcBef>
                <a:spcPts val="1600"/>
              </a:spcBef>
              <a:spcAft>
                <a:spcPts val="0"/>
              </a:spcAft>
              <a:buSzPts val="1400"/>
              <a:buNone/>
              <a:defRPr sz="1400"/>
            </a:lvl5pPr>
            <a:lvl6pPr lvl="5" algn="ctr" rtl="0">
              <a:lnSpc>
                <a:spcPct val="100000"/>
              </a:lnSpc>
              <a:spcBef>
                <a:spcPts val="1600"/>
              </a:spcBef>
              <a:spcAft>
                <a:spcPts val="0"/>
              </a:spcAft>
              <a:buSzPts val="1400"/>
              <a:buNone/>
              <a:defRPr sz="1400"/>
            </a:lvl6pPr>
            <a:lvl7pPr lvl="6" algn="ctr" rtl="0">
              <a:lnSpc>
                <a:spcPct val="100000"/>
              </a:lnSpc>
              <a:spcBef>
                <a:spcPts val="1600"/>
              </a:spcBef>
              <a:spcAft>
                <a:spcPts val="0"/>
              </a:spcAft>
              <a:buSzPts val="1400"/>
              <a:buNone/>
              <a:defRPr sz="1400"/>
            </a:lvl7pPr>
            <a:lvl8pPr lvl="7" algn="ctr" rtl="0">
              <a:lnSpc>
                <a:spcPct val="100000"/>
              </a:lnSpc>
              <a:spcBef>
                <a:spcPts val="1600"/>
              </a:spcBef>
              <a:spcAft>
                <a:spcPts val="0"/>
              </a:spcAft>
              <a:buSzPts val="1400"/>
              <a:buNone/>
              <a:defRPr sz="1400"/>
            </a:lvl8pPr>
            <a:lvl9pPr lvl="8" algn="ctr" rtl="0">
              <a:lnSpc>
                <a:spcPct val="100000"/>
              </a:lnSpc>
              <a:spcBef>
                <a:spcPts val="1600"/>
              </a:spcBef>
              <a:spcAft>
                <a:spcPts val="1600"/>
              </a:spcAft>
              <a:buSzPts val="1400"/>
              <a:buNone/>
              <a:defRPr sz="1400"/>
            </a:lvl9pPr>
          </a:lstStyle>
          <a:p>
            <a:endParaRPr/>
          </a:p>
        </p:txBody>
      </p:sp>
      <p:sp>
        <p:nvSpPr>
          <p:cNvPr id="97" name="Google Shape;97;p9"/>
          <p:cNvSpPr/>
          <p:nvPr/>
        </p:nvSpPr>
        <p:spPr>
          <a:xfrm>
            <a:off x="4182350" y="207587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5816848" y="3347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rot="-9720741">
            <a:off x="-717073" y="-1675999"/>
            <a:ext cx="5728060" cy="3491392"/>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9"/>
          <p:cNvGrpSpPr/>
          <p:nvPr/>
        </p:nvGrpSpPr>
        <p:grpSpPr>
          <a:xfrm>
            <a:off x="531953" y="54192"/>
            <a:ext cx="2525032" cy="660100"/>
            <a:chOff x="531953" y="54192"/>
            <a:chExt cx="2525032" cy="660100"/>
          </a:xfrm>
        </p:grpSpPr>
        <p:sp>
          <p:nvSpPr>
            <p:cNvPr id="101" name="Google Shape;101;p9"/>
            <p:cNvSpPr/>
            <p:nvPr/>
          </p:nvSpPr>
          <p:spPr>
            <a:xfrm>
              <a:off x="531953" y="54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2311280" y="245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1841797" y="164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2729973" y="542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sp>
        <p:nvSpPr>
          <p:cNvPr id="106" name="Google Shape;106;p10"/>
          <p:cNvSpPr>
            <a:spLocks noGrp="1"/>
          </p:cNvSpPr>
          <p:nvPr>
            <p:ph type="pic" idx="2"/>
          </p:nvPr>
        </p:nvSpPr>
        <p:spPr>
          <a:xfrm>
            <a:off x="100" y="0"/>
            <a:ext cx="9144000" cy="5143500"/>
          </a:xfrm>
          <a:prstGeom prst="rect">
            <a:avLst/>
          </a:prstGeom>
          <a:noFill/>
          <a:ln>
            <a:noFill/>
          </a:ln>
        </p:spPr>
      </p:sp>
      <p:sp>
        <p:nvSpPr>
          <p:cNvPr id="107" name="Google Shape;107;p10"/>
          <p:cNvSpPr txBox="1">
            <a:spLocks noGrp="1"/>
          </p:cNvSpPr>
          <p:nvPr>
            <p:ph type="title"/>
          </p:nvPr>
        </p:nvSpPr>
        <p:spPr>
          <a:xfrm>
            <a:off x="720000" y="386205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5"/>
        <p:cNvGrpSpPr/>
        <p:nvPr/>
      </p:nvGrpSpPr>
      <p:grpSpPr>
        <a:xfrm>
          <a:off x="0" y="0"/>
          <a:ext cx="0" cy="0"/>
          <a:chOff x="0" y="0"/>
          <a:chExt cx="0" cy="0"/>
        </a:xfrm>
      </p:grpSpPr>
      <p:sp>
        <p:nvSpPr>
          <p:cNvPr id="286" name="Google Shape;286;p23"/>
          <p:cNvSpPr/>
          <p:nvPr/>
        </p:nvSpPr>
        <p:spPr>
          <a:xfrm>
            <a:off x="4182350" y="207587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5816848" y="3347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rot="-9720741">
            <a:off x="-717073" y="-1675999"/>
            <a:ext cx="5728060" cy="3491392"/>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23"/>
          <p:cNvGrpSpPr/>
          <p:nvPr/>
        </p:nvGrpSpPr>
        <p:grpSpPr>
          <a:xfrm>
            <a:off x="531953" y="54192"/>
            <a:ext cx="2525032" cy="660100"/>
            <a:chOff x="531953" y="54192"/>
            <a:chExt cx="2525032" cy="660100"/>
          </a:xfrm>
        </p:grpSpPr>
        <p:sp>
          <p:nvSpPr>
            <p:cNvPr id="290" name="Google Shape;290;p23"/>
            <p:cNvSpPr/>
            <p:nvPr/>
          </p:nvSpPr>
          <p:spPr>
            <a:xfrm>
              <a:off x="531953" y="54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2311280" y="245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a:off x="1841797" y="164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2729973" y="542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294"/>
        <p:cNvGrpSpPr/>
        <p:nvPr/>
      </p:nvGrpSpPr>
      <p:grpSpPr>
        <a:xfrm>
          <a:off x="0" y="0"/>
          <a:ext cx="0" cy="0"/>
          <a:chOff x="0" y="0"/>
          <a:chExt cx="0" cy="0"/>
        </a:xfrm>
      </p:grpSpPr>
      <p:sp>
        <p:nvSpPr>
          <p:cNvPr id="295" name="Google Shape;295;p24"/>
          <p:cNvSpPr/>
          <p:nvPr/>
        </p:nvSpPr>
        <p:spPr>
          <a:xfrm rot="1292342" flipH="1">
            <a:off x="-2419456" y="2200421"/>
            <a:ext cx="6095930" cy="3491359"/>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rot="5400000">
            <a:off x="6537482" y="2747717"/>
            <a:ext cx="3524097" cy="2396762"/>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24"/>
          <p:cNvGrpSpPr/>
          <p:nvPr/>
        </p:nvGrpSpPr>
        <p:grpSpPr>
          <a:xfrm>
            <a:off x="8209011" y="2860943"/>
            <a:ext cx="934985" cy="2170316"/>
            <a:chOff x="8220061" y="2910118"/>
            <a:chExt cx="934985" cy="2170316"/>
          </a:xfrm>
        </p:grpSpPr>
        <p:sp>
          <p:nvSpPr>
            <p:cNvPr id="298" name="Google Shape;298;p24"/>
            <p:cNvSpPr/>
            <p:nvPr/>
          </p:nvSpPr>
          <p:spPr>
            <a:xfrm>
              <a:off x="8495023" y="4363315"/>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8737186" y="37316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8220061" y="4753390"/>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8552930" y="29101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24"/>
          <p:cNvGrpSpPr/>
          <p:nvPr/>
        </p:nvGrpSpPr>
        <p:grpSpPr>
          <a:xfrm rot="7347507">
            <a:off x="371745" y="3666596"/>
            <a:ext cx="682717" cy="1547317"/>
            <a:chOff x="-33427" y="3476090"/>
            <a:chExt cx="682702" cy="1547282"/>
          </a:xfrm>
        </p:grpSpPr>
        <p:sp>
          <p:nvSpPr>
            <p:cNvPr id="303" name="Google Shape;303;p24"/>
            <p:cNvSpPr/>
            <p:nvPr/>
          </p:nvSpPr>
          <p:spPr>
            <a:xfrm>
              <a:off x="180505" y="4256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33427" y="347609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133086" y="4696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accent1"/>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1pPr>
            <a:lvl2pPr lvl="1"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2pPr>
            <a:lvl3pPr lvl="2"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3pPr>
            <a:lvl4pPr lvl="3"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4pPr>
            <a:lvl5pPr lvl="4"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5pPr>
            <a:lvl6pPr lvl="5"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6pPr>
            <a:lvl7pPr lvl="6"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7pPr>
            <a:lvl8pPr lvl="7"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8pPr>
            <a:lvl9pPr lvl="8"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1pPr>
            <a:lvl2pPr marL="914400" lvl="1"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2pPr>
            <a:lvl3pPr marL="1371600" lvl="2"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3pPr>
            <a:lvl4pPr marL="1828800" lvl="3"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4pPr>
            <a:lvl5pPr marL="2286000" lvl="4"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5pPr>
            <a:lvl6pPr marL="2743200" lvl="5"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6pPr>
            <a:lvl7pPr marL="3200400" lvl="6"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7pPr>
            <a:lvl8pPr marL="3657600" lvl="7"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8pPr>
            <a:lvl9pPr marL="4114800" lvl="8" indent="-304800">
              <a:lnSpc>
                <a:spcPct val="115000"/>
              </a:lnSpc>
              <a:spcBef>
                <a:spcPts val="1600"/>
              </a:spcBef>
              <a:spcAft>
                <a:spcPts val="1600"/>
              </a:spcAft>
              <a:buClr>
                <a:schemeClr val="dk1"/>
              </a:buClr>
              <a:buSzPts val="1200"/>
              <a:buFont typeface="Maven Pro"/>
              <a:buChar char="■"/>
              <a:defRPr sz="1200">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6" r:id="rId4"/>
    <p:sldLayoutId id="2147483669" r:id="rId5"/>
    <p:sldLayoutId id="2147483670"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learning.oreilly.com/library/view/machine-learning-interviews/9781098146535/preface01.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grpSp>
        <p:nvGrpSpPr>
          <p:cNvPr id="316" name="Google Shape;316;p28"/>
          <p:cNvGrpSpPr/>
          <p:nvPr/>
        </p:nvGrpSpPr>
        <p:grpSpPr>
          <a:xfrm>
            <a:off x="5858723" y="0"/>
            <a:ext cx="4646311" cy="5754710"/>
            <a:chOff x="4996653" y="-305023"/>
            <a:chExt cx="4646311" cy="5754710"/>
          </a:xfrm>
        </p:grpSpPr>
        <p:grpSp>
          <p:nvGrpSpPr>
            <p:cNvPr id="317" name="Google Shape;317;p28"/>
            <p:cNvGrpSpPr/>
            <p:nvPr/>
          </p:nvGrpSpPr>
          <p:grpSpPr>
            <a:xfrm>
              <a:off x="4996653" y="-305023"/>
              <a:ext cx="4646311" cy="5754710"/>
              <a:chOff x="4538025" y="-782873"/>
              <a:chExt cx="5023039" cy="6221308"/>
            </a:xfrm>
          </p:grpSpPr>
          <p:grpSp>
            <p:nvGrpSpPr>
              <p:cNvPr id="318" name="Google Shape;318;p28"/>
              <p:cNvGrpSpPr/>
              <p:nvPr/>
            </p:nvGrpSpPr>
            <p:grpSpPr>
              <a:xfrm>
                <a:off x="4538025" y="182501"/>
                <a:ext cx="4013995" cy="5255934"/>
                <a:chOff x="4814250" y="182501"/>
                <a:chExt cx="4013995" cy="5255934"/>
              </a:xfrm>
            </p:grpSpPr>
            <p:grpSp>
              <p:nvGrpSpPr>
                <p:cNvPr id="319" name="Google Shape;319;p28"/>
                <p:cNvGrpSpPr/>
                <p:nvPr/>
              </p:nvGrpSpPr>
              <p:grpSpPr>
                <a:xfrm>
                  <a:off x="5653380" y="891630"/>
                  <a:ext cx="3084513" cy="4546804"/>
                  <a:chOff x="2578080" y="1561820"/>
                  <a:chExt cx="1345832" cy="1983858"/>
                </a:xfrm>
              </p:grpSpPr>
              <p:sp>
                <p:nvSpPr>
                  <p:cNvPr id="320" name="Google Shape;320;p28"/>
                  <p:cNvSpPr/>
                  <p:nvPr/>
                </p:nvSpPr>
                <p:spPr>
                  <a:xfrm>
                    <a:off x="2578080" y="2824581"/>
                    <a:ext cx="931084" cy="13690"/>
                  </a:xfrm>
                  <a:custGeom>
                    <a:avLst/>
                    <a:gdLst/>
                    <a:ahLst/>
                    <a:cxnLst/>
                    <a:rect l="l" t="t" r="r" b="b"/>
                    <a:pathLst>
                      <a:path w="14078" h="207" extrusionOk="0">
                        <a:moveTo>
                          <a:pt x="98" y="1"/>
                        </a:moveTo>
                        <a:cubicBezTo>
                          <a:pt x="45" y="1"/>
                          <a:pt x="0" y="46"/>
                          <a:pt x="0" y="108"/>
                        </a:cubicBezTo>
                        <a:cubicBezTo>
                          <a:pt x="0" y="161"/>
                          <a:pt x="45" y="206"/>
                          <a:pt x="98" y="206"/>
                        </a:cubicBezTo>
                        <a:lnTo>
                          <a:pt x="13970" y="206"/>
                        </a:lnTo>
                        <a:cubicBezTo>
                          <a:pt x="14024" y="206"/>
                          <a:pt x="14077" y="161"/>
                          <a:pt x="14077" y="108"/>
                        </a:cubicBezTo>
                        <a:cubicBezTo>
                          <a:pt x="14077" y="46"/>
                          <a:pt x="14024" y="1"/>
                          <a:pt x="139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2594549" y="2805137"/>
                    <a:ext cx="1329364" cy="740542"/>
                  </a:xfrm>
                  <a:custGeom>
                    <a:avLst/>
                    <a:gdLst/>
                    <a:ahLst/>
                    <a:cxnLst/>
                    <a:rect l="l" t="t" r="r" b="b"/>
                    <a:pathLst>
                      <a:path w="20100" h="11197" extrusionOk="0">
                        <a:moveTo>
                          <a:pt x="5791" y="63"/>
                        </a:moveTo>
                        <a:cubicBezTo>
                          <a:pt x="5398" y="170"/>
                          <a:pt x="5023" y="438"/>
                          <a:pt x="4907" y="830"/>
                        </a:cubicBezTo>
                        <a:lnTo>
                          <a:pt x="4907" y="830"/>
                        </a:lnTo>
                        <a:cubicBezTo>
                          <a:pt x="4319" y="687"/>
                          <a:pt x="3730" y="625"/>
                          <a:pt x="3132" y="580"/>
                        </a:cubicBezTo>
                        <a:lnTo>
                          <a:pt x="3132" y="580"/>
                        </a:lnTo>
                        <a:cubicBezTo>
                          <a:pt x="2971" y="563"/>
                          <a:pt x="2811" y="554"/>
                          <a:pt x="2650" y="563"/>
                        </a:cubicBezTo>
                        <a:lnTo>
                          <a:pt x="2650" y="563"/>
                        </a:lnTo>
                        <a:cubicBezTo>
                          <a:pt x="2490" y="563"/>
                          <a:pt x="2329" y="580"/>
                          <a:pt x="2169" y="580"/>
                        </a:cubicBezTo>
                        <a:lnTo>
                          <a:pt x="2169" y="580"/>
                        </a:lnTo>
                        <a:cubicBezTo>
                          <a:pt x="1901" y="589"/>
                          <a:pt x="1633" y="563"/>
                          <a:pt x="1366" y="536"/>
                        </a:cubicBezTo>
                        <a:lnTo>
                          <a:pt x="1366" y="536"/>
                        </a:lnTo>
                        <a:cubicBezTo>
                          <a:pt x="1053" y="500"/>
                          <a:pt x="697" y="563"/>
                          <a:pt x="411" y="687"/>
                        </a:cubicBezTo>
                        <a:lnTo>
                          <a:pt x="411" y="687"/>
                        </a:lnTo>
                        <a:cubicBezTo>
                          <a:pt x="286" y="741"/>
                          <a:pt x="161" y="830"/>
                          <a:pt x="90" y="946"/>
                        </a:cubicBezTo>
                        <a:lnTo>
                          <a:pt x="90" y="946"/>
                        </a:lnTo>
                        <a:cubicBezTo>
                          <a:pt x="19" y="1062"/>
                          <a:pt x="1" y="1214"/>
                          <a:pt x="63" y="1339"/>
                        </a:cubicBezTo>
                        <a:lnTo>
                          <a:pt x="63" y="1339"/>
                        </a:lnTo>
                        <a:cubicBezTo>
                          <a:pt x="108" y="1428"/>
                          <a:pt x="197" y="1499"/>
                          <a:pt x="295" y="1535"/>
                        </a:cubicBezTo>
                        <a:lnTo>
                          <a:pt x="295" y="1535"/>
                        </a:lnTo>
                        <a:cubicBezTo>
                          <a:pt x="474" y="1606"/>
                          <a:pt x="652" y="1588"/>
                          <a:pt x="830" y="1562"/>
                        </a:cubicBezTo>
                        <a:lnTo>
                          <a:pt x="830" y="1562"/>
                        </a:lnTo>
                        <a:cubicBezTo>
                          <a:pt x="964" y="1553"/>
                          <a:pt x="1098" y="1535"/>
                          <a:pt x="1241" y="1562"/>
                        </a:cubicBezTo>
                        <a:lnTo>
                          <a:pt x="1241" y="1562"/>
                        </a:lnTo>
                        <a:cubicBezTo>
                          <a:pt x="1366" y="1580"/>
                          <a:pt x="1482" y="1633"/>
                          <a:pt x="1607" y="1651"/>
                        </a:cubicBezTo>
                        <a:lnTo>
                          <a:pt x="1607" y="1651"/>
                        </a:lnTo>
                        <a:cubicBezTo>
                          <a:pt x="1687" y="1660"/>
                          <a:pt x="1767" y="1651"/>
                          <a:pt x="1856" y="1642"/>
                        </a:cubicBezTo>
                        <a:lnTo>
                          <a:pt x="1856" y="1642"/>
                        </a:lnTo>
                        <a:cubicBezTo>
                          <a:pt x="1937" y="1633"/>
                          <a:pt x="2026" y="1624"/>
                          <a:pt x="2106" y="1633"/>
                        </a:cubicBezTo>
                        <a:lnTo>
                          <a:pt x="2106" y="1633"/>
                        </a:lnTo>
                        <a:cubicBezTo>
                          <a:pt x="2222" y="1642"/>
                          <a:pt x="2320" y="1687"/>
                          <a:pt x="2427" y="1731"/>
                        </a:cubicBezTo>
                        <a:lnTo>
                          <a:pt x="2427" y="1731"/>
                        </a:lnTo>
                        <a:cubicBezTo>
                          <a:pt x="2713" y="1847"/>
                          <a:pt x="3016" y="1927"/>
                          <a:pt x="3319" y="1972"/>
                        </a:cubicBezTo>
                        <a:lnTo>
                          <a:pt x="3319" y="1972"/>
                        </a:lnTo>
                        <a:cubicBezTo>
                          <a:pt x="4087" y="2097"/>
                          <a:pt x="4800" y="2418"/>
                          <a:pt x="5469" y="2802"/>
                        </a:cubicBezTo>
                        <a:lnTo>
                          <a:pt x="5469" y="2802"/>
                        </a:lnTo>
                        <a:cubicBezTo>
                          <a:pt x="5782" y="2980"/>
                          <a:pt x="6076" y="3194"/>
                          <a:pt x="6379" y="3382"/>
                        </a:cubicBezTo>
                        <a:lnTo>
                          <a:pt x="6379" y="3382"/>
                        </a:lnTo>
                        <a:cubicBezTo>
                          <a:pt x="6692" y="3578"/>
                          <a:pt x="7048" y="3685"/>
                          <a:pt x="7387" y="3783"/>
                        </a:cubicBezTo>
                        <a:lnTo>
                          <a:pt x="7387" y="3783"/>
                        </a:lnTo>
                        <a:cubicBezTo>
                          <a:pt x="7753" y="3890"/>
                          <a:pt x="8119" y="3988"/>
                          <a:pt x="8494" y="4042"/>
                        </a:cubicBezTo>
                        <a:lnTo>
                          <a:pt x="8494" y="4042"/>
                        </a:lnTo>
                        <a:cubicBezTo>
                          <a:pt x="8868" y="4104"/>
                          <a:pt x="9243" y="4095"/>
                          <a:pt x="9618" y="4140"/>
                        </a:cubicBezTo>
                        <a:lnTo>
                          <a:pt x="9618" y="4140"/>
                        </a:lnTo>
                        <a:cubicBezTo>
                          <a:pt x="10394" y="4238"/>
                          <a:pt x="11161" y="4399"/>
                          <a:pt x="11901" y="4622"/>
                        </a:cubicBezTo>
                        <a:lnTo>
                          <a:pt x="11901" y="4622"/>
                        </a:lnTo>
                        <a:cubicBezTo>
                          <a:pt x="12223" y="4720"/>
                          <a:pt x="12535" y="4854"/>
                          <a:pt x="12767" y="5094"/>
                        </a:cubicBezTo>
                        <a:lnTo>
                          <a:pt x="12767" y="5094"/>
                        </a:lnTo>
                        <a:cubicBezTo>
                          <a:pt x="13097" y="5451"/>
                          <a:pt x="13320" y="5915"/>
                          <a:pt x="13570" y="6334"/>
                        </a:cubicBezTo>
                        <a:lnTo>
                          <a:pt x="13570" y="6334"/>
                        </a:lnTo>
                        <a:cubicBezTo>
                          <a:pt x="13855" y="6807"/>
                          <a:pt x="14141" y="7289"/>
                          <a:pt x="14417" y="7771"/>
                        </a:cubicBezTo>
                        <a:lnTo>
                          <a:pt x="14417" y="7771"/>
                        </a:lnTo>
                        <a:cubicBezTo>
                          <a:pt x="15051" y="8904"/>
                          <a:pt x="15648" y="10046"/>
                          <a:pt x="16246" y="11196"/>
                        </a:cubicBezTo>
                        <a:lnTo>
                          <a:pt x="16246" y="11196"/>
                        </a:lnTo>
                        <a:lnTo>
                          <a:pt x="20037" y="11196"/>
                        </a:lnTo>
                        <a:lnTo>
                          <a:pt x="20100" y="9368"/>
                        </a:lnTo>
                        <a:cubicBezTo>
                          <a:pt x="19404" y="8636"/>
                          <a:pt x="18717" y="7887"/>
                          <a:pt x="18048" y="7128"/>
                        </a:cubicBezTo>
                        <a:lnTo>
                          <a:pt x="18048" y="7128"/>
                        </a:lnTo>
                        <a:cubicBezTo>
                          <a:pt x="17914" y="6968"/>
                          <a:pt x="17780" y="6816"/>
                          <a:pt x="17647" y="6665"/>
                        </a:cubicBezTo>
                        <a:lnTo>
                          <a:pt x="17647" y="6665"/>
                        </a:lnTo>
                        <a:cubicBezTo>
                          <a:pt x="17459" y="6450"/>
                          <a:pt x="17272" y="6236"/>
                          <a:pt x="17085" y="6022"/>
                        </a:cubicBezTo>
                        <a:lnTo>
                          <a:pt x="17085" y="6022"/>
                        </a:lnTo>
                        <a:cubicBezTo>
                          <a:pt x="16870" y="5772"/>
                          <a:pt x="16647" y="5523"/>
                          <a:pt x="16442" y="5264"/>
                        </a:cubicBezTo>
                        <a:lnTo>
                          <a:pt x="16442" y="5264"/>
                        </a:lnTo>
                        <a:cubicBezTo>
                          <a:pt x="15818" y="4443"/>
                          <a:pt x="15336" y="3524"/>
                          <a:pt x="14908" y="2588"/>
                        </a:cubicBezTo>
                        <a:lnTo>
                          <a:pt x="14908" y="2588"/>
                        </a:lnTo>
                        <a:cubicBezTo>
                          <a:pt x="14489" y="1651"/>
                          <a:pt x="13659" y="902"/>
                          <a:pt x="12695" y="563"/>
                        </a:cubicBezTo>
                        <a:lnTo>
                          <a:pt x="12695" y="563"/>
                        </a:lnTo>
                        <a:cubicBezTo>
                          <a:pt x="12196" y="393"/>
                          <a:pt x="11661" y="331"/>
                          <a:pt x="11143" y="393"/>
                        </a:cubicBezTo>
                        <a:lnTo>
                          <a:pt x="11143" y="393"/>
                        </a:lnTo>
                        <a:cubicBezTo>
                          <a:pt x="10501" y="482"/>
                          <a:pt x="9975" y="670"/>
                          <a:pt x="9314" y="527"/>
                        </a:cubicBezTo>
                        <a:lnTo>
                          <a:pt x="9314" y="527"/>
                        </a:lnTo>
                        <a:cubicBezTo>
                          <a:pt x="8538" y="366"/>
                          <a:pt x="7780" y="170"/>
                          <a:pt x="6995" y="63"/>
                        </a:cubicBezTo>
                        <a:lnTo>
                          <a:pt x="6995" y="63"/>
                        </a:lnTo>
                        <a:cubicBezTo>
                          <a:pt x="6772" y="27"/>
                          <a:pt x="6549" y="1"/>
                          <a:pt x="6326" y="1"/>
                        </a:cubicBezTo>
                        <a:lnTo>
                          <a:pt x="6326" y="1"/>
                        </a:lnTo>
                        <a:cubicBezTo>
                          <a:pt x="6138" y="1"/>
                          <a:pt x="5960" y="18"/>
                          <a:pt x="5791" y="63"/>
                        </a:cubicBezTo>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8"/>
                  <p:cNvGrpSpPr/>
                  <p:nvPr/>
                </p:nvGrpSpPr>
                <p:grpSpPr>
                  <a:xfrm>
                    <a:off x="2587210" y="1561820"/>
                    <a:ext cx="912848" cy="926858"/>
                    <a:chOff x="2750971" y="1431167"/>
                    <a:chExt cx="602778" cy="612030"/>
                  </a:xfrm>
                </p:grpSpPr>
                <p:sp>
                  <p:nvSpPr>
                    <p:cNvPr id="323" name="Google Shape;323;p28"/>
                    <p:cNvSpPr/>
                    <p:nvPr/>
                  </p:nvSpPr>
                  <p:spPr>
                    <a:xfrm>
                      <a:off x="2976492" y="1662572"/>
                      <a:ext cx="151741" cy="148308"/>
                    </a:xfrm>
                    <a:custGeom>
                      <a:avLst/>
                      <a:gdLst/>
                      <a:ahLst/>
                      <a:cxnLst/>
                      <a:rect l="l" t="t" r="r" b="b"/>
                      <a:pathLst>
                        <a:path w="2785" h="2722" extrusionOk="0">
                          <a:moveTo>
                            <a:pt x="786" y="0"/>
                          </a:moveTo>
                          <a:cubicBezTo>
                            <a:pt x="349" y="0"/>
                            <a:pt x="1" y="357"/>
                            <a:pt x="1" y="794"/>
                          </a:cubicBezTo>
                          <a:lnTo>
                            <a:pt x="1" y="1927"/>
                          </a:lnTo>
                          <a:cubicBezTo>
                            <a:pt x="1" y="2364"/>
                            <a:pt x="349" y="2721"/>
                            <a:pt x="786" y="2721"/>
                          </a:cubicBezTo>
                          <a:lnTo>
                            <a:pt x="1999" y="2721"/>
                          </a:lnTo>
                          <a:cubicBezTo>
                            <a:pt x="2436" y="2721"/>
                            <a:pt x="2784" y="2364"/>
                            <a:pt x="2784" y="1927"/>
                          </a:cubicBezTo>
                          <a:lnTo>
                            <a:pt x="2784" y="794"/>
                          </a:lnTo>
                          <a:cubicBezTo>
                            <a:pt x="2784" y="357"/>
                            <a:pt x="2436" y="0"/>
                            <a:pt x="1999"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8"/>
                    <p:cNvSpPr/>
                    <p:nvPr/>
                  </p:nvSpPr>
                  <p:spPr>
                    <a:xfrm>
                      <a:off x="2998395" y="1683931"/>
                      <a:ext cx="107935" cy="105537"/>
                    </a:xfrm>
                    <a:custGeom>
                      <a:avLst/>
                      <a:gdLst/>
                      <a:ahLst/>
                      <a:cxnLst/>
                      <a:rect l="l" t="t" r="r" b="b"/>
                      <a:pathLst>
                        <a:path w="1981" h="1937" extrusionOk="0">
                          <a:moveTo>
                            <a:pt x="562" y="1"/>
                          </a:moveTo>
                          <a:cubicBezTo>
                            <a:pt x="250" y="1"/>
                            <a:pt x="0" y="259"/>
                            <a:pt x="0" y="563"/>
                          </a:cubicBezTo>
                          <a:lnTo>
                            <a:pt x="0" y="1375"/>
                          </a:lnTo>
                          <a:cubicBezTo>
                            <a:pt x="0" y="1687"/>
                            <a:pt x="250" y="1937"/>
                            <a:pt x="562" y="1937"/>
                          </a:cubicBezTo>
                          <a:lnTo>
                            <a:pt x="1419" y="1937"/>
                          </a:lnTo>
                          <a:cubicBezTo>
                            <a:pt x="1731" y="1937"/>
                            <a:pt x="1981" y="1687"/>
                            <a:pt x="1981" y="1375"/>
                          </a:cubicBezTo>
                          <a:lnTo>
                            <a:pt x="1981" y="563"/>
                          </a:lnTo>
                          <a:cubicBezTo>
                            <a:pt x="1981" y="259"/>
                            <a:pt x="1731" y="1"/>
                            <a:pt x="1419"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8"/>
                    <p:cNvSpPr/>
                    <p:nvPr/>
                  </p:nvSpPr>
                  <p:spPr>
                    <a:xfrm>
                      <a:off x="3128183" y="1772417"/>
                      <a:ext cx="133216" cy="111858"/>
                    </a:xfrm>
                    <a:custGeom>
                      <a:avLst/>
                      <a:gdLst/>
                      <a:ahLst/>
                      <a:cxnLst/>
                      <a:rect l="l" t="t" r="r" b="b"/>
                      <a:pathLst>
                        <a:path w="2445" h="2053" extrusionOk="0">
                          <a:moveTo>
                            <a:pt x="0" y="0"/>
                          </a:moveTo>
                          <a:lnTo>
                            <a:pt x="0" y="18"/>
                          </a:lnTo>
                          <a:lnTo>
                            <a:pt x="928" y="18"/>
                          </a:lnTo>
                          <a:lnTo>
                            <a:pt x="2427" y="1499"/>
                          </a:lnTo>
                          <a:lnTo>
                            <a:pt x="2427" y="2052"/>
                          </a:lnTo>
                          <a:lnTo>
                            <a:pt x="2445" y="2052"/>
                          </a:lnTo>
                          <a:lnTo>
                            <a:pt x="2445" y="1490"/>
                          </a:lnTo>
                          <a:lnTo>
                            <a:pt x="937" y="0"/>
                          </a:ln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8"/>
                    <p:cNvSpPr/>
                    <p:nvPr/>
                  </p:nvSpPr>
                  <p:spPr>
                    <a:xfrm>
                      <a:off x="3108731" y="1823743"/>
                      <a:ext cx="45713" cy="93769"/>
                    </a:xfrm>
                    <a:custGeom>
                      <a:avLst/>
                      <a:gdLst/>
                      <a:ahLst/>
                      <a:cxnLst/>
                      <a:rect l="l" t="t" r="r" b="b"/>
                      <a:pathLst>
                        <a:path w="839" h="1721" extrusionOk="0">
                          <a:moveTo>
                            <a:pt x="61" y="1"/>
                          </a:moveTo>
                          <a:cubicBezTo>
                            <a:pt x="41" y="1"/>
                            <a:pt x="23" y="11"/>
                            <a:pt x="9" y="31"/>
                          </a:cubicBezTo>
                          <a:cubicBezTo>
                            <a:pt x="0" y="58"/>
                            <a:pt x="9" y="84"/>
                            <a:pt x="36" y="102"/>
                          </a:cubicBezTo>
                          <a:lnTo>
                            <a:pt x="54" y="102"/>
                          </a:lnTo>
                          <a:lnTo>
                            <a:pt x="54" y="218"/>
                          </a:lnTo>
                          <a:lnTo>
                            <a:pt x="768" y="932"/>
                          </a:lnTo>
                          <a:lnTo>
                            <a:pt x="768" y="1610"/>
                          </a:lnTo>
                          <a:cubicBezTo>
                            <a:pt x="750" y="1619"/>
                            <a:pt x="741" y="1628"/>
                            <a:pt x="732" y="1637"/>
                          </a:cubicBezTo>
                          <a:cubicBezTo>
                            <a:pt x="714" y="1663"/>
                            <a:pt x="732" y="1699"/>
                            <a:pt x="759" y="1717"/>
                          </a:cubicBezTo>
                          <a:cubicBezTo>
                            <a:pt x="765" y="1719"/>
                            <a:pt x="772" y="1720"/>
                            <a:pt x="779" y="1720"/>
                          </a:cubicBezTo>
                          <a:cubicBezTo>
                            <a:pt x="798" y="1720"/>
                            <a:pt x="817" y="1710"/>
                            <a:pt x="830" y="1690"/>
                          </a:cubicBezTo>
                          <a:cubicBezTo>
                            <a:pt x="839" y="1663"/>
                            <a:pt x="830" y="1628"/>
                            <a:pt x="803" y="1619"/>
                          </a:cubicBezTo>
                          <a:cubicBezTo>
                            <a:pt x="794" y="1619"/>
                            <a:pt x="794" y="1610"/>
                            <a:pt x="785" y="1610"/>
                          </a:cubicBezTo>
                          <a:lnTo>
                            <a:pt x="785" y="923"/>
                          </a:lnTo>
                          <a:lnTo>
                            <a:pt x="72" y="209"/>
                          </a:lnTo>
                          <a:lnTo>
                            <a:pt x="72" y="102"/>
                          </a:lnTo>
                          <a:cubicBezTo>
                            <a:pt x="81" y="102"/>
                            <a:pt x="99" y="93"/>
                            <a:pt x="107" y="75"/>
                          </a:cubicBezTo>
                          <a:cubicBezTo>
                            <a:pt x="125" y="49"/>
                            <a:pt x="107" y="22"/>
                            <a:pt x="81" y="4"/>
                          </a:cubicBezTo>
                          <a:cubicBezTo>
                            <a:pt x="74" y="2"/>
                            <a:pt x="67" y="1"/>
                            <a:pt x="61"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3168503" y="1553163"/>
                      <a:ext cx="74427" cy="68597"/>
                    </a:xfrm>
                    <a:custGeom>
                      <a:avLst/>
                      <a:gdLst/>
                      <a:ahLst/>
                      <a:cxnLst/>
                      <a:rect l="l" t="t" r="r" b="b"/>
                      <a:pathLst>
                        <a:path w="1366" h="1259" extrusionOk="0">
                          <a:moveTo>
                            <a:pt x="90" y="1"/>
                          </a:moveTo>
                          <a:cubicBezTo>
                            <a:pt x="45" y="1"/>
                            <a:pt x="1" y="37"/>
                            <a:pt x="1" y="90"/>
                          </a:cubicBezTo>
                          <a:cubicBezTo>
                            <a:pt x="1" y="135"/>
                            <a:pt x="36" y="170"/>
                            <a:pt x="81" y="170"/>
                          </a:cubicBezTo>
                          <a:lnTo>
                            <a:pt x="81" y="536"/>
                          </a:lnTo>
                          <a:lnTo>
                            <a:pt x="768" y="1214"/>
                          </a:lnTo>
                          <a:lnTo>
                            <a:pt x="1259" y="1214"/>
                          </a:lnTo>
                          <a:cubicBezTo>
                            <a:pt x="1259" y="1241"/>
                            <a:pt x="1285" y="1259"/>
                            <a:pt x="1312" y="1259"/>
                          </a:cubicBezTo>
                          <a:cubicBezTo>
                            <a:pt x="1339" y="1259"/>
                            <a:pt x="1366" y="1241"/>
                            <a:pt x="1366" y="1205"/>
                          </a:cubicBezTo>
                          <a:cubicBezTo>
                            <a:pt x="1366" y="1179"/>
                            <a:pt x="1339" y="1152"/>
                            <a:pt x="1312" y="1152"/>
                          </a:cubicBezTo>
                          <a:cubicBezTo>
                            <a:pt x="1285" y="1152"/>
                            <a:pt x="1259" y="1179"/>
                            <a:pt x="1259" y="1196"/>
                          </a:cubicBezTo>
                          <a:lnTo>
                            <a:pt x="777" y="1196"/>
                          </a:lnTo>
                          <a:lnTo>
                            <a:pt x="99" y="527"/>
                          </a:lnTo>
                          <a:lnTo>
                            <a:pt x="99" y="170"/>
                          </a:lnTo>
                          <a:cubicBezTo>
                            <a:pt x="143" y="170"/>
                            <a:pt x="179" y="135"/>
                            <a:pt x="179" y="90"/>
                          </a:cubicBezTo>
                          <a:cubicBezTo>
                            <a:pt x="179" y="37"/>
                            <a:pt x="134" y="1"/>
                            <a:pt x="90"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8"/>
                    <p:cNvSpPr/>
                    <p:nvPr/>
                  </p:nvSpPr>
                  <p:spPr>
                    <a:xfrm>
                      <a:off x="3191333" y="1572124"/>
                      <a:ext cx="49145" cy="33127"/>
                    </a:xfrm>
                    <a:custGeom>
                      <a:avLst/>
                      <a:gdLst/>
                      <a:ahLst/>
                      <a:cxnLst/>
                      <a:rect l="l" t="t" r="r" b="b"/>
                      <a:pathLst>
                        <a:path w="902" h="608" extrusionOk="0">
                          <a:moveTo>
                            <a:pt x="54" y="1"/>
                          </a:moveTo>
                          <a:cubicBezTo>
                            <a:pt x="28" y="1"/>
                            <a:pt x="1" y="19"/>
                            <a:pt x="1" y="54"/>
                          </a:cubicBezTo>
                          <a:cubicBezTo>
                            <a:pt x="1" y="81"/>
                            <a:pt x="28" y="108"/>
                            <a:pt x="54" y="108"/>
                          </a:cubicBezTo>
                          <a:cubicBezTo>
                            <a:pt x="72" y="108"/>
                            <a:pt x="81" y="99"/>
                            <a:pt x="90" y="90"/>
                          </a:cubicBezTo>
                          <a:lnTo>
                            <a:pt x="554" y="563"/>
                          </a:lnTo>
                          <a:lnTo>
                            <a:pt x="804" y="563"/>
                          </a:lnTo>
                          <a:cubicBezTo>
                            <a:pt x="804" y="590"/>
                            <a:pt x="822" y="608"/>
                            <a:pt x="848" y="608"/>
                          </a:cubicBezTo>
                          <a:cubicBezTo>
                            <a:pt x="884" y="608"/>
                            <a:pt x="902" y="590"/>
                            <a:pt x="902" y="554"/>
                          </a:cubicBezTo>
                          <a:cubicBezTo>
                            <a:pt x="902" y="527"/>
                            <a:pt x="884" y="500"/>
                            <a:pt x="848" y="500"/>
                          </a:cubicBezTo>
                          <a:cubicBezTo>
                            <a:pt x="822" y="500"/>
                            <a:pt x="804" y="527"/>
                            <a:pt x="804" y="545"/>
                          </a:cubicBezTo>
                          <a:lnTo>
                            <a:pt x="563" y="545"/>
                          </a:lnTo>
                          <a:lnTo>
                            <a:pt x="99" y="81"/>
                          </a:lnTo>
                          <a:cubicBezTo>
                            <a:pt x="108" y="72"/>
                            <a:pt x="108" y="63"/>
                            <a:pt x="108" y="54"/>
                          </a:cubicBezTo>
                          <a:cubicBezTo>
                            <a:pt x="108" y="19"/>
                            <a:pt x="90" y="1"/>
                            <a:pt x="5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8"/>
                    <p:cNvSpPr/>
                    <p:nvPr/>
                  </p:nvSpPr>
                  <p:spPr>
                    <a:xfrm>
                      <a:off x="3115542" y="1585746"/>
                      <a:ext cx="46203" cy="104066"/>
                    </a:xfrm>
                    <a:custGeom>
                      <a:avLst/>
                      <a:gdLst/>
                      <a:ahLst/>
                      <a:cxnLst/>
                      <a:rect l="l" t="t" r="r" b="b"/>
                      <a:pathLst>
                        <a:path w="848" h="1910" extrusionOk="0">
                          <a:moveTo>
                            <a:pt x="54" y="1"/>
                          </a:moveTo>
                          <a:cubicBezTo>
                            <a:pt x="27" y="1"/>
                            <a:pt x="0" y="27"/>
                            <a:pt x="0" y="54"/>
                          </a:cubicBezTo>
                          <a:cubicBezTo>
                            <a:pt x="0" y="81"/>
                            <a:pt x="27" y="108"/>
                            <a:pt x="54" y="108"/>
                          </a:cubicBezTo>
                          <a:cubicBezTo>
                            <a:pt x="63" y="108"/>
                            <a:pt x="72" y="108"/>
                            <a:pt x="81" y="99"/>
                          </a:cubicBezTo>
                          <a:lnTo>
                            <a:pt x="830" y="857"/>
                          </a:lnTo>
                          <a:lnTo>
                            <a:pt x="830" y="1526"/>
                          </a:lnTo>
                          <a:lnTo>
                            <a:pt x="536" y="1812"/>
                          </a:lnTo>
                          <a:cubicBezTo>
                            <a:pt x="527" y="1803"/>
                            <a:pt x="518" y="1803"/>
                            <a:pt x="509" y="1803"/>
                          </a:cubicBezTo>
                          <a:cubicBezTo>
                            <a:pt x="473" y="1803"/>
                            <a:pt x="455" y="1821"/>
                            <a:pt x="455" y="1856"/>
                          </a:cubicBezTo>
                          <a:cubicBezTo>
                            <a:pt x="455" y="1883"/>
                            <a:pt x="473" y="1910"/>
                            <a:pt x="509" y="1910"/>
                          </a:cubicBezTo>
                          <a:cubicBezTo>
                            <a:pt x="536" y="1910"/>
                            <a:pt x="562" y="1883"/>
                            <a:pt x="562" y="1856"/>
                          </a:cubicBezTo>
                          <a:cubicBezTo>
                            <a:pt x="562" y="1838"/>
                            <a:pt x="553" y="1830"/>
                            <a:pt x="553" y="1821"/>
                          </a:cubicBezTo>
                          <a:lnTo>
                            <a:pt x="848" y="1535"/>
                          </a:lnTo>
                          <a:lnTo>
                            <a:pt x="848" y="848"/>
                          </a:lnTo>
                          <a:lnTo>
                            <a:pt x="839" y="839"/>
                          </a:lnTo>
                          <a:lnTo>
                            <a:pt x="98" y="90"/>
                          </a:lnTo>
                          <a:cubicBezTo>
                            <a:pt x="107" y="81"/>
                            <a:pt x="107" y="63"/>
                            <a:pt x="107" y="54"/>
                          </a:cubicBezTo>
                          <a:cubicBezTo>
                            <a:pt x="107" y="27"/>
                            <a:pt x="81" y="1"/>
                            <a:pt x="5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3168994" y="1778247"/>
                      <a:ext cx="80747" cy="97746"/>
                    </a:xfrm>
                    <a:custGeom>
                      <a:avLst/>
                      <a:gdLst/>
                      <a:ahLst/>
                      <a:cxnLst/>
                      <a:rect l="l" t="t" r="r" b="b"/>
                      <a:pathLst>
                        <a:path w="1482" h="1794" extrusionOk="0">
                          <a:moveTo>
                            <a:pt x="54" y="0"/>
                          </a:moveTo>
                          <a:cubicBezTo>
                            <a:pt x="27" y="0"/>
                            <a:pt x="1" y="27"/>
                            <a:pt x="1" y="54"/>
                          </a:cubicBezTo>
                          <a:cubicBezTo>
                            <a:pt x="1" y="81"/>
                            <a:pt x="27" y="107"/>
                            <a:pt x="54" y="107"/>
                          </a:cubicBezTo>
                          <a:cubicBezTo>
                            <a:pt x="63" y="107"/>
                            <a:pt x="81" y="99"/>
                            <a:pt x="90" y="90"/>
                          </a:cubicBezTo>
                          <a:lnTo>
                            <a:pt x="1410" y="1410"/>
                          </a:lnTo>
                          <a:lnTo>
                            <a:pt x="1410" y="1686"/>
                          </a:lnTo>
                          <a:cubicBezTo>
                            <a:pt x="1392" y="1695"/>
                            <a:pt x="1383" y="1704"/>
                            <a:pt x="1374" y="1713"/>
                          </a:cubicBezTo>
                          <a:cubicBezTo>
                            <a:pt x="1357" y="1740"/>
                            <a:pt x="1366" y="1776"/>
                            <a:pt x="1392" y="1785"/>
                          </a:cubicBezTo>
                          <a:cubicBezTo>
                            <a:pt x="1402" y="1791"/>
                            <a:pt x="1412" y="1794"/>
                            <a:pt x="1422" y="1794"/>
                          </a:cubicBezTo>
                          <a:cubicBezTo>
                            <a:pt x="1441" y="1794"/>
                            <a:pt x="1458" y="1784"/>
                            <a:pt x="1464" y="1767"/>
                          </a:cubicBezTo>
                          <a:cubicBezTo>
                            <a:pt x="1481" y="1740"/>
                            <a:pt x="1473" y="1704"/>
                            <a:pt x="1446" y="1695"/>
                          </a:cubicBezTo>
                          <a:cubicBezTo>
                            <a:pt x="1437" y="1695"/>
                            <a:pt x="1437" y="1686"/>
                            <a:pt x="1428" y="1686"/>
                          </a:cubicBezTo>
                          <a:lnTo>
                            <a:pt x="1428" y="1401"/>
                          </a:lnTo>
                          <a:lnTo>
                            <a:pt x="99" y="81"/>
                          </a:lnTo>
                          <a:cubicBezTo>
                            <a:pt x="108" y="72"/>
                            <a:pt x="108" y="63"/>
                            <a:pt x="108" y="54"/>
                          </a:cubicBezTo>
                          <a:cubicBezTo>
                            <a:pt x="108" y="27"/>
                            <a:pt x="81" y="0"/>
                            <a:pt x="54"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3133523" y="1824724"/>
                      <a:ext cx="32637" cy="76933"/>
                    </a:xfrm>
                    <a:custGeom>
                      <a:avLst/>
                      <a:gdLst/>
                      <a:ahLst/>
                      <a:cxnLst/>
                      <a:rect l="l" t="t" r="r" b="b"/>
                      <a:pathLst>
                        <a:path w="599" h="1412" extrusionOk="0">
                          <a:moveTo>
                            <a:pt x="61" y="0"/>
                          </a:moveTo>
                          <a:cubicBezTo>
                            <a:pt x="41" y="0"/>
                            <a:pt x="23" y="11"/>
                            <a:pt x="9" y="31"/>
                          </a:cubicBezTo>
                          <a:cubicBezTo>
                            <a:pt x="0" y="57"/>
                            <a:pt x="9" y="93"/>
                            <a:pt x="36" y="102"/>
                          </a:cubicBezTo>
                          <a:cubicBezTo>
                            <a:pt x="45" y="106"/>
                            <a:pt x="54" y="109"/>
                            <a:pt x="63" y="109"/>
                          </a:cubicBezTo>
                          <a:cubicBezTo>
                            <a:pt x="72" y="109"/>
                            <a:pt x="81" y="106"/>
                            <a:pt x="90" y="102"/>
                          </a:cubicBezTo>
                          <a:lnTo>
                            <a:pt x="527" y="539"/>
                          </a:lnTo>
                          <a:lnTo>
                            <a:pt x="527" y="1306"/>
                          </a:lnTo>
                          <a:cubicBezTo>
                            <a:pt x="518" y="1306"/>
                            <a:pt x="500" y="1315"/>
                            <a:pt x="491" y="1333"/>
                          </a:cubicBezTo>
                          <a:cubicBezTo>
                            <a:pt x="482" y="1360"/>
                            <a:pt x="491" y="1396"/>
                            <a:pt x="518" y="1404"/>
                          </a:cubicBezTo>
                          <a:cubicBezTo>
                            <a:pt x="525" y="1409"/>
                            <a:pt x="533" y="1412"/>
                            <a:pt x="540" y="1412"/>
                          </a:cubicBezTo>
                          <a:cubicBezTo>
                            <a:pt x="559" y="1412"/>
                            <a:pt x="576" y="1397"/>
                            <a:pt x="589" y="1378"/>
                          </a:cubicBezTo>
                          <a:cubicBezTo>
                            <a:pt x="598" y="1351"/>
                            <a:pt x="589" y="1324"/>
                            <a:pt x="562" y="1306"/>
                          </a:cubicBezTo>
                          <a:lnTo>
                            <a:pt x="545" y="1306"/>
                          </a:lnTo>
                          <a:lnTo>
                            <a:pt x="545" y="530"/>
                          </a:lnTo>
                          <a:lnTo>
                            <a:pt x="107" y="84"/>
                          </a:lnTo>
                          <a:cubicBezTo>
                            <a:pt x="107" y="84"/>
                            <a:pt x="107" y="84"/>
                            <a:pt x="107" y="75"/>
                          </a:cubicBezTo>
                          <a:cubicBezTo>
                            <a:pt x="116" y="57"/>
                            <a:pt x="107" y="22"/>
                            <a:pt x="81" y="4"/>
                          </a:cubicBezTo>
                          <a:cubicBezTo>
                            <a:pt x="74" y="2"/>
                            <a:pt x="67" y="0"/>
                            <a:pt x="61"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3198144" y="1643120"/>
                      <a:ext cx="48219" cy="19996"/>
                    </a:xfrm>
                    <a:custGeom>
                      <a:avLst/>
                      <a:gdLst/>
                      <a:ahLst/>
                      <a:cxnLst/>
                      <a:rect l="l" t="t" r="r" b="b"/>
                      <a:pathLst>
                        <a:path w="885" h="367" extrusionOk="0">
                          <a:moveTo>
                            <a:pt x="54" y="0"/>
                          </a:moveTo>
                          <a:cubicBezTo>
                            <a:pt x="19" y="0"/>
                            <a:pt x="1" y="27"/>
                            <a:pt x="1" y="54"/>
                          </a:cubicBezTo>
                          <a:cubicBezTo>
                            <a:pt x="1" y="81"/>
                            <a:pt x="19" y="107"/>
                            <a:pt x="54" y="107"/>
                          </a:cubicBezTo>
                          <a:cubicBezTo>
                            <a:pt x="81" y="107"/>
                            <a:pt x="99" y="90"/>
                            <a:pt x="108" y="63"/>
                          </a:cubicBezTo>
                          <a:lnTo>
                            <a:pt x="679" y="63"/>
                          </a:lnTo>
                          <a:lnTo>
                            <a:pt x="822" y="188"/>
                          </a:lnTo>
                          <a:lnTo>
                            <a:pt x="822" y="259"/>
                          </a:lnTo>
                          <a:cubicBezTo>
                            <a:pt x="804" y="268"/>
                            <a:pt x="777" y="286"/>
                            <a:pt x="777" y="313"/>
                          </a:cubicBezTo>
                          <a:cubicBezTo>
                            <a:pt x="777" y="339"/>
                            <a:pt x="804" y="366"/>
                            <a:pt x="831" y="366"/>
                          </a:cubicBezTo>
                          <a:cubicBezTo>
                            <a:pt x="866" y="366"/>
                            <a:pt x="884" y="339"/>
                            <a:pt x="884" y="313"/>
                          </a:cubicBezTo>
                          <a:cubicBezTo>
                            <a:pt x="884" y="286"/>
                            <a:pt x="866" y="268"/>
                            <a:pt x="839" y="259"/>
                          </a:cubicBezTo>
                          <a:lnTo>
                            <a:pt x="839" y="179"/>
                          </a:lnTo>
                          <a:lnTo>
                            <a:pt x="688" y="45"/>
                          </a:lnTo>
                          <a:lnTo>
                            <a:pt x="108" y="45"/>
                          </a:lnTo>
                          <a:cubicBezTo>
                            <a:pt x="99" y="18"/>
                            <a:pt x="81" y="0"/>
                            <a:pt x="54"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8"/>
                    <p:cNvSpPr/>
                    <p:nvPr/>
                  </p:nvSpPr>
                  <p:spPr>
                    <a:xfrm>
                      <a:off x="3080997" y="1431167"/>
                      <a:ext cx="272752" cy="612030"/>
                    </a:xfrm>
                    <a:custGeom>
                      <a:avLst/>
                      <a:gdLst/>
                      <a:ahLst/>
                      <a:cxnLst/>
                      <a:rect l="l" t="t" r="r" b="b"/>
                      <a:pathLst>
                        <a:path w="5006" h="11233" extrusionOk="0">
                          <a:moveTo>
                            <a:pt x="1036" y="81"/>
                          </a:moveTo>
                          <a:cubicBezTo>
                            <a:pt x="1080" y="99"/>
                            <a:pt x="1125" y="108"/>
                            <a:pt x="1178" y="117"/>
                          </a:cubicBezTo>
                          <a:lnTo>
                            <a:pt x="1178" y="1259"/>
                          </a:lnTo>
                          <a:lnTo>
                            <a:pt x="1036" y="1259"/>
                          </a:lnTo>
                          <a:lnTo>
                            <a:pt x="1036" y="81"/>
                          </a:lnTo>
                          <a:close/>
                          <a:moveTo>
                            <a:pt x="1196" y="126"/>
                          </a:moveTo>
                          <a:cubicBezTo>
                            <a:pt x="1312" y="161"/>
                            <a:pt x="1428" y="197"/>
                            <a:pt x="1553" y="251"/>
                          </a:cubicBezTo>
                          <a:lnTo>
                            <a:pt x="1553" y="732"/>
                          </a:lnTo>
                          <a:lnTo>
                            <a:pt x="1339" y="946"/>
                          </a:lnTo>
                          <a:lnTo>
                            <a:pt x="1339" y="1259"/>
                          </a:lnTo>
                          <a:lnTo>
                            <a:pt x="1196" y="1259"/>
                          </a:lnTo>
                          <a:lnTo>
                            <a:pt x="1196" y="126"/>
                          </a:lnTo>
                          <a:close/>
                          <a:moveTo>
                            <a:pt x="777" y="37"/>
                          </a:moveTo>
                          <a:cubicBezTo>
                            <a:pt x="848" y="45"/>
                            <a:pt x="929" y="63"/>
                            <a:pt x="1018" y="81"/>
                          </a:cubicBezTo>
                          <a:lnTo>
                            <a:pt x="1018" y="1259"/>
                          </a:lnTo>
                          <a:lnTo>
                            <a:pt x="857" y="1259"/>
                          </a:lnTo>
                          <a:cubicBezTo>
                            <a:pt x="857" y="1259"/>
                            <a:pt x="848" y="1268"/>
                            <a:pt x="848" y="1268"/>
                          </a:cubicBezTo>
                          <a:lnTo>
                            <a:pt x="848" y="946"/>
                          </a:lnTo>
                          <a:lnTo>
                            <a:pt x="839" y="938"/>
                          </a:lnTo>
                          <a:lnTo>
                            <a:pt x="643" y="715"/>
                          </a:lnTo>
                          <a:lnTo>
                            <a:pt x="643" y="63"/>
                          </a:lnTo>
                          <a:lnTo>
                            <a:pt x="625" y="63"/>
                          </a:lnTo>
                          <a:lnTo>
                            <a:pt x="625" y="723"/>
                          </a:lnTo>
                          <a:lnTo>
                            <a:pt x="831" y="946"/>
                          </a:lnTo>
                          <a:lnTo>
                            <a:pt x="831" y="1268"/>
                          </a:lnTo>
                          <a:lnTo>
                            <a:pt x="839" y="1268"/>
                          </a:lnTo>
                          <a:cubicBezTo>
                            <a:pt x="795" y="1268"/>
                            <a:pt x="750" y="1303"/>
                            <a:pt x="723" y="1339"/>
                          </a:cubicBezTo>
                          <a:lnTo>
                            <a:pt x="723" y="1330"/>
                          </a:lnTo>
                          <a:lnTo>
                            <a:pt x="358" y="1330"/>
                          </a:lnTo>
                          <a:lnTo>
                            <a:pt x="260" y="1241"/>
                          </a:lnTo>
                          <a:lnTo>
                            <a:pt x="37" y="1241"/>
                          </a:lnTo>
                          <a:lnTo>
                            <a:pt x="37" y="607"/>
                          </a:lnTo>
                          <a:cubicBezTo>
                            <a:pt x="54" y="572"/>
                            <a:pt x="224" y="260"/>
                            <a:pt x="313" y="188"/>
                          </a:cubicBezTo>
                          <a:cubicBezTo>
                            <a:pt x="411" y="117"/>
                            <a:pt x="634" y="37"/>
                            <a:pt x="750" y="37"/>
                          </a:cubicBezTo>
                          <a:close/>
                          <a:moveTo>
                            <a:pt x="1571" y="251"/>
                          </a:moveTo>
                          <a:cubicBezTo>
                            <a:pt x="1919" y="393"/>
                            <a:pt x="2249" y="572"/>
                            <a:pt x="2401" y="768"/>
                          </a:cubicBezTo>
                          <a:cubicBezTo>
                            <a:pt x="2463" y="839"/>
                            <a:pt x="2508" y="946"/>
                            <a:pt x="2552" y="1071"/>
                          </a:cubicBezTo>
                          <a:lnTo>
                            <a:pt x="2053" y="1071"/>
                          </a:lnTo>
                          <a:lnTo>
                            <a:pt x="1794" y="1330"/>
                          </a:lnTo>
                          <a:lnTo>
                            <a:pt x="1482" y="1330"/>
                          </a:lnTo>
                          <a:lnTo>
                            <a:pt x="1482" y="1339"/>
                          </a:lnTo>
                          <a:cubicBezTo>
                            <a:pt x="1455" y="1294"/>
                            <a:pt x="1401" y="1259"/>
                            <a:pt x="1348" y="1259"/>
                          </a:cubicBezTo>
                          <a:lnTo>
                            <a:pt x="1357" y="1259"/>
                          </a:lnTo>
                          <a:lnTo>
                            <a:pt x="1357" y="955"/>
                          </a:lnTo>
                          <a:lnTo>
                            <a:pt x="1571" y="732"/>
                          </a:lnTo>
                          <a:lnTo>
                            <a:pt x="1571" y="251"/>
                          </a:lnTo>
                          <a:close/>
                          <a:moveTo>
                            <a:pt x="2561" y="1089"/>
                          </a:moveTo>
                          <a:cubicBezTo>
                            <a:pt x="2579" y="1143"/>
                            <a:pt x="2597" y="1196"/>
                            <a:pt x="2615" y="1250"/>
                          </a:cubicBezTo>
                          <a:lnTo>
                            <a:pt x="2062" y="1250"/>
                          </a:lnTo>
                          <a:lnTo>
                            <a:pt x="1803" y="1491"/>
                          </a:lnTo>
                          <a:lnTo>
                            <a:pt x="1500" y="1491"/>
                          </a:lnTo>
                          <a:lnTo>
                            <a:pt x="1500" y="1419"/>
                          </a:lnTo>
                          <a:cubicBezTo>
                            <a:pt x="1500" y="1393"/>
                            <a:pt x="1491" y="1366"/>
                            <a:pt x="1482" y="1348"/>
                          </a:cubicBezTo>
                          <a:lnTo>
                            <a:pt x="1803" y="1348"/>
                          </a:lnTo>
                          <a:lnTo>
                            <a:pt x="2062" y="1089"/>
                          </a:lnTo>
                          <a:close/>
                          <a:moveTo>
                            <a:pt x="251" y="1259"/>
                          </a:moveTo>
                          <a:lnTo>
                            <a:pt x="349" y="1348"/>
                          </a:lnTo>
                          <a:lnTo>
                            <a:pt x="723" y="1348"/>
                          </a:lnTo>
                          <a:cubicBezTo>
                            <a:pt x="715" y="1366"/>
                            <a:pt x="706" y="1393"/>
                            <a:pt x="706" y="1419"/>
                          </a:cubicBezTo>
                          <a:lnTo>
                            <a:pt x="706" y="1526"/>
                          </a:lnTo>
                          <a:lnTo>
                            <a:pt x="37" y="1526"/>
                          </a:lnTo>
                          <a:lnTo>
                            <a:pt x="37" y="1259"/>
                          </a:lnTo>
                          <a:close/>
                          <a:moveTo>
                            <a:pt x="2615" y="1268"/>
                          </a:moveTo>
                          <a:cubicBezTo>
                            <a:pt x="2633" y="1303"/>
                            <a:pt x="2642" y="1348"/>
                            <a:pt x="2650" y="1384"/>
                          </a:cubicBezTo>
                          <a:cubicBezTo>
                            <a:pt x="2677" y="1473"/>
                            <a:pt x="2704" y="1571"/>
                            <a:pt x="2740" y="1651"/>
                          </a:cubicBezTo>
                          <a:lnTo>
                            <a:pt x="1500" y="1651"/>
                          </a:lnTo>
                          <a:lnTo>
                            <a:pt x="1500" y="1508"/>
                          </a:lnTo>
                          <a:lnTo>
                            <a:pt x="1812" y="1508"/>
                          </a:lnTo>
                          <a:lnTo>
                            <a:pt x="2062" y="1268"/>
                          </a:lnTo>
                          <a:close/>
                          <a:moveTo>
                            <a:pt x="706" y="1544"/>
                          </a:moveTo>
                          <a:lnTo>
                            <a:pt x="706" y="1687"/>
                          </a:lnTo>
                          <a:lnTo>
                            <a:pt x="37" y="1687"/>
                          </a:lnTo>
                          <a:lnTo>
                            <a:pt x="37" y="1544"/>
                          </a:lnTo>
                          <a:close/>
                          <a:moveTo>
                            <a:pt x="2740" y="1669"/>
                          </a:moveTo>
                          <a:cubicBezTo>
                            <a:pt x="2757" y="1714"/>
                            <a:pt x="2775" y="1758"/>
                            <a:pt x="2793" y="1803"/>
                          </a:cubicBezTo>
                          <a:lnTo>
                            <a:pt x="1500" y="1803"/>
                          </a:lnTo>
                          <a:lnTo>
                            <a:pt x="1500" y="1669"/>
                          </a:lnTo>
                          <a:close/>
                          <a:moveTo>
                            <a:pt x="706" y="1705"/>
                          </a:moveTo>
                          <a:lnTo>
                            <a:pt x="706" y="1839"/>
                          </a:lnTo>
                          <a:lnTo>
                            <a:pt x="384" y="1839"/>
                          </a:lnTo>
                          <a:lnTo>
                            <a:pt x="277" y="1928"/>
                          </a:lnTo>
                          <a:lnTo>
                            <a:pt x="37" y="1928"/>
                          </a:lnTo>
                          <a:lnTo>
                            <a:pt x="37" y="1705"/>
                          </a:lnTo>
                          <a:close/>
                          <a:moveTo>
                            <a:pt x="2802" y="1821"/>
                          </a:moveTo>
                          <a:cubicBezTo>
                            <a:pt x="2820" y="1865"/>
                            <a:pt x="2847" y="1910"/>
                            <a:pt x="2873" y="1955"/>
                          </a:cubicBezTo>
                          <a:cubicBezTo>
                            <a:pt x="2891" y="1981"/>
                            <a:pt x="2945" y="2035"/>
                            <a:pt x="2989" y="2070"/>
                          </a:cubicBezTo>
                          <a:lnTo>
                            <a:pt x="1937" y="2070"/>
                          </a:lnTo>
                          <a:lnTo>
                            <a:pt x="1767" y="1928"/>
                          </a:lnTo>
                          <a:lnTo>
                            <a:pt x="1500" y="1928"/>
                          </a:lnTo>
                          <a:lnTo>
                            <a:pt x="1500" y="1946"/>
                          </a:lnTo>
                          <a:lnTo>
                            <a:pt x="1758" y="1946"/>
                          </a:lnTo>
                          <a:lnTo>
                            <a:pt x="1928" y="2088"/>
                          </a:lnTo>
                          <a:lnTo>
                            <a:pt x="3016" y="2088"/>
                          </a:lnTo>
                          <a:cubicBezTo>
                            <a:pt x="3043" y="2115"/>
                            <a:pt x="3070" y="2133"/>
                            <a:pt x="3070" y="2142"/>
                          </a:cubicBezTo>
                          <a:cubicBezTo>
                            <a:pt x="3079" y="2142"/>
                            <a:pt x="3114" y="2160"/>
                            <a:pt x="3168" y="2204"/>
                          </a:cubicBezTo>
                          <a:lnTo>
                            <a:pt x="2249" y="2204"/>
                          </a:lnTo>
                          <a:cubicBezTo>
                            <a:pt x="2240" y="2169"/>
                            <a:pt x="2222" y="2151"/>
                            <a:pt x="2187" y="2151"/>
                          </a:cubicBezTo>
                          <a:cubicBezTo>
                            <a:pt x="2151" y="2151"/>
                            <a:pt x="2124" y="2178"/>
                            <a:pt x="2124" y="2213"/>
                          </a:cubicBezTo>
                          <a:cubicBezTo>
                            <a:pt x="2124" y="2240"/>
                            <a:pt x="2151" y="2267"/>
                            <a:pt x="2187" y="2267"/>
                          </a:cubicBezTo>
                          <a:cubicBezTo>
                            <a:pt x="2222" y="2267"/>
                            <a:pt x="2240" y="2249"/>
                            <a:pt x="2249" y="2222"/>
                          </a:cubicBezTo>
                          <a:lnTo>
                            <a:pt x="3195" y="2222"/>
                          </a:lnTo>
                          <a:cubicBezTo>
                            <a:pt x="3266" y="2267"/>
                            <a:pt x="3364" y="2338"/>
                            <a:pt x="3471" y="2409"/>
                          </a:cubicBezTo>
                          <a:lnTo>
                            <a:pt x="2909" y="2409"/>
                          </a:lnTo>
                          <a:lnTo>
                            <a:pt x="2749" y="2294"/>
                          </a:lnTo>
                          <a:lnTo>
                            <a:pt x="2392" y="2294"/>
                          </a:lnTo>
                          <a:cubicBezTo>
                            <a:pt x="2392" y="2267"/>
                            <a:pt x="2374" y="2249"/>
                            <a:pt x="2347" y="2249"/>
                          </a:cubicBezTo>
                          <a:cubicBezTo>
                            <a:pt x="2311" y="2249"/>
                            <a:pt x="2294" y="2267"/>
                            <a:pt x="2294" y="2302"/>
                          </a:cubicBezTo>
                          <a:cubicBezTo>
                            <a:pt x="2294" y="2329"/>
                            <a:pt x="2311" y="2356"/>
                            <a:pt x="2347" y="2356"/>
                          </a:cubicBezTo>
                          <a:cubicBezTo>
                            <a:pt x="2374" y="2356"/>
                            <a:pt x="2392" y="2338"/>
                            <a:pt x="2392" y="2311"/>
                          </a:cubicBezTo>
                          <a:lnTo>
                            <a:pt x="2740" y="2311"/>
                          </a:lnTo>
                          <a:lnTo>
                            <a:pt x="2909" y="2427"/>
                          </a:lnTo>
                          <a:lnTo>
                            <a:pt x="3498" y="2427"/>
                          </a:lnTo>
                          <a:cubicBezTo>
                            <a:pt x="3569" y="2481"/>
                            <a:pt x="3650" y="2534"/>
                            <a:pt x="3721" y="2588"/>
                          </a:cubicBezTo>
                          <a:lnTo>
                            <a:pt x="3418" y="2588"/>
                          </a:lnTo>
                          <a:lnTo>
                            <a:pt x="3123" y="2882"/>
                          </a:lnTo>
                          <a:cubicBezTo>
                            <a:pt x="3114" y="2873"/>
                            <a:pt x="3105" y="2873"/>
                            <a:pt x="3096" y="2873"/>
                          </a:cubicBezTo>
                          <a:cubicBezTo>
                            <a:pt x="3061" y="2873"/>
                            <a:pt x="3043" y="2891"/>
                            <a:pt x="3043" y="2927"/>
                          </a:cubicBezTo>
                          <a:cubicBezTo>
                            <a:pt x="3043" y="2954"/>
                            <a:pt x="3061" y="2980"/>
                            <a:pt x="3096" y="2980"/>
                          </a:cubicBezTo>
                          <a:cubicBezTo>
                            <a:pt x="3123" y="2980"/>
                            <a:pt x="3150" y="2954"/>
                            <a:pt x="3150" y="2927"/>
                          </a:cubicBezTo>
                          <a:cubicBezTo>
                            <a:pt x="3150" y="2909"/>
                            <a:pt x="3141" y="2900"/>
                            <a:pt x="3141" y="2891"/>
                          </a:cubicBezTo>
                          <a:lnTo>
                            <a:pt x="3427" y="2615"/>
                          </a:lnTo>
                          <a:lnTo>
                            <a:pt x="3748" y="2615"/>
                          </a:lnTo>
                          <a:cubicBezTo>
                            <a:pt x="3792" y="2641"/>
                            <a:pt x="3837" y="2677"/>
                            <a:pt x="3882" y="2713"/>
                          </a:cubicBezTo>
                          <a:lnTo>
                            <a:pt x="3623" y="2713"/>
                          </a:lnTo>
                          <a:lnTo>
                            <a:pt x="3302" y="3025"/>
                          </a:lnTo>
                          <a:cubicBezTo>
                            <a:pt x="3293" y="3025"/>
                            <a:pt x="3284" y="3016"/>
                            <a:pt x="3275" y="3016"/>
                          </a:cubicBezTo>
                          <a:cubicBezTo>
                            <a:pt x="3239" y="3016"/>
                            <a:pt x="3221" y="3043"/>
                            <a:pt x="3221" y="3070"/>
                          </a:cubicBezTo>
                          <a:cubicBezTo>
                            <a:pt x="3221" y="3105"/>
                            <a:pt x="3239" y="3123"/>
                            <a:pt x="3275" y="3123"/>
                          </a:cubicBezTo>
                          <a:cubicBezTo>
                            <a:pt x="3302" y="3123"/>
                            <a:pt x="3328" y="3105"/>
                            <a:pt x="3328" y="3070"/>
                          </a:cubicBezTo>
                          <a:cubicBezTo>
                            <a:pt x="3328" y="3061"/>
                            <a:pt x="3320" y="3052"/>
                            <a:pt x="3311" y="3043"/>
                          </a:cubicBezTo>
                          <a:lnTo>
                            <a:pt x="3632" y="2731"/>
                          </a:lnTo>
                          <a:lnTo>
                            <a:pt x="3899" y="2731"/>
                          </a:lnTo>
                          <a:cubicBezTo>
                            <a:pt x="3971" y="2784"/>
                            <a:pt x="4033" y="2838"/>
                            <a:pt x="4078" y="2891"/>
                          </a:cubicBezTo>
                          <a:lnTo>
                            <a:pt x="3801" y="2891"/>
                          </a:lnTo>
                          <a:lnTo>
                            <a:pt x="3498" y="3177"/>
                          </a:lnTo>
                          <a:cubicBezTo>
                            <a:pt x="3489" y="3177"/>
                            <a:pt x="3480" y="3168"/>
                            <a:pt x="3471" y="3168"/>
                          </a:cubicBezTo>
                          <a:cubicBezTo>
                            <a:pt x="3444" y="3168"/>
                            <a:pt x="3418" y="3195"/>
                            <a:pt x="3418" y="3221"/>
                          </a:cubicBezTo>
                          <a:cubicBezTo>
                            <a:pt x="3418" y="3248"/>
                            <a:pt x="3444" y="3275"/>
                            <a:pt x="3471" y="3275"/>
                          </a:cubicBezTo>
                          <a:cubicBezTo>
                            <a:pt x="3498" y="3275"/>
                            <a:pt x="3525" y="3248"/>
                            <a:pt x="3525" y="3221"/>
                          </a:cubicBezTo>
                          <a:cubicBezTo>
                            <a:pt x="3525" y="3212"/>
                            <a:pt x="3516" y="3195"/>
                            <a:pt x="3516" y="3186"/>
                          </a:cubicBezTo>
                          <a:lnTo>
                            <a:pt x="3810" y="2909"/>
                          </a:lnTo>
                          <a:lnTo>
                            <a:pt x="4096" y="2909"/>
                          </a:lnTo>
                          <a:cubicBezTo>
                            <a:pt x="4122" y="2927"/>
                            <a:pt x="4140" y="2945"/>
                            <a:pt x="4149" y="2972"/>
                          </a:cubicBezTo>
                          <a:cubicBezTo>
                            <a:pt x="4176" y="2998"/>
                            <a:pt x="4194" y="3025"/>
                            <a:pt x="4212" y="3052"/>
                          </a:cubicBezTo>
                          <a:lnTo>
                            <a:pt x="3623" y="3605"/>
                          </a:lnTo>
                          <a:lnTo>
                            <a:pt x="3623" y="4470"/>
                          </a:lnTo>
                          <a:lnTo>
                            <a:pt x="3382" y="4470"/>
                          </a:lnTo>
                          <a:lnTo>
                            <a:pt x="3382" y="3944"/>
                          </a:lnTo>
                          <a:lnTo>
                            <a:pt x="3373" y="3935"/>
                          </a:lnTo>
                          <a:lnTo>
                            <a:pt x="3061" y="3641"/>
                          </a:lnTo>
                          <a:lnTo>
                            <a:pt x="2204" y="3641"/>
                          </a:lnTo>
                          <a:lnTo>
                            <a:pt x="1401" y="2802"/>
                          </a:lnTo>
                          <a:lnTo>
                            <a:pt x="1401" y="2053"/>
                          </a:lnTo>
                          <a:lnTo>
                            <a:pt x="1393" y="2053"/>
                          </a:lnTo>
                          <a:cubicBezTo>
                            <a:pt x="1455" y="2035"/>
                            <a:pt x="1500" y="1972"/>
                            <a:pt x="1500" y="1901"/>
                          </a:cubicBezTo>
                          <a:lnTo>
                            <a:pt x="1500" y="1821"/>
                          </a:lnTo>
                          <a:close/>
                          <a:moveTo>
                            <a:pt x="4229" y="3070"/>
                          </a:moveTo>
                          <a:cubicBezTo>
                            <a:pt x="4292" y="3168"/>
                            <a:pt x="4354" y="3275"/>
                            <a:pt x="4417" y="3400"/>
                          </a:cubicBezTo>
                          <a:lnTo>
                            <a:pt x="3837" y="3926"/>
                          </a:lnTo>
                          <a:lnTo>
                            <a:pt x="3837" y="4470"/>
                          </a:lnTo>
                          <a:lnTo>
                            <a:pt x="3864" y="4470"/>
                          </a:lnTo>
                          <a:lnTo>
                            <a:pt x="3864" y="3935"/>
                          </a:lnTo>
                          <a:lnTo>
                            <a:pt x="4426" y="3418"/>
                          </a:lnTo>
                          <a:cubicBezTo>
                            <a:pt x="4461" y="3471"/>
                            <a:pt x="4488" y="3534"/>
                            <a:pt x="4515" y="3596"/>
                          </a:cubicBezTo>
                          <a:lnTo>
                            <a:pt x="4176" y="3899"/>
                          </a:lnTo>
                          <a:lnTo>
                            <a:pt x="4176" y="4113"/>
                          </a:lnTo>
                          <a:cubicBezTo>
                            <a:pt x="4149" y="4122"/>
                            <a:pt x="4131" y="4140"/>
                            <a:pt x="4131" y="4167"/>
                          </a:cubicBezTo>
                          <a:cubicBezTo>
                            <a:pt x="4131" y="4194"/>
                            <a:pt x="4149" y="4220"/>
                            <a:pt x="4185" y="4220"/>
                          </a:cubicBezTo>
                          <a:cubicBezTo>
                            <a:pt x="4212" y="4220"/>
                            <a:pt x="4238" y="4194"/>
                            <a:pt x="4238" y="4167"/>
                          </a:cubicBezTo>
                          <a:cubicBezTo>
                            <a:pt x="4238" y="4140"/>
                            <a:pt x="4221" y="4122"/>
                            <a:pt x="4194" y="4113"/>
                          </a:cubicBezTo>
                          <a:lnTo>
                            <a:pt x="4194" y="3908"/>
                          </a:lnTo>
                          <a:lnTo>
                            <a:pt x="4524" y="3605"/>
                          </a:lnTo>
                          <a:cubicBezTo>
                            <a:pt x="4676" y="3917"/>
                            <a:pt x="4800" y="4256"/>
                            <a:pt x="4872" y="4533"/>
                          </a:cubicBezTo>
                          <a:lnTo>
                            <a:pt x="4658" y="4533"/>
                          </a:lnTo>
                          <a:lnTo>
                            <a:pt x="4577" y="4658"/>
                          </a:lnTo>
                          <a:lnTo>
                            <a:pt x="4051" y="4658"/>
                          </a:lnTo>
                          <a:lnTo>
                            <a:pt x="4051" y="4675"/>
                          </a:lnTo>
                          <a:lnTo>
                            <a:pt x="4595" y="4675"/>
                          </a:lnTo>
                          <a:lnTo>
                            <a:pt x="4667" y="4551"/>
                          </a:lnTo>
                          <a:lnTo>
                            <a:pt x="4881" y="4551"/>
                          </a:lnTo>
                          <a:cubicBezTo>
                            <a:pt x="4899" y="4613"/>
                            <a:pt x="4916" y="4675"/>
                            <a:pt x="4925" y="4738"/>
                          </a:cubicBezTo>
                          <a:cubicBezTo>
                            <a:pt x="4925" y="4782"/>
                            <a:pt x="4934" y="4827"/>
                            <a:pt x="4934" y="4881"/>
                          </a:cubicBezTo>
                          <a:lnTo>
                            <a:pt x="4051" y="4881"/>
                          </a:lnTo>
                          <a:lnTo>
                            <a:pt x="4051" y="4693"/>
                          </a:lnTo>
                          <a:cubicBezTo>
                            <a:pt x="4051" y="4568"/>
                            <a:pt x="3953" y="4470"/>
                            <a:pt x="3837" y="4470"/>
                          </a:cubicBezTo>
                          <a:lnTo>
                            <a:pt x="3641" y="4470"/>
                          </a:lnTo>
                          <a:lnTo>
                            <a:pt x="3641" y="3614"/>
                          </a:lnTo>
                          <a:lnTo>
                            <a:pt x="4229" y="3070"/>
                          </a:lnTo>
                          <a:close/>
                          <a:moveTo>
                            <a:pt x="804" y="2053"/>
                          </a:moveTo>
                          <a:lnTo>
                            <a:pt x="804" y="2811"/>
                          </a:lnTo>
                          <a:lnTo>
                            <a:pt x="1660" y="3658"/>
                          </a:lnTo>
                          <a:lnTo>
                            <a:pt x="1660" y="4533"/>
                          </a:lnTo>
                          <a:lnTo>
                            <a:pt x="1303" y="4881"/>
                          </a:lnTo>
                          <a:lnTo>
                            <a:pt x="866" y="4881"/>
                          </a:lnTo>
                          <a:lnTo>
                            <a:pt x="866" y="4898"/>
                          </a:lnTo>
                          <a:lnTo>
                            <a:pt x="1312" y="4898"/>
                          </a:lnTo>
                          <a:lnTo>
                            <a:pt x="1321" y="4890"/>
                          </a:lnTo>
                          <a:lnTo>
                            <a:pt x="1678" y="4542"/>
                          </a:lnTo>
                          <a:lnTo>
                            <a:pt x="1678" y="3650"/>
                          </a:lnTo>
                          <a:lnTo>
                            <a:pt x="822" y="2802"/>
                          </a:lnTo>
                          <a:lnTo>
                            <a:pt x="822" y="2053"/>
                          </a:lnTo>
                          <a:close/>
                          <a:moveTo>
                            <a:pt x="4943" y="4898"/>
                          </a:moveTo>
                          <a:cubicBezTo>
                            <a:pt x="4943" y="4970"/>
                            <a:pt x="4952" y="5050"/>
                            <a:pt x="4952" y="5130"/>
                          </a:cubicBezTo>
                          <a:lnTo>
                            <a:pt x="4051" y="5130"/>
                          </a:lnTo>
                          <a:lnTo>
                            <a:pt x="4051" y="4898"/>
                          </a:lnTo>
                          <a:close/>
                          <a:moveTo>
                            <a:pt x="4952" y="5148"/>
                          </a:moveTo>
                          <a:cubicBezTo>
                            <a:pt x="4952" y="5255"/>
                            <a:pt x="4952" y="5371"/>
                            <a:pt x="4952" y="5478"/>
                          </a:cubicBezTo>
                          <a:lnTo>
                            <a:pt x="4720" y="5478"/>
                          </a:lnTo>
                          <a:lnTo>
                            <a:pt x="4613" y="5362"/>
                          </a:lnTo>
                          <a:lnTo>
                            <a:pt x="4051" y="5362"/>
                          </a:lnTo>
                          <a:lnTo>
                            <a:pt x="4051" y="5148"/>
                          </a:lnTo>
                          <a:close/>
                          <a:moveTo>
                            <a:pt x="4051" y="5371"/>
                          </a:moveTo>
                          <a:lnTo>
                            <a:pt x="4051" y="5380"/>
                          </a:lnTo>
                          <a:lnTo>
                            <a:pt x="4604" y="5380"/>
                          </a:lnTo>
                          <a:lnTo>
                            <a:pt x="4711" y="5496"/>
                          </a:lnTo>
                          <a:lnTo>
                            <a:pt x="4952" y="5496"/>
                          </a:lnTo>
                          <a:cubicBezTo>
                            <a:pt x="4952" y="5559"/>
                            <a:pt x="4943" y="5621"/>
                            <a:pt x="4943" y="5675"/>
                          </a:cubicBezTo>
                          <a:lnTo>
                            <a:pt x="4765" y="5675"/>
                          </a:lnTo>
                          <a:lnTo>
                            <a:pt x="4693" y="5612"/>
                          </a:lnTo>
                          <a:cubicBezTo>
                            <a:pt x="4693" y="5612"/>
                            <a:pt x="4702" y="5612"/>
                            <a:pt x="4702" y="5603"/>
                          </a:cubicBezTo>
                          <a:cubicBezTo>
                            <a:pt x="4711" y="5585"/>
                            <a:pt x="4702" y="5550"/>
                            <a:pt x="4676" y="5532"/>
                          </a:cubicBezTo>
                          <a:cubicBezTo>
                            <a:pt x="4669" y="5530"/>
                            <a:pt x="4662" y="5528"/>
                            <a:pt x="4654" y="5528"/>
                          </a:cubicBezTo>
                          <a:cubicBezTo>
                            <a:pt x="4633" y="5528"/>
                            <a:pt x="4611" y="5539"/>
                            <a:pt x="4604" y="5559"/>
                          </a:cubicBezTo>
                          <a:cubicBezTo>
                            <a:pt x="4586" y="5585"/>
                            <a:pt x="4604" y="5621"/>
                            <a:pt x="4631" y="5630"/>
                          </a:cubicBezTo>
                          <a:cubicBezTo>
                            <a:pt x="4638" y="5634"/>
                            <a:pt x="4646" y="5636"/>
                            <a:pt x="4653" y="5636"/>
                          </a:cubicBezTo>
                          <a:cubicBezTo>
                            <a:pt x="4664" y="5636"/>
                            <a:pt x="4674" y="5632"/>
                            <a:pt x="4684" y="5621"/>
                          </a:cubicBezTo>
                          <a:lnTo>
                            <a:pt x="4765" y="5692"/>
                          </a:lnTo>
                          <a:lnTo>
                            <a:pt x="4943" y="5692"/>
                          </a:lnTo>
                          <a:cubicBezTo>
                            <a:pt x="4943" y="5737"/>
                            <a:pt x="4934" y="5773"/>
                            <a:pt x="4934" y="5817"/>
                          </a:cubicBezTo>
                          <a:lnTo>
                            <a:pt x="4649" y="5817"/>
                          </a:lnTo>
                          <a:lnTo>
                            <a:pt x="4568" y="5728"/>
                          </a:lnTo>
                          <a:cubicBezTo>
                            <a:pt x="4568" y="5728"/>
                            <a:pt x="4568" y="5728"/>
                            <a:pt x="4577" y="5719"/>
                          </a:cubicBezTo>
                          <a:cubicBezTo>
                            <a:pt x="4586" y="5692"/>
                            <a:pt x="4577" y="5666"/>
                            <a:pt x="4551" y="5648"/>
                          </a:cubicBezTo>
                          <a:cubicBezTo>
                            <a:pt x="4544" y="5646"/>
                            <a:pt x="4537" y="5644"/>
                            <a:pt x="4529" y="5644"/>
                          </a:cubicBezTo>
                          <a:cubicBezTo>
                            <a:pt x="4508" y="5644"/>
                            <a:pt x="4486" y="5655"/>
                            <a:pt x="4479" y="5675"/>
                          </a:cubicBezTo>
                          <a:cubicBezTo>
                            <a:pt x="4461" y="5701"/>
                            <a:pt x="4479" y="5737"/>
                            <a:pt x="4497" y="5746"/>
                          </a:cubicBezTo>
                          <a:cubicBezTo>
                            <a:pt x="4510" y="5750"/>
                            <a:pt x="4522" y="5753"/>
                            <a:pt x="4532" y="5753"/>
                          </a:cubicBezTo>
                          <a:cubicBezTo>
                            <a:pt x="4542" y="5753"/>
                            <a:pt x="4551" y="5750"/>
                            <a:pt x="4560" y="5746"/>
                          </a:cubicBezTo>
                          <a:lnTo>
                            <a:pt x="4640" y="5835"/>
                          </a:lnTo>
                          <a:lnTo>
                            <a:pt x="4934" y="5835"/>
                          </a:lnTo>
                          <a:cubicBezTo>
                            <a:pt x="4925" y="5862"/>
                            <a:pt x="4925" y="5898"/>
                            <a:pt x="4916" y="5924"/>
                          </a:cubicBezTo>
                          <a:lnTo>
                            <a:pt x="4542" y="5924"/>
                          </a:lnTo>
                          <a:lnTo>
                            <a:pt x="4461" y="5853"/>
                          </a:lnTo>
                          <a:cubicBezTo>
                            <a:pt x="4479" y="5826"/>
                            <a:pt x="4461" y="5791"/>
                            <a:pt x="4435" y="5782"/>
                          </a:cubicBezTo>
                          <a:cubicBezTo>
                            <a:pt x="4427" y="5777"/>
                            <a:pt x="4420" y="5774"/>
                            <a:pt x="4412" y="5774"/>
                          </a:cubicBezTo>
                          <a:cubicBezTo>
                            <a:pt x="4394" y="5774"/>
                            <a:pt x="4376" y="5789"/>
                            <a:pt x="4363" y="5808"/>
                          </a:cubicBezTo>
                          <a:cubicBezTo>
                            <a:pt x="4354" y="5835"/>
                            <a:pt x="4363" y="5862"/>
                            <a:pt x="4390" y="5880"/>
                          </a:cubicBezTo>
                          <a:cubicBezTo>
                            <a:pt x="4395" y="5882"/>
                            <a:pt x="4401" y="5883"/>
                            <a:pt x="4408" y="5883"/>
                          </a:cubicBezTo>
                          <a:cubicBezTo>
                            <a:pt x="4423" y="5883"/>
                            <a:pt x="4440" y="5877"/>
                            <a:pt x="4452" y="5871"/>
                          </a:cubicBezTo>
                          <a:lnTo>
                            <a:pt x="4533" y="5942"/>
                          </a:lnTo>
                          <a:lnTo>
                            <a:pt x="4916" y="5942"/>
                          </a:lnTo>
                          <a:cubicBezTo>
                            <a:pt x="4916" y="5960"/>
                            <a:pt x="4907" y="5978"/>
                            <a:pt x="4907" y="6005"/>
                          </a:cubicBezTo>
                          <a:cubicBezTo>
                            <a:pt x="4899" y="6022"/>
                            <a:pt x="4899" y="6049"/>
                            <a:pt x="4890" y="6067"/>
                          </a:cubicBezTo>
                          <a:lnTo>
                            <a:pt x="4328" y="6067"/>
                          </a:lnTo>
                          <a:lnTo>
                            <a:pt x="4221" y="5969"/>
                          </a:lnTo>
                          <a:cubicBezTo>
                            <a:pt x="4229" y="5960"/>
                            <a:pt x="4229" y="5960"/>
                            <a:pt x="4229" y="5960"/>
                          </a:cubicBezTo>
                          <a:cubicBezTo>
                            <a:pt x="4247" y="5933"/>
                            <a:pt x="4229" y="5898"/>
                            <a:pt x="4203" y="5889"/>
                          </a:cubicBezTo>
                          <a:cubicBezTo>
                            <a:pt x="4193" y="5882"/>
                            <a:pt x="4184" y="5879"/>
                            <a:pt x="4175" y="5879"/>
                          </a:cubicBezTo>
                          <a:cubicBezTo>
                            <a:pt x="4158" y="5879"/>
                            <a:pt x="4143" y="5889"/>
                            <a:pt x="4131" y="5907"/>
                          </a:cubicBezTo>
                          <a:cubicBezTo>
                            <a:pt x="4122" y="5933"/>
                            <a:pt x="4131" y="5969"/>
                            <a:pt x="4158" y="5978"/>
                          </a:cubicBezTo>
                          <a:cubicBezTo>
                            <a:pt x="4167" y="5982"/>
                            <a:pt x="4176" y="5985"/>
                            <a:pt x="4185" y="5985"/>
                          </a:cubicBezTo>
                          <a:cubicBezTo>
                            <a:pt x="4194" y="5985"/>
                            <a:pt x="4203" y="5982"/>
                            <a:pt x="4212" y="5978"/>
                          </a:cubicBezTo>
                          <a:lnTo>
                            <a:pt x="4319" y="6085"/>
                          </a:lnTo>
                          <a:lnTo>
                            <a:pt x="4890" y="6085"/>
                          </a:lnTo>
                          <a:cubicBezTo>
                            <a:pt x="4881" y="6121"/>
                            <a:pt x="4863" y="6156"/>
                            <a:pt x="4854" y="6192"/>
                          </a:cubicBezTo>
                          <a:lnTo>
                            <a:pt x="4122" y="6192"/>
                          </a:lnTo>
                          <a:lnTo>
                            <a:pt x="3882" y="5924"/>
                          </a:lnTo>
                          <a:lnTo>
                            <a:pt x="3882" y="5576"/>
                          </a:lnTo>
                          <a:lnTo>
                            <a:pt x="3864" y="5576"/>
                          </a:lnTo>
                          <a:lnTo>
                            <a:pt x="3864" y="5933"/>
                          </a:lnTo>
                          <a:lnTo>
                            <a:pt x="4113" y="6210"/>
                          </a:lnTo>
                          <a:lnTo>
                            <a:pt x="4854" y="6210"/>
                          </a:lnTo>
                          <a:cubicBezTo>
                            <a:pt x="4827" y="6272"/>
                            <a:pt x="4809" y="6335"/>
                            <a:pt x="4783" y="6406"/>
                          </a:cubicBezTo>
                          <a:lnTo>
                            <a:pt x="4783" y="6397"/>
                          </a:lnTo>
                          <a:lnTo>
                            <a:pt x="4087" y="6397"/>
                          </a:lnTo>
                          <a:lnTo>
                            <a:pt x="3641" y="5960"/>
                          </a:lnTo>
                          <a:lnTo>
                            <a:pt x="3641" y="5576"/>
                          </a:lnTo>
                          <a:lnTo>
                            <a:pt x="3837" y="5576"/>
                          </a:lnTo>
                          <a:cubicBezTo>
                            <a:pt x="3953" y="5576"/>
                            <a:pt x="4042" y="5487"/>
                            <a:pt x="4051" y="5371"/>
                          </a:cubicBezTo>
                          <a:close/>
                          <a:moveTo>
                            <a:pt x="3623" y="5576"/>
                          </a:moveTo>
                          <a:lnTo>
                            <a:pt x="3623" y="5969"/>
                          </a:lnTo>
                          <a:lnTo>
                            <a:pt x="4078" y="6415"/>
                          </a:lnTo>
                          <a:lnTo>
                            <a:pt x="4774" y="6415"/>
                          </a:lnTo>
                          <a:cubicBezTo>
                            <a:pt x="4756" y="6486"/>
                            <a:pt x="4729" y="6558"/>
                            <a:pt x="4702" y="6620"/>
                          </a:cubicBezTo>
                          <a:lnTo>
                            <a:pt x="4060" y="6620"/>
                          </a:lnTo>
                          <a:lnTo>
                            <a:pt x="3400" y="5924"/>
                          </a:lnTo>
                          <a:lnTo>
                            <a:pt x="3400" y="5576"/>
                          </a:lnTo>
                          <a:close/>
                          <a:moveTo>
                            <a:pt x="3382" y="5576"/>
                          </a:moveTo>
                          <a:lnTo>
                            <a:pt x="3382" y="5933"/>
                          </a:lnTo>
                          <a:lnTo>
                            <a:pt x="4051" y="6638"/>
                          </a:lnTo>
                          <a:lnTo>
                            <a:pt x="4693" y="6638"/>
                          </a:lnTo>
                          <a:cubicBezTo>
                            <a:pt x="4667" y="6709"/>
                            <a:pt x="4640" y="6790"/>
                            <a:pt x="4613" y="6861"/>
                          </a:cubicBezTo>
                          <a:lnTo>
                            <a:pt x="4060" y="6861"/>
                          </a:lnTo>
                          <a:lnTo>
                            <a:pt x="3168" y="5951"/>
                          </a:lnTo>
                          <a:lnTo>
                            <a:pt x="3177" y="5576"/>
                          </a:lnTo>
                          <a:close/>
                          <a:moveTo>
                            <a:pt x="4533" y="8262"/>
                          </a:moveTo>
                          <a:cubicBezTo>
                            <a:pt x="4542" y="8297"/>
                            <a:pt x="4542" y="8342"/>
                            <a:pt x="4551" y="8378"/>
                          </a:cubicBezTo>
                          <a:lnTo>
                            <a:pt x="4238" y="8378"/>
                          </a:lnTo>
                          <a:lnTo>
                            <a:pt x="4051" y="8503"/>
                          </a:lnTo>
                          <a:lnTo>
                            <a:pt x="3659" y="8503"/>
                          </a:lnTo>
                          <a:lnTo>
                            <a:pt x="3659" y="8413"/>
                          </a:lnTo>
                          <a:cubicBezTo>
                            <a:pt x="3659" y="8404"/>
                            <a:pt x="3659" y="8404"/>
                            <a:pt x="3659" y="8395"/>
                          </a:cubicBezTo>
                          <a:lnTo>
                            <a:pt x="4060" y="8395"/>
                          </a:lnTo>
                          <a:lnTo>
                            <a:pt x="4247" y="8262"/>
                          </a:lnTo>
                          <a:close/>
                          <a:moveTo>
                            <a:pt x="4551" y="8395"/>
                          </a:moveTo>
                          <a:cubicBezTo>
                            <a:pt x="4560" y="8511"/>
                            <a:pt x="4560" y="8619"/>
                            <a:pt x="4560" y="8717"/>
                          </a:cubicBezTo>
                          <a:lnTo>
                            <a:pt x="4212" y="8717"/>
                          </a:lnTo>
                          <a:lnTo>
                            <a:pt x="4087" y="8592"/>
                          </a:lnTo>
                          <a:lnTo>
                            <a:pt x="3659" y="8592"/>
                          </a:lnTo>
                          <a:lnTo>
                            <a:pt x="3659" y="8520"/>
                          </a:lnTo>
                          <a:lnTo>
                            <a:pt x="4060" y="8520"/>
                          </a:lnTo>
                          <a:lnTo>
                            <a:pt x="4247" y="8395"/>
                          </a:lnTo>
                          <a:close/>
                          <a:moveTo>
                            <a:pt x="4078" y="8610"/>
                          </a:moveTo>
                          <a:lnTo>
                            <a:pt x="4203" y="8734"/>
                          </a:lnTo>
                          <a:lnTo>
                            <a:pt x="4560" y="8734"/>
                          </a:lnTo>
                          <a:cubicBezTo>
                            <a:pt x="4551" y="8761"/>
                            <a:pt x="4551" y="8797"/>
                            <a:pt x="4551" y="8824"/>
                          </a:cubicBezTo>
                          <a:lnTo>
                            <a:pt x="4212" y="8824"/>
                          </a:lnTo>
                          <a:lnTo>
                            <a:pt x="4060" y="8690"/>
                          </a:lnTo>
                          <a:lnTo>
                            <a:pt x="3659" y="8690"/>
                          </a:lnTo>
                          <a:lnTo>
                            <a:pt x="3659" y="8610"/>
                          </a:lnTo>
                          <a:close/>
                          <a:moveTo>
                            <a:pt x="322" y="8333"/>
                          </a:moveTo>
                          <a:lnTo>
                            <a:pt x="679" y="8699"/>
                          </a:lnTo>
                          <a:lnTo>
                            <a:pt x="679" y="9002"/>
                          </a:lnTo>
                          <a:lnTo>
                            <a:pt x="581" y="9002"/>
                          </a:lnTo>
                          <a:lnTo>
                            <a:pt x="581" y="8761"/>
                          </a:lnTo>
                          <a:lnTo>
                            <a:pt x="322" y="8529"/>
                          </a:lnTo>
                          <a:lnTo>
                            <a:pt x="37" y="8529"/>
                          </a:lnTo>
                          <a:lnTo>
                            <a:pt x="37" y="8333"/>
                          </a:lnTo>
                          <a:close/>
                          <a:moveTo>
                            <a:pt x="322" y="8181"/>
                          </a:moveTo>
                          <a:lnTo>
                            <a:pt x="857" y="8699"/>
                          </a:lnTo>
                          <a:lnTo>
                            <a:pt x="857" y="9002"/>
                          </a:lnTo>
                          <a:lnTo>
                            <a:pt x="697" y="9002"/>
                          </a:lnTo>
                          <a:lnTo>
                            <a:pt x="697" y="8699"/>
                          </a:lnTo>
                          <a:lnTo>
                            <a:pt x="331" y="8315"/>
                          </a:lnTo>
                          <a:lnTo>
                            <a:pt x="37" y="8315"/>
                          </a:lnTo>
                          <a:lnTo>
                            <a:pt x="37" y="8181"/>
                          </a:lnTo>
                          <a:close/>
                          <a:moveTo>
                            <a:pt x="706" y="1856"/>
                          </a:moveTo>
                          <a:lnTo>
                            <a:pt x="706" y="1901"/>
                          </a:lnTo>
                          <a:cubicBezTo>
                            <a:pt x="706" y="1972"/>
                            <a:pt x="750" y="2035"/>
                            <a:pt x="822" y="2053"/>
                          </a:cubicBezTo>
                          <a:cubicBezTo>
                            <a:pt x="831" y="2053"/>
                            <a:pt x="848" y="2062"/>
                            <a:pt x="857" y="2062"/>
                          </a:cubicBezTo>
                          <a:lnTo>
                            <a:pt x="964" y="2062"/>
                          </a:lnTo>
                          <a:lnTo>
                            <a:pt x="964" y="2802"/>
                          </a:lnTo>
                          <a:lnTo>
                            <a:pt x="1812" y="3658"/>
                          </a:lnTo>
                          <a:lnTo>
                            <a:pt x="1812" y="4747"/>
                          </a:lnTo>
                          <a:lnTo>
                            <a:pt x="1455" y="5077"/>
                          </a:lnTo>
                          <a:lnTo>
                            <a:pt x="866" y="5077"/>
                          </a:lnTo>
                          <a:lnTo>
                            <a:pt x="866" y="5095"/>
                          </a:lnTo>
                          <a:lnTo>
                            <a:pt x="1464" y="5095"/>
                          </a:lnTo>
                          <a:lnTo>
                            <a:pt x="1830" y="4756"/>
                          </a:lnTo>
                          <a:lnTo>
                            <a:pt x="1830" y="3650"/>
                          </a:lnTo>
                          <a:lnTo>
                            <a:pt x="982" y="2793"/>
                          </a:lnTo>
                          <a:lnTo>
                            <a:pt x="982" y="2062"/>
                          </a:lnTo>
                          <a:lnTo>
                            <a:pt x="1098" y="2062"/>
                          </a:lnTo>
                          <a:lnTo>
                            <a:pt x="1098" y="2811"/>
                          </a:lnTo>
                          <a:lnTo>
                            <a:pt x="1098" y="2820"/>
                          </a:lnTo>
                          <a:lnTo>
                            <a:pt x="1946" y="3658"/>
                          </a:lnTo>
                          <a:lnTo>
                            <a:pt x="1946" y="4916"/>
                          </a:lnTo>
                          <a:lnTo>
                            <a:pt x="1589" y="5282"/>
                          </a:lnTo>
                          <a:lnTo>
                            <a:pt x="866" y="5282"/>
                          </a:lnTo>
                          <a:lnTo>
                            <a:pt x="866" y="5300"/>
                          </a:lnTo>
                          <a:lnTo>
                            <a:pt x="1607" y="5300"/>
                          </a:lnTo>
                          <a:lnTo>
                            <a:pt x="1964" y="4925"/>
                          </a:lnTo>
                          <a:lnTo>
                            <a:pt x="1964" y="3650"/>
                          </a:lnTo>
                          <a:lnTo>
                            <a:pt x="1964" y="3641"/>
                          </a:lnTo>
                          <a:lnTo>
                            <a:pt x="1116" y="2802"/>
                          </a:lnTo>
                          <a:lnTo>
                            <a:pt x="1116" y="2062"/>
                          </a:lnTo>
                          <a:lnTo>
                            <a:pt x="1232" y="2062"/>
                          </a:lnTo>
                          <a:lnTo>
                            <a:pt x="1232" y="2811"/>
                          </a:lnTo>
                          <a:lnTo>
                            <a:pt x="2276" y="3864"/>
                          </a:lnTo>
                          <a:lnTo>
                            <a:pt x="3007" y="3864"/>
                          </a:lnTo>
                          <a:lnTo>
                            <a:pt x="3132" y="3980"/>
                          </a:lnTo>
                          <a:lnTo>
                            <a:pt x="3132" y="4470"/>
                          </a:lnTo>
                          <a:lnTo>
                            <a:pt x="3150" y="4470"/>
                          </a:lnTo>
                          <a:lnTo>
                            <a:pt x="3150" y="3971"/>
                          </a:lnTo>
                          <a:lnTo>
                            <a:pt x="3016" y="3846"/>
                          </a:lnTo>
                          <a:lnTo>
                            <a:pt x="2285" y="3846"/>
                          </a:lnTo>
                          <a:lnTo>
                            <a:pt x="1250" y="2802"/>
                          </a:lnTo>
                          <a:lnTo>
                            <a:pt x="1250" y="2062"/>
                          </a:lnTo>
                          <a:lnTo>
                            <a:pt x="1348" y="2062"/>
                          </a:lnTo>
                          <a:cubicBezTo>
                            <a:pt x="1357" y="2062"/>
                            <a:pt x="1375" y="2053"/>
                            <a:pt x="1384" y="2053"/>
                          </a:cubicBezTo>
                          <a:lnTo>
                            <a:pt x="1384" y="2811"/>
                          </a:lnTo>
                          <a:lnTo>
                            <a:pt x="2195" y="3658"/>
                          </a:lnTo>
                          <a:lnTo>
                            <a:pt x="3052" y="3658"/>
                          </a:lnTo>
                          <a:lnTo>
                            <a:pt x="3364" y="3953"/>
                          </a:lnTo>
                          <a:lnTo>
                            <a:pt x="3364" y="4470"/>
                          </a:lnTo>
                          <a:lnTo>
                            <a:pt x="3168" y="4470"/>
                          </a:lnTo>
                          <a:cubicBezTo>
                            <a:pt x="3043" y="4470"/>
                            <a:pt x="2945" y="4568"/>
                            <a:pt x="2945" y="4693"/>
                          </a:cubicBezTo>
                          <a:lnTo>
                            <a:pt x="2945" y="4684"/>
                          </a:lnTo>
                          <a:lnTo>
                            <a:pt x="2401" y="4684"/>
                          </a:lnTo>
                          <a:lnTo>
                            <a:pt x="1571" y="5523"/>
                          </a:lnTo>
                          <a:lnTo>
                            <a:pt x="866" y="5523"/>
                          </a:lnTo>
                          <a:lnTo>
                            <a:pt x="866" y="5541"/>
                          </a:lnTo>
                          <a:lnTo>
                            <a:pt x="1580" y="5541"/>
                          </a:lnTo>
                          <a:lnTo>
                            <a:pt x="1580" y="5532"/>
                          </a:lnTo>
                          <a:lnTo>
                            <a:pt x="2410" y="4702"/>
                          </a:lnTo>
                          <a:lnTo>
                            <a:pt x="2945" y="4702"/>
                          </a:lnTo>
                          <a:lnTo>
                            <a:pt x="2945" y="4979"/>
                          </a:lnTo>
                          <a:lnTo>
                            <a:pt x="2401" y="4979"/>
                          </a:lnTo>
                          <a:lnTo>
                            <a:pt x="2392" y="4988"/>
                          </a:lnTo>
                          <a:lnTo>
                            <a:pt x="1625" y="5755"/>
                          </a:lnTo>
                          <a:lnTo>
                            <a:pt x="866" y="5755"/>
                          </a:lnTo>
                          <a:lnTo>
                            <a:pt x="866" y="5773"/>
                          </a:lnTo>
                          <a:lnTo>
                            <a:pt x="1633" y="5773"/>
                          </a:lnTo>
                          <a:lnTo>
                            <a:pt x="2401" y="4997"/>
                          </a:lnTo>
                          <a:lnTo>
                            <a:pt x="2945" y="4997"/>
                          </a:lnTo>
                          <a:lnTo>
                            <a:pt x="2945" y="5220"/>
                          </a:lnTo>
                          <a:lnTo>
                            <a:pt x="2499" y="5220"/>
                          </a:lnTo>
                          <a:lnTo>
                            <a:pt x="2249" y="5452"/>
                          </a:lnTo>
                          <a:cubicBezTo>
                            <a:pt x="2240" y="5443"/>
                            <a:pt x="2231" y="5434"/>
                            <a:pt x="2222" y="5434"/>
                          </a:cubicBezTo>
                          <a:cubicBezTo>
                            <a:pt x="2187" y="5434"/>
                            <a:pt x="2169" y="5460"/>
                            <a:pt x="2169" y="5487"/>
                          </a:cubicBezTo>
                          <a:cubicBezTo>
                            <a:pt x="2169" y="5523"/>
                            <a:pt x="2187" y="5541"/>
                            <a:pt x="2222" y="5541"/>
                          </a:cubicBezTo>
                          <a:cubicBezTo>
                            <a:pt x="2249" y="5541"/>
                            <a:pt x="2276" y="5523"/>
                            <a:pt x="2276" y="5487"/>
                          </a:cubicBezTo>
                          <a:cubicBezTo>
                            <a:pt x="2276" y="5478"/>
                            <a:pt x="2267" y="5469"/>
                            <a:pt x="2267" y="5460"/>
                          </a:cubicBezTo>
                          <a:lnTo>
                            <a:pt x="2508" y="5237"/>
                          </a:lnTo>
                          <a:lnTo>
                            <a:pt x="2945" y="5237"/>
                          </a:lnTo>
                          <a:lnTo>
                            <a:pt x="2945" y="5362"/>
                          </a:lnTo>
                          <a:cubicBezTo>
                            <a:pt x="2945" y="5389"/>
                            <a:pt x="2954" y="5416"/>
                            <a:pt x="2963" y="5443"/>
                          </a:cubicBezTo>
                          <a:lnTo>
                            <a:pt x="2517" y="5443"/>
                          </a:lnTo>
                          <a:lnTo>
                            <a:pt x="2160" y="5782"/>
                          </a:lnTo>
                          <a:cubicBezTo>
                            <a:pt x="2151" y="5773"/>
                            <a:pt x="2142" y="5773"/>
                            <a:pt x="2133" y="5773"/>
                          </a:cubicBezTo>
                          <a:cubicBezTo>
                            <a:pt x="2097" y="5773"/>
                            <a:pt x="2079" y="5791"/>
                            <a:pt x="2079" y="5826"/>
                          </a:cubicBezTo>
                          <a:cubicBezTo>
                            <a:pt x="2079" y="5853"/>
                            <a:pt x="2097" y="5880"/>
                            <a:pt x="2133" y="5880"/>
                          </a:cubicBezTo>
                          <a:cubicBezTo>
                            <a:pt x="2160" y="5880"/>
                            <a:pt x="2187" y="5853"/>
                            <a:pt x="2187" y="5826"/>
                          </a:cubicBezTo>
                          <a:cubicBezTo>
                            <a:pt x="2187" y="5808"/>
                            <a:pt x="2178" y="5799"/>
                            <a:pt x="2169" y="5791"/>
                          </a:cubicBezTo>
                          <a:lnTo>
                            <a:pt x="2526" y="5460"/>
                          </a:lnTo>
                          <a:lnTo>
                            <a:pt x="2972" y="5460"/>
                          </a:lnTo>
                          <a:lnTo>
                            <a:pt x="2972" y="5452"/>
                          </a:lnTo>
                          <a:cubicBezTo>
                            <a:pt x="2998" y="5523"/>
                            <a:pt x="3079" y="5576"/>
                            <a:pt x="3168" y="5576"/>
                          </a:cubicBezTo>
                          <a:lnTo>
                            <a:pt x="3159" y="5576"/>
                          </a:lnTo>
                          <a:lnTo>
                            <a:pt x="3150" y="5951"/>
                          </a:lnTo>
                          <a:lnTo>
                            <a:pt x="3159" y="5960"/>
                          </a:lnTo>
                          <a:lnTo>
                            <a:pt x="4051" y="6879"/>
                          </a:lnTo>
                          <a:lnTo>
                            <a:pt x="4604" y="6879"/>
                          </a:lnTo>
                          <a:cubicBezTo>
                            <a:pt x="4586" y="6941"/>
                            <a:pt x="4560" y="6995"/>
                            <a:pt x="4542" y="7048"/>
                          </a:cubicBezTo>
                          <a:lnTo>
                            <a:pt x="3962" y="7048"/>
                          </a:lnTo>
                          <a:lnTo>
                            <a:pt x="3212" y="6281"/>
                          </a:lnTo>
                          <a:cubicBezTo>
                            <a:pt x="3221" y="6254"/>
                            <a:pt x="3212" y="6219"/>
                            <a:pt x="3186" y="6210"/>
                          </a:cubicBezTo>
                          <a:cubicBezTo>
                            <a:pt x="3176" y="6204"/>
                            <a:pt x="3166" y="6201"/>
                            <a:pt x="3155" y="6201"/>
                          </a:cubicBezTo>
                          <a:cubicBezTo>
                            <a:pt x="3137" y="6201"/>
                            <a:pt x="3120" y="6210"/>
                            <a:pt x="3114" y="6228"/>
                          </a:cubicBezTo>
                          <a:cubicBezTo>
                            <a:pt x="3096" y="6254"/>
                            <a:pt x="3114" y="6290"/>
                            <a:pt x="3141" y="6299"/>
                          </a:cubicBezTo>
                          <a:cubicBezTo>
                            <a:pt x="3148" y="6303"/>
                            <a:pt x="3156" y="6305"/>
                            <a:pt x="3163" y="6305"/>
                          </a:cubicBezTo>
                          <a:cubicBezTo>
                            <a:pt x="3174" y="6305"/>
                            <a:pt x="3184" y="6301"/>
                            <a:pt x="3195" y="6290"/>
                          </a:cubicBezTo>
                          <a:lnTo>
                            <a:pt x="3953" y="7075"/>
                          </a:lnTo>
                          <a:lnTo>
                            <a:pt x="4542" y="7075"/>
                          </a:lnTo>
                          <a:cubicBezTo>
                            <a:pt x="4524" y="7129"/>
                            <a:pt x="4506" y="7191"/>
                            <a:pt x="4497" y="7236"/>
                          </a:cubicBezTo>
                          <a:lnTo>
                            <a:pt x="3810" y="7236"/>
                          </a:lnTo>
                          <a:lnTo>
                            <a:pt x="2838" y="6281"/>
                          </a:lnTo>
                          <a:cubicBezTo>
                            <a:pt x="2847" y="6272"/>
                            <a:pt x="2847" y="6263"/>
                            <a:pt x="2847" y="6254"/>
                          </a:cubicBezTo>
                          <a:cubicBezTo>
                            <a:pt x="2847" y="6228"/>
                            <a:pt x="2820" y="6201"/>
                            <a:pt x="2793" y="6201"/>
                          </a:cubicBezTo>
                          <a:cubicBezTo>
                            <a:pt x="2766" y="6201"/>
                            <a:pt x="2740" y="6228"/>
                            <a:pt x="2740" y="6254"/>
                          </a:cubicBezTo>
                          <a:cubicBezTo>
                            <a:pt x="2740" y="6281"/>
                            <a:pt x="2766" y="6308"/>
                            <a:pt x="2793" y="6308"/>
                          </a:cubicBezTo>
                          <a:cubicBezTo>
                            <a:pt x="2811" y="6308"/>
                            <a:pt x="2820" y="6299"/>
                            <a:pt x="2829" y="6290"/>
                          </a:cubicBezTo>
                          <a:lnTo>
                            <a:pt x="3801" y="7254"/>
                          </a:lnTo>
                          <a:lnTo>
                            <a:pt x="4488" y="7254"/>
                          </a:lnTo>
                          <a:cubicBezTo>
                            <a:pt x="4488" y="7271"/>
                            <a:pt x="4488" y="7280"/>
                            <a:pt x="4479" y="7289"/>
                          </a:cubicBezTo>
                          <a:cubicBezTo>
                            <a:pt x="4470" y="7334"/>
                            <a:pt x="4470" y="7396"/>
                            <a:pt x="4470" y="7450"/>
                          </a:cubicBezTo>
                          <a:lnTo>
                            <a:pt x="3685" y="7450"/>
                          </a:lnTo>
                          <a:lnTo>
                            <a:pt x="2508" y="6281"/>
                          </a:lnTo>
                          <a:cubicBezTo>
                            <a:pt x="2508" y="6272"/>
                            <a:pt x="2517" y="6263"/>
                            <a:pt x="2517" y="6254"/>
                          </a:cubicBezTo>
                          <a:cubicBezTo>
                            <a:pt x="2517" y="6228"/>
                            <a:pt x="2490" y="6201"/>
                            <a:pt x="2463" y="6201"/>
                          </a:cubicBezTo>
                          <a:cubicBezTo>
                            <a:pt x="2427" y="6201"/>
                            <a:pt x="2410" y="6228"/>
                            <a:pt x="2410" y="6254"/>
                          </a:cubicBezTo>
                          <a:cubicBezTo>
                            <a:pt x="2410" y="6281"/>
                            <a:pt x="2427" y="6308"/>
                            <a:pt x="2463" y="6308"/>
                          </a:cubicBezTo>
                          <a:cubicBezTo>
                            <a:pt x="2472" y="6308"/>
                            <a:pt x="2490" y="6299"/>
                            <a:pt x="2499" y="6290"/>
                          </a:cubicBezTo>
                          <a:lnTo>
                            <a:pt x="3676" y="7468"/>
                          </a:lnTo>
                          <a:lnTo>
                            <a:pt x="4470" y="7468"/>
                          </a:lnTo>
                          <a:cubicBezTo>
                            <a:pt x="4470" y="7503"/>
                            <a:pt x="4470" y="7539"/>
                            <a:pt x="4470" y="7575"/>
                          </a:cubicBezTo>
                          <a:lnTo>
                            <a:pt x="3899" y="7575"/>
                          </a:lnTo>
                          <a:cubicBezTo>
                            <a:pt x="3899" y="7566"/>
                            <a:pt x="3890" y="7548"/>
                            <a:pt x="3873" y="7539"/>
                          </a:cubicBezTo>
                          <a:cubicBezTo>
                            <a:pt x="3865" y="7534"/>
                            <a:pt x="3857" y="7532"/>
                            <a:pt x="3849" y="7532"/>
                          </a:cubicBezTo>
                          <a:cubicBezTo>
                            <a:pt x="3828" y="7532"/>
                            <a:pt x="3808" y="7547"/>
                            <a:pt x="3801" y="7566"/>
                          </a:cubicBezTo>
                          <a:cubicBezTo>
                            <a:pt x="3783" y="7593"/>
                            <a:pt x="3801" y="7619"/>
                            <a:pt x="3828" y="7637"/>
                          </a:cubicBezTo>
                          <a:cubicBezTo>
                            <a:pt x="3835" y="7639"/>
                            <a:pt x="3841" y="7641"/>
                            <a:pt x="3848" y="7641"/>
                          </a:cubicBezTo>
                          <a:cubicBezTo>
                            <a:pt x="3868" y="7641"/>
                            <a:pt x="3886" y="7631"/>
                            <a:pt x="3899" y="7610"/>
                          </a:cubicBezTo>
                          <a:cubicBezTo>
                            <a:pt x="3899" y="7602"/>
                            <a:pt x="3899" y="7602"/>
                            <a:pt x="3899" y="7593"/>
                          </a:cubicBezTo>
                          <a:lnTo>
                            <a:pt x="4470" y="7593"/>
                          </a:lnTo>
                          <a:cubicBezTo>
                            <a:pt x="4470" y="7646"/>
                            <a:pt x="4479" y="7700"/>
                            <a:pt x="4479" y="7753"/>
                          </a:cubicBezTo>
                          <a:lnTo>
                            <a:pt x="4042" y="7753"/>
                          </a:lnTo>
                          <a:cubicBezTo>
                            <a:pt x="4042" y="7735"/>
                            <a:pt x="4033" y="7717"/>
                            <a:pt x="4015" y="7709"/>
                          </a:cubicBezTo>
                          <a:cubicBezTo>
                            <a:pt x="4009" y="7706"/>
                            <a:pt x="4002" y="7705"/>
                            <a:pt x="3995" y="7705"/>
                          </a:cubicBezTo>
                          <a:cubicBezTo>
                            <a:pt x="3976" y="7705"/>
                            <a:pt x="3957" y="7715"/>
                            <a:pt x="3944" y="7735"/>
                          </a:cubicBezTo>
                          <a:cubicBezTo>
                            <a:pt x="3935" y="7762"/>
                            <a:pt x="3944" y="7789"/>
                            <a:pt x="3971" y="7807"/>
                          </a:cubicBezTo>
                          <a:cubicBezTo>
                            <a:pt x="3977" y="7809"/>
                            <a:pt x="3984" y="7810"/>
                            <a:pt x="3991" y="7810"/>
                          </a:cubicBezTo>
                          <a:cubicBezTo>
                            <a:pt x="4010" y="7810"/>
                            <a:pt x="4029" y="7800"/>
                            <a:pt x="4042" y="7780"/>
                          </a:cubicBezTo>
                          <a:cubicBezTo>
                            <a:pt x="4042" y="7780"/>
                            <a:pt x="4042" y="7771"/>
                            <a:pt x="4042" y="7771"/>
                          </a:cubicBezTo>
                          <a:lnTo>
                            <a:pt x="4488" y="7771"/>
                          </a:lnTo>
                          <a:cubicBezTo>
                            <a:pt x="4488" y="7816"/>
                            <a:pt x="4497" y="7869"/>
                            <a:pt x="4497" y="7923"/>
                          </a:cubicBezTo>
                          <a:lnTo>
                            <a:pt x="4176" y="7923"/>
                          </a:lnTo>
                          <a:cubicBezTo>
                            <a:pt x="4176" y="7914"/>
                            <a:pt x="4167" y="7896"/>
                            <a:pt x="4149" y="7887"/>
                          </a:cubicBezTo>
                          <a:cubicBezTo>
                            <a:pt x="4142" y="7885"/>
                            <a:pt x="4135" y="7884"/>
                            <a:pt x="4128" y="7884"/>
                          </a:cubicBezTo>
                          <a:cubicBezTo>
                            <a:pt x="4106" y="7884"/>
                            <a:pt x="4084" y="7894"/>
                            <a:pt x="4078" y="7914"/>
                          </a:cubicBezTo>
                          <a:cubicBezTo>
                            <a:pt x="4060" y="7941"/>
                            <a:pt x="4078" y="7967"/>
                            <a:pt x="4105" y="7985"/>
                          </a:cubicBezTo>
                          <a:cubicBezTo>
                            <a:pt x="4109" y="7987"/>
                            <a:pt x="4115" y="7988"/>
                            <a:pt x="4121" y="7988"/>
                          </a:cubicBezTo>
                          <a:cubicBezTo>
                            <a:pt x="4139" y="7988"/>
                            <a:pt x="4163" y="7978"/>
                            <a:pt x="4176" y="7958"/>
                          </a:cubicBezTo>
                          <a:cubicBezTo>
                            <a:pt x="4176" y="7958"/>
                            <a:pt x="4176" y="7949"/>
                            <a:pt x="4176" y="7941"/>
                          </a:cubicBezTo>
                          <a:lnTo>
                            <a:pt x="4506" y="7941"/>
                          </a:lnTo>
                          <a:cubicBezTo>
                            <a:pt x="4506" y="7976"/>
                            <a:pt x="4506" y="8003"/>
                            <a:pt x="4515" y="8039"/>
                          </a:cubicBezTo>
                          <a:cubicBezTo>
                            <a:pt x="4515" y="8056"/>
                            <a:pt x="4515" y="8083"/>
                            <a:pt x="4515" y="8101"/>
                          </a:cubicBezTo>
                          <a:lnTo>
                            <a:pt x="4328" y="8101"/>
                          </a:lnTo>
                          <a:cubicBezTo>
                            <a:pt x="4328" y="8083"/>
                            <a:pt x="4310" y="8074"/>
                            <a:pt x="4301" y="8065"/>
                          </a:cubicBezTo>
                          <a:cubicBezTo>
                            <a:pt x="4291" y="8059"/>
                            <a:pt x="4281" y="8056"/>
                            <a:pt x="4271" y="8056"/>
                          </a:cubicBezTo>
                          <a:cubicBezTo>
                            <a:pt x="4252" y="8056"/>
                            <a:pt x="4235" y="8066"/>
                            <a:pt x="4229" y="8083"/>
                          </a:cubicBezTo>
                          <a:cubicBezTo>
                            <a:pt x="4212" y="8110"/>
                            <a:pt x="4221" y="8146"/>
                            <a:pt x="4247" y="8155"/>
                          </a:cubicBezTo>
                          <a:cubicBezTo>
                            <a:pt x="4257" y="8161"/>
                            <a:pt x="4267" y="8164"/>
                            <a:pt x="4278" y="8164"/>
                          </a:cubicBezTo>
                          <a:cubicBezTo>
                            <a:pt x="4296" y="8164"/>
                            <a:pt x="4313" y="8154"/>
                            <a:pt x="4319" y="8137"/>
                          </a:cubicBezTo>
                          <a:cubicBezTo>
                            <a:pt x="4328" y="8128"/>
                            <a:pt x="4328" y="8128"/>
                            <a:pt x="4328" y="8119"/>
                          </a:cubicBezTo>
                          <a:lnTo>
                            <a:pt x="4524" y="8119"/>
                          </a:lnTo>
                          <a:cubicBezTo>
                            <a:pt x="4524" y="8164"/>
                            <a:pt x="4533" y="8199"/>
                            <a:pt x="4533" y="8244"/>
                          </a:cubicBezTo>
                          <a:lnTo>
                            <a:pt x="4247" y="8244"/>
                          </a:lnTo>
                          <a:lnTo>
                            <a:pt x="4051" y="8378"/>
                          </a:lnTo>
                          <a:lnTo>
                            <a:pt x="3659" y="8378"/>
                          </a:lnTo>
                          <a:lnTo>
                            <a:pt x="3659" y="8387"/>
                          </a:lnTo>
                          <a:cubicBezTo>
                            <a:pt x="3650" y="8342"/>
                            <a:pt x="3605" y="8315"/>
                            <a:pt x="3560" y="8315"/>
                          </a:cubicBezTo>
                          <a:lnTo>
                            <a:pt x="3534" y="8315"/>
                          </a:lnTo>
                          <a:lnTo>
                            <a:pt x="3534" y="7753"/>
                          </a:lnTo>
                          <a:lnTo>
                            <a:pt x="1803" y="6014"/>
                          </a:lnTo>
                          <a:lnTo>
                            <a:pt x="866" y="6014"/>
                          </a:lnTo>
                          <a:lnTo>
                            <a:pt x="866" y="6031"/>
                          </a:lnTo>
                          <a:lnTo>
                            <a:pt x="1794" y="6031"/>
                          </a:lnTo>
                          <a:lnTo>
                            <a:pt x="3516" y="7762"/>
                          </a:lnTo>
                          <a:lnTo>
                            <a:pt x="3516" y="8315"/>
                          </a:lnTo>
                          <a:lnTo>
                            <a:pt x="3257" y="8315"/>
                          </a:lnTo>
                          <a:cubicBezTo>
                            <a:pt x="3212" y="8315"/>
                            <a:pt x="3177" y="8342"/>
                            <a:pt x="3168" y="8387"/>
                          </a:cubicBezTo>
                          <a:lnTo>
                            <a:pt x="3168" y="8378"/>
                          </a:lnTo>
                          <a:lnTo>
                            <a:pt x="2517" y="8378"/>
                          </a:lnTo>
                          <a:lnTo>
                            <a:pt x="2276" y="8627"/>
                          </a:lnTo>
                          <a:lnTo>
                            <a:pt x="2276" y="9145"/>
                          </a:lnTo>
                          <a:lnTo>
                            <a:pt x="1910" y="9493"/>
                          </a:lnTo>
                          <a:lnTo>
                            <a:pt x="1268" y="9493"/>
                          </a:lnTo>
                          <a:lnTo>
                            <a:pt x="1268" y="9404"/>
                          </a:lnTo>
                          <a:lnTo>
                            <a:pt x="1794" y="9404"/>
                          </a:lnTo>
                          <a:lnTo>
                            <a:pt x="2133" y="9038"/>
                          </a:lnTo>
                          <a:lnTo>
                            <a:pt x="2133" y="7396"/>
                          </a:lnTo>
                          <a:lnTo>
                            <a:pt x="1241" y="6513"/>
                          </a:lnTo>
                          <a:lnTo>
                            <a:pt x="866" y="6513"/>
                          </a:lnTo>
                          <a:lnTo>
                            <a:pt x="866" y="6531"/>
                          </a:lnTo>
                          <a:lnTo>
                            <a:pt x="1232" y="6531"/>
                          </a:lnTo>
                          <a:lnTo>
                            <a:pt x="2115" y="7405"/>
                          </a:lnTo>
                          <a:lnTo>
                            <a:pt x="2115" y="9029"/>
                          </a:lnTo>
                          <a:lnTo>
                            <a:pt x="1785" y="9386"/>
                          </a:lnTo>
                          <a:lnTo>
                            <a:pt x="1268" y="9386"/>
                          </a:lnTo>
                          <a:lnTo>
                            <a:pt x="1268" y="9198"/>
                          </a:lnTo>
                          <a:lnTo>
                            <a:pt x="1669" y="9198"/>
                          </a:lnTo>
                          <a:lnTo>
                            <a:pt x="1892" y="8975"/>
                          </a:lnTo>
                          <a:lnTo>
                            <a:pt x="1892" y="7396"/>
                          </a:lnTo>
                          <a:lnTo>
                            <a:pt x="1883" y="7396"/>
                          </a:lnTo>
                          <a:lnTo>
                            <a:pt x="1241" y="6763"/>
                          </a:lnTo>
                          <a:lnTo>
                            <a:pt x="839" y="6763"/>
                          </a:lnTo>
                          <a:lnTo>
                            <a:pt x="839" y="6781"/>
                          </a:lnTo>
                          <a:lnTo>
                            <a:pt x="1232" y="6781"/>
                          </a:lnTo>
                          <a:lnTo>
                            <a:pt x="1874" y="7405"/>
                          </a:lnTo>
                          <a:lnTo>
                            <a:pt x="1874" y="8975"/>
                          </a:lnTo>
                          <a:lnTo>
                            <a:pt x="1660" y="9181"/>
                          </a:lnTo>
                          <a:lnTo>
                            <a:pt x="1268" y="9181"/>
                          </a:lnTo>
                          <a:lnTo>
                            <a:pt x="1268" y="9154"/>
                          </a:lnTo>
                          <a:cubicBezTo>
                            <a:pt x="1268" y="9082"/>
                            <a:pt x="1223" y="9029"/>
                            <a:pt x="1170" y="9011"/>
                          </a:cubicBezTo>
                          <a:lnTo>
                            <a:pt x="1170" y="8128"/>
                          </a:lnTo>
                          <a:lnTo>
                            <a:pt x="1170" y="8119"/>
                          </a:lnTo>
                          <a:lnTo>
                            <a:pt x="420" y="7396"/>
                          </a:lnTo>
                          <a:lnTo>
                            <a:pt x="420" y="7173"/>
                          </a:lnTo>
                          <a:cubicBezTo>
                            <a:pt x="438" y="7173"/>
                            <a:pt x="456" y="7164"/>
                            <a:pt x="465" y="7147"/>
                          </a:cubicBezTo>
                          <a:cubicBezTo>
                            <a:pt x="474" y="7120"/>
                            <a:pt x="465" y="7084"/>
                            <a:pt x="438" y="7075"/>
                          </a:cubicBezTo>
                          <a:cubicBezTo>
                            <a:pt x="429" y="7069"/>
                            <a:pt x="419" y="7066"/>
                            <a:pt x="410" y="7066"/>
                          </a:cubicBezTo>
                          <a:cubicBezTo>
                            <a:pt x="393" y="7066"/>
                            <a:pt x="378" y="7076"/>
                            <a:pt x="367" y="7093"/>
                          </a:cubicBezTo>
                          <a:cubicBezTo>
                            <a:pt x="358" y="7120"/>
                            <a:pt x="367" y="7155"/>
                            <a:pt x="393" y="7164"/>
                          </a:cubicBezTo>
                          <a:cubicBezTo>
                            <a:pt x="393" y="7173"/>
                            <a:pt x="402" y="7173"/>
                            <a:pt x="402" y="7173"/>
                          </a:cubicBezTo>
                          <a:lnTo>
                            <a:pt x="402" y="7396"/>
                          </a:lnTo>
                          <a:lnTo>
                            <a:pt x="411" y="7405"/>
                          </a:lnTo>
                          <a:lnTo>
                            <a:pt x="1152" y="8137"/>
                          </a:lnTo>
                          <a:lnTo>
                            <a:pt x="1152" y="9002"/>
                          </a:lnTo>
                          <a:lnTo>
                            <a:pt x="1027" y="9002"/>
                          </a:lnTo>
                          <a:lnTo>
                            <a:pt x="1027" y="8190"/>
                          </a:lnTo>
                          <a:lnTo>
                            <a:pt x="251" y="7432"/>
                          </a:lnTo>
                          <a:lnTo>
                            <a:pt x="251" y="7120"/>
                          </a:lnTo>
                          <a:cubicBezTo>
                            <a:pt x="260" y="7120"/>
                            <a:pt x="277" y="7111"/>
                            <a:pt x="286" y="7093"/>
                          </a:cubicBezTo>
                          <a:cubicBezTo>
                            <a:pt x="304" y="7066"/>
                            <a:pt x="286" y="7039"/>
                            <a:pt x="260" y="7022"/>
                          </a:cubicBezTo>
                          <a:cubicBezTo>
                            <a:pt x="253" y="7019"/>
                            <a:pt x="246" y="7018"/>
                            <a:pt x="240" y="7018"/>
                          </a:cubicBezTo>
                          <a:cubicBezTo>
                            <a:pt x="220" y="7018"/>
                            <a:pt x="202" y="7028"/>
                            <a:pt x="188" y="7048"/>
                          </a:cubicBezTo>
                          <a:cubicBezTo>
                            <a:pt x="179" y="7075"/>
                            <a:pt x="188" y="7102"/>
                            <a:pt x="215" y="7120"/>
                          </a:cubicBezTo>
                          <a:lnTo>
                            <a:pt x="233" y="7120"/>
                          </a:lnTo>
                          <a:lnTo>
                            <a:pt x="233" y="7441"/>
                          </a:lnTo>
                          <a:lnTo>
                            <a:pt x="1009" y="8199"/>
                          </a:lnTo>
                          <a:lnTo>
                            <a:pt x="1009" y="9002"/>
                          </a:lnTo>
                          <a:lnTo>
                            <a:pt x="875" y="9002"/>
                          </a:lnTo>
                          <a:lnTo>
                            <a:pt x="875" y="8699"/>
                          </a:lnTo>
                          <a:lnTo>
                            <a:pt x="875" y="8690"/>
                          </a:lnTo>
                          <a:lnTo>
                            <a:pt x="331" y="8164"/>
                          </a:lnTo>
                          <a:lnTo>
                            <a:pt x="37" y="8164"/>
                          </a:lnTo>
                          <a:lnTo>
                            <a:pt x="37" y="4372"/>
                          </a:lnTo>
                          <a:lnTo>
                            <a:pt x="804" y="4372"/>
                          </a:lnTo>
                          <a:lnTo>
                            <a:pt x="1205" y="3953"/>
                          </a:lnTo>
                          <a:cubicBezTo>
                            <a:pt x="1214" y="3962"/>
                            <a:pt x="1223" y="3971"/>
                            <a:pt x="1241" y="3971"/>
                          </a:cubicBezTo>
                          <a:cubicBezTo>
                            <a:pt x="1268" y="3971"/>
                            <a:pt x="1294" y="3944"/>
                            <a:pt x="1294" y="3917"/>
                          </a:cubicBezTo>
                          <a:cubicBezTo>
                            <a:pt x="1294" y="3881"/>
                            <a:pt x="1268" y="3864"/>
                            <a:pt x="1241" y="3864"/>
                          </a:cubicBezTo>
                          <a:cubicBezTo>
                            <a:pt x="1205" y="3864"/>
                            <a:pt x="1187" y="3881"/>
                            <a:pt x="1187" y="3917"/>
                          </a:cubicBezTo>
                          <a:cubicBezTo>
                            <a:pt x="1187" y="3926"/>
                            <a:pt x="1187" y="3935"/>
                            <a:pt x="1196" y="3944"/>
                          </a:cubicBezTo>
                          <a:lnTo>
                            <a:pt x="795" y="4354"/>
                          </a:lnTo>
                          <a:lnTo>
                            <a:pt x="37" y="4354"/>
                          </a:lnTo>
                          <a:lnTo>
                            <a:pt x="37" y="4256"/>
                          </a:lnTo>
                          <a:lnTo>
                            <a:pt x="715" y="4256"/>
                          </a:lnTo>
                          <a:lnTo>
                            <a:pt x="1000" y="3962"/>
                          </a:lnTo>
                          <a:cubicBezTo>
                            <a:pt x="1009" y="3962"/>
                            <a:pt x="1018" y="3971"/>
                            <a:pt x="1027" y="3971"/>
                          </a:cubicBezTo>
                          <a:cubicBezTo>
                            <a:pt x="1054" y="3971"/>
                            <a:pt x="1080" y="3944"/>
                            <a:pt x="1080" y="3917"/>
                          </a:cubicBezTo>
                          <a:cubicBezTo>
                            <a:pt x="1080" y="3881"/>
                            <a:pt x="1054" y="3864"/>
                            <a:pt x="1027" y="3864"/>
                          </a:cubicBezTo>
                          <a:cubicBezTo>
                            <a:pt x="991" y="3864"/>
                            <a:pt x="973" y="3881"/>
                            <a:pt x="973" y="3917"/>
                          </a:cubicBezTo>
                          <a:cubicBezTo>
                            <a:pt x="973" y="3926"/>
                            <a:pt x="973" y="3944"/>
                            <a:pt x="982" y="3953"/>
                          </a:cubicBezTo>
                          <a:lnTo>
                            <a:pt x="706" y="4238"/>
                          </a:lnTo>
                          <a:lnTo>
                            <a:pt x="37" y="4238"/>
                          </a:lnTo>
                          <a:lnTo>
                            <a:pt x="37" y="4122"/>
                          </a:lnTo>
                          <a:lnTo>
                            <a:pt x="616" y="4122"/>
                          </a:lnTo>
                          <a:lnTo>
                            <a:pt x="768" y="3962"/>
                          </a:lnTo>
                          <a:cubicBezTo>
                            <a:pt x="777" y="3962"/>
                            <a:pt x="786" y="3971"/>
                            <a:pt x="804" y="3971"/>
                          </a:cubicBezTo>
                          <a:cubicBezTo>
                            <a:pt x="831" y="3971"/>
                            <a:pt x="857" y="3944"/>
                            <a:pt x="857" y="3917"/>
                          </a:cubicBezTo>
                          <a:cubicBezTo>
                            <a:pt x="857" y="3881"/>
                            <a:pt x="831" y="3864"/>
                            <a:pt x="804" y="3864"/>
                          </a:cubicBezTo>
                          <a:cubicBezTo>
                            <a:pt x="768" y="3864"/>
                            <a:pt x="750" y="3881"/>
                            <a:pt x="750" y="3917"/>
                          </a:cubicBezTo>
                          <a:cubicBezTo>
                            <a:pt x="750" y="3926"/>
                            <a:pt x="750" y="3935"/>
                            <a:pt x="759" y="3944"/>
                          </a:cubicBezTo>
                          <a:lnTo>
                            <a:pt x="608" y="4104"/>
                          </a:lnTo>
                          <a:lnTo>
                            <a:pt x="37" y="4104"/>
                          </a:lnTo>
                          <a:lnTo>
                            <a:pt x="37" y="3453"/>
                          </a:lnTo>
                          <a:lnTo>
                            <a:pt x="313" y="3453"/>
                          </a:lnTo>
                          <a:lnTo>
                            <a:pt x="465" y="3578"/>
                          </a:lnTo>
                          <a:cubicBezTo>
                            <a:pt x="456" y="3587"/>
                            <a:pt x="447" y="3605"/>
                            <a:pt x="447" y="3614"/>
                          </a:cubicBezTo>
                          <a:cubicBezTo>
                            <a:pt x="447" y="3650"/>
                            <a:pt x="474" y="3667"/>
                            <a:pt x="500" y="3667"/>
                          </a:cubicBezTo>
                          <a:cubicBezTo>
                            <a:pt x="536" y="3667"/>
                            <a:pt x="554" y="3650"/>
                            <a:pt x="554" y="3614"/>
                          </a:cubicBezTo>
                          <a:cubicBezTo>
                            <a:pt x="554" y="3587"/>
                            <a:pt x="536" y="3560"/>
                            <a:pt x="500" y="3560"/>
                          </a:cubicBezTo>
                          <a:cubicBezTo>
                            <a:pt x="492" y="3560"/>
                            <a:pt x="483" y="3569"/>
                            <a:pt x="483" y="3569"/>
                          </a:cubicBezTo>
                          <a:lnTo>
                            <a:pt x="322" y="3435"/>
                          </a:lnTo>
                          <a:lnTo>
                            <a:pt x="37" y="3435"/>
                          </a:lnTo>
                          <a:lnTo>
                            <a:pt x="37" y="3355"/>
                          </a:lnTo>
                          <a:lnTo>
                            <a:pt x="447" y="3355"/>
                          </a:lnTo>
                          <a:lnTo>
                            <a:pt x="706" y="3587"/>
                          </a:lnTo>
                          <a:cubicBezTo>
                            <a:pt x="697" y="3596"/>
                            <a:pt x="697" y="3605"/>
                            <a:pt x="697" y="3614"/>
                          </a:cubicBezTo>
                          <a:cubicBezTo>
                            <a:pt x="697" y="3650"/>
                            <a:pt x="715" y="3667"/>
                            <a:pt x="750" y="3667"/>
                          </a:cubicBezTo>
                          <a:cubicBezTo>
                            <a:pt x="777" y="3667"/>
                            <a:pt x="804" y="3650"/>
                            <a:pt x="804" y="3614"/>
                          </a:cubicBezTo>
                          <a:cubicBezTo>
                            <a:pt x="804" y="3587"/>
                            <a:pt x="777" y="3560"/>
                            <a:pt x="750" y="3560"/>
                          </a:cubicBezTo>
                          <a:cubicBezTo>
                            <a:pt x="732" y="3560"/>
                            <a:pt x="723" y="3569"/>
                            <a:pt x="715" y="3569"/>
                          </a:cubicBezTo>
                          <a:lnTo>
                            <a:pt x="456" y="3337"/>
                          </a:lnTo>
                          <a:lnTo>
                            <a:pt x="37" y="3337"/>
                          </a:lnTo>
                          <a:lnTo>
                            <a:pt x="37" y="3186"/>
                          </a:lnTo>
                          <a:lnTo>
                            <a:pt x="518" y="3186"/>
                          </a:lnTo>
                          <a:lnTo>
                            <a:pt x="947" y="3587"/>
                          </a:lnTo>
                          <a:cubicBezTo>
                            <a:pt x="938" y="3596"/>
                            <a:pt x="938" y="3605"/>
                            <a:pt x="938" y="3614"/>
                          </a:cubicBezTo>
                          <a:cubicBezTo>
                            <a:pt x="938" y="3650"/>
                            <a:pt x="964" y="3667"/>
                            <a:pt x="991" y="3667"/>
                          </a:cubicBezTo>
                          <a:cubicBezTo>
                            <a:pt x="1018" y="3667"/>
                            <a:pt x="1045" y="3650"/>
                            <a:pt x="1045" y="3614"/>
                          </a:cubicBezTo>
                          <a:cubicBezTo>
                            <a:pt x="1045" y="3587"/>
                            <a:pt x="1018" y="3560"/>
                            <a:pt x="991" y="3560"/>
                          </a:cubicBezTo>
                          <a:cubicBezTo>
                            <a:pt x="973" y="3560"/>
                            <a:pt x="964" y="3569"/>
                            <a:pt x="955" y="3578"/>
                          </a:cubicBezTo>
                          <a:lnTo>
                            <a:pt x="527" y="3168"/>
                          </a:lnTo>
                          <a:lnTo>
                            <a:pt x="37" y="3168"/>
                          </a:lnTo>
                          <a:lnTo>
                            <a:pt x="37" y="1946"/>
                          </a:lnTo>
                          <a:lnTo>
                            <a:pt x="286" y="1946"/>
                          </a:lnTo>
                          <a:lnTo>
                            <a:pt x="393" y="1856"/>
                          </a:lnTo>
                          <a:close/>
                          <a:moveTo>
                            <a:pt x="4051" y="8708"/>
                          </a:moveTo>
                          <a:lnTo>
                            <a:pt x="4203" y="8842"/>
                          </a:lnTo>
                          <a:lnTo>
                            <a:pt x="4542" y="8842"/>
                          </a:lnTo>
                          <a:cubicBezTo>
                            <a:pt x="4542" y="8895"/>
                            <a:pt x="4524" y="8949"/>
                            <a:pt x="4506" y="8993"/>
                          </a:cubicBezTo>
                          <a:cubicBezTo>
                            <a:pt x="4399" y="9279"/>
                            <a:pt x="4149" y="9644"/>
                            <a:pt x="3828" y="9983"/>
                          </a:cubicBezTo>
                          <a:lnTo>
                            <a:pt x="3828" y="9279"/>
                          </a:lnTo>
                          <a:lnTo>
                            <a:pt x="3614" y="9056"/>
                          </a:lnTo>
                          <a:lnTo>
                            <a:pt x="3614" y="8797"/>
                          </a:lnTo>
                          <a:lnTo>
                            <a:pt x="3605" y="8797"/>
                          </a:lnTo>
                          <a:cubicBezTo>
                            <a:pt x="3632" y="8788"/>
                            <a:pt x="3659" y="8752"/>
                            <a:pt x="3659" y="8708"/>
                          </a:cubicBezTo>
                          <a:close/>
                          <a:moveTo>
                            <a:pt x="3596" y="8806"/>
                          </a:moveTo>
                          <a:lnTo>
                            <a:pt x="3596" y="9056"/>
                          </a:lnTo>
                          <a:lnTo>
                            <a:pt x="3810" y="9279"/>
                          </a:lnTo>
                          <a:lnTo>
                            <a:pt x="3810" y="10010"/>
                          </a:lnTo>
                          <a:cubicBezTo>
                            <a:pt x="3792" y="10037"/>
                            <a:pt x="3766" y="10064"/>
                            <a:pt x="3739" y="10090"/>
                          </a:cubicBezTo>
                          <a:lnTo>
                            <a:pt x="3739" y="9305"/>
                          </a:lnTo>
                          <a:lnTo>
                            <a:pt x="3516" y="9091"/>
                          </a:lnTo>
                          <a:lnTo>
                            <a:pt x="3516" y="8806"/>
                          </a:lnTo>
                          <a:close/>
                          <a:moveTo>
                            <a:pt x="3498" y="8806"/>
                          </a:moveTo>
                          <a:lnTo>
                            <a:pt x="3498" y="9091"/>
                          </a:lnTo>
                          <a:lnTo>
                            <a:pt x="3721" y="9314"/>
                          </a:lnTo>
                          <a:lnTo>
                            <a:pt x="3721" y="10108"/>
                          </a:lnTo>
                          <a:cubicBezTo>
                            <a:pt x="3676" y="10153"/>
                            <a:pt x="3632" y="10198"/>
                            <a:pt x="3587" y="10242"/>
                          </a:cubicBezTo>
                          <a:lnTo>
                            <a:pt x="3587" y="9377"/>
                          </a:lnTo>
                          <a:cubicBezTo>
                            <a:pt x="3605" y="9377"/>
                            <a:pt x="3614" y="9368"/>
                            <a:pt x="3623" y="9350"/>
                          </a:cubicBezTo>
                          <a:cubicBezTo>
                            <a:pt x="3641" y="9323"/>
                            <a:pt x="3632" y="9297"/>
                            <a:pt x="3605" y="9279"/>
                          </a:cubicBezTo>
                          <a:cubicBezTo>
                            <a:pt x="3598" y="9276"/>
                            <a:pt x="3591" y="9275"/>
                            <a:pt x="3584" y="9275"/>
                          </a:cubicBezTo>
                          <a:cubicBezTo>
                            <a:pt x="3562" y="9275"/>
                            <a:pt x="3540" y="9285"/>
                            <a:pt x="3534" y="9305"/>
                          </a:cubicBezTo>
                          <a:cubicBezTo>
                            <a:pt x="3516" y="9332"/>
                            <a:pt x="3525" y="9359"/>
                            <a:pt x="3551" y="9377"/>
                          </a:cubicBezTo>
                          <a:lnTo>
                            <a:pt x="3569" y="9377"/>
                          </a:lnTo>
                          <a:lnTo>
                            <a:pt x="3569" y="10260"/>
                          </a:lnTo>
                          <a:cubicBezTo>
                            <a:pt x="3525" y="10305"/>
                            <a:pt x="3480" y="10349"/>
                            <a:pt x="3435" y="10385"/>
                          </a:cubicBezTo>
                          <a:lnTo>
                            <a:pt x="3435" y="9484"/>
                          </a:lnTo>
                          <a:cubicBezTo>
                            <a:pt x="3453" y="9484"/>
                            <a:pt x="3471" y="9475"/>
                            <a:pt x="3480" y="9457"/>
                          </a:cubicBezTo>
                          <a:cubicBezTo>
                            <a:pt x="3489" y="9430"/>
                            <a:pt x="3480" y="9404"/>
                            <a:pt x="3453" y="9386"/>
                          </a:cubicBezTo>
                          <a:cubicBezTo>
                            <a:pt x="3447" y="9383"/>
                            <a:pt x="3439" y="9382"/>
                            <a:pt x="3432" y="9382"/>
                          </a:cubicBezTo>
                          <a:cubicBezTo>
                            <a:pt x="3410" y="9382"/>
                            <a:pt x="3389" y="9392"/>
                            <a:pt x="3382" y="9412"/>
                          </a:cubicBezTo>
                          <a:cubicBezTo>
                            <a:pt x="3364" y="9439"/>
                            <a:pt x="3373" y="9466"/>
                            <a:pt x="3400" y="9484"/>
                          </a:cubicBezTo>
                          <a:lnTo>
                            <a:pt x="3418" y="9484"/>
                          </a:lnTo>
                          <a:lnTo>
                            <a:pt x="3418" y="10403"/>
                          </a:lnTo>
                          <a:cubicBezTo>
                            <a:pt x="3364" y="10447"/>
                            <a:pt x="3311" y="10501"/>
                            <a:pt x="3257" y="10545"/>
                          </a:cubicBezTo>
                          <a:lnTo>
                            <a:pt x="3257" y="9680"/>
                          </a:lnTo>
                          <a:cubicBezTo>
                            <a:pt x="3275" y="9680"/>
                            <a:pt x="3293" y="9671"/>
                            <a:pt x="3302" y="9653"/>
                          </a:cubicBezTo>
                          <a:cubicBezTo>
                            <a:pt x="3311" y="9627"/>
                            <a:pt x="3302" y="9591"/>
                            <a:pt x="3275" y="9582"/>
                          </a:cubicBezTo>
                          <a:cubicBezTo>
                            <a:pt x="3267" y="9577"/>
                            <a:pt x="3259" y="9575"/>
                            <a:pt x="3251" y="9575"/>
                          </a:cubicBezTo>
                          <a:cubicBezTo>
                            <a:pt x="3230" y="9575"/>
                            <a:pt x="3210" y="9589"/>
                            <a:pt x="3204" y="9609"/>
                          </a:cubicBezTo>
                          <a:cubicBezTo>
                            <a:pt x="3186" y="9636"/>
                            <a:pt x="3204" y="9662"/>
                            <a:pt x="3221" y="9680"/>
                          </a:cubicBezTo>
                          <a:lnTo>
                            <a:pt x="3239" y="9680"/>
                          </a:lnTo>
                          <a:lnTo>
                            <a:pt x="3239" y="10563"/>
                          </a:lnTo>
                          <a:cubicBezTo>
                            <a:pt x="3195" y="10599"/>
                            <a:pt x="3150" y="10635"/>
                            <a:pt x="3105" y="10670"/>
                          </a:cubicBezTo>
                          <a:lnTo>
                            <a:pt x="3105" y="9350"/>
                          </a:lnTo>
                          <a:lnTo>
                            <a:pt x="3373" y="9073"/>
                          </a:lnTo>
                          <a:lnTo>
                            <a:pt x="3373" y="8806"/>
                          </a:lnTo>
                          <a:close/>
                          <a:moveTo>
                            <a:pt x="3177" y="8770"/>
                          </a:moveTo>
                          <a:cubicBezTo>
                            <a:pt x="3195" y="8788"/>
                            <a:pt x="3221" y="8806"/>
                            <a:pt x="3257" y="8806"/>
                          </a:cubicBezTo>
                          <a:lnTo>
                            <a:pt x="3355" y="8806"/>
                          </a:lnTo>
                          <a:lnTo>
                            <a:pt x="3355" y="9065"/>
                          </a:lnTo>
                          <a:lnTo>
                            <a:pt x="3088" y="9341"/>
                          </a:lnTo>
                          <a:lnTo>
                            <a:pt x="3088" y="10679"/>
                          </a:lnTo>
                          <a:cubicBezTo>
                            <a:pt x="3061" y="10706"/>
                            <a:pt x="3034" y="10724"/>
                            <a:pt x="3007" y="10751"/>
                          </a:cubicBezTo>
                          <a:lnTo>
                            <a:pt x="3007" y="9332"/>
                          </a:lnTo>
                          <a:lnTo>
                            <a:pt x="3257" y="9073"/>
                          </a:lnTo>
                          <a:lnTo>
                            <a:pt x="3257" y="8806"/>
                          </a:lnTo>
                          <a:lnTo>
                            <a:pt x="3239" y="8806"/>
                          </a:lnTo>
                          <a:lnTo>
                            <a:pt x="3239" y="9065"/>
                          </a:lnTo>
                          <a:lnTo>
                            <a:pt x="2981" y="9323"/>
                          </a:lnTo>
                          <a:lnTo>
                            <a:pt x="2981" y="10760"/>
                          </a:lnTo>
                          <a:cubicBezTo>
                            <a:pt x="2900" y="10822"/>
                            <a:pt x="2820" y="10876"/>
                            <a:pt x="2740" y="10929"/>
                          </a:cubicBezTo>
                          <a:lnTo>
                            <a:pt x="2740" y="8859"/>
                          </a:lnTo>
                          <a:lnTo>
                            <a:pt x="2820" y="8779"/>
                          </a:lnTo>
                          <a:lnTo>
                            <a:pt x="3177" y="8779"/>
                          </a:lnTo>
                          <a:lnTo>
                            <a:pt x="3177" y="8770"/>
                          </a:lnTo>
                          <a:close/>
                          <a:moveTo>
                            <a:pt x="3159" y="8627"/>
                          </a:moveTo>
                          <a:lnTo>
                            <a:pt x="3159" y="8708"/>
                          </a:lnTo>
                          <a:cubicBezTo>
                            <a:pt x="3159" y="8726"/>
                            <a:pt x="3168" y="8743"/>
                            <a:pt x="3177" y="8761"/>
                          </a:cubicBezTo>
                          <a:lnTo>
                            <a:pt x="2811" y="8761"/>
                          </a:lnTo>
                          <a:lnTo>
                            <a:pt x="2722" y="8850"/>
                          </a:lnTo>
                          <a:lnTo>
                            <a:pt x="2722" y="10938"/>
                          </a:lnTo>
                          <a:cubicBezTo>
                            <a:pt x="2686" y="10956"/>
                            <a:pt x="2650" y="10974"/>
                            <a:pt x="2615" y="10991"/>
                          </a:cubicBezTo>
                          <a:lnTo>
                            <a:pt x="2615" y="8752"/>
                          </a:lnTo>
                          <a:lnTo>
                            <a:pt x="2740" y="8627"/>
                          </a:lnTo>
                          <a:close/>
                          <a:moveTo>
                            <a:pt x="313" y="8547"/>
                          </a:moveTo>
                          <a:lnTo>
                            <a:pt x="563" y="8770"/>
                          </a:lnTo>
                          <a:lnTo>
                            <a:pt x="563" y="9011"/>
                          </a:lnTo>
                          <a:lnTo>
                            <a:pt x="572" y="9011"/>
                          </a:lnTo>
                          <a:cubicBezTo>
                            <a:pt x="509" y="9029"/>
                            <a:pt x="474" y="9091"/>
                            <a:pt x="474" y="9154"/>
                          </a:cubicBezTo>
                          <a:lnTo>
                            <a:pt x="474" y="9636"/>
                          </a:lnTo>
                          <a:cubicBezTo>
                            <a:pt x="474" y="9725"/>
                            <a:pt x="545" y="9796"/>
                            <a:pt x="625" y="9796"/>
                          </a:cubicBezTo>
                          <a:lnTo>
                            <a:pt x="768" y="9796"/>
                          </a:lnTo>
                          <a:lnTo>
                            <a:pt x="768" y="11099"/>
                          </a:lnTo>
                          <a:cubicBezTo>
                            <a:pt x="652" y="11063"/>
                            <a:pt x="545" y="11036"/>
                            <a:pt x="456" y="11000"/>
                          </a:cubicBezTo>
                          <a:lnTo>
                            <a:pt x="456" y="10269"/>
                          </a:lnTo>
                          <a:lnTo>
                            <a:pt x="625" y="10073"/>
                          </a:lnTo>
                          <a:lnTo>
                            <a:pt x="625" y="9796"/>
                          </a:lnTo>
                          <a:lnTo>
                            <a:pt x="608" y="9796"/>
                          </a:lnTo>
                          <a:lnTo>
                            <a:pt x="608" y="10073"/>
                          </a:lnTo>
                          <a:lnTo>
                            <a:pt x="438" y="10260"/>
                          </a:lnTo>
                          <a:lnTo>
                            <a:pt x="438" y="10991"/>
                          </a:lnTo>
                          <a:cubicBezTo>
                            <a:pt x="331" y="10947"/>
                            <a:pt x="242" y="10893"/>
                            <a:pt x="179" y="10840"/>
                          </a:cubicBezTo>
                          <a:cubicBezTo>
                            <a:pt x="126" y="10786"/>
                            <a:pt x="54" y="10572"/>
                            <a:pt x="37" y="10492"/>
                          </a:cubicBezTo>
                          <a:lnTo>
                            <a:pt x="37" y="8547"/>
                          </a:lnTo>
                          <a:close/>
                          <a:moveTo>
                            <a:pt x="938" y="9796"/>
                          </a:moveTo>
                          <a:lnTo>
                            <a:pt x="938" y="10135"/>
                          </a:lnTo>
                          <a:lnTo>
                            <a:pt x="947" y="10144"/>
                          </a:lnTo>
                          <a:lnTo>
                            <a:pt x="1571" y="10768"/>
                          </a:lnTo>
                          <a:lnTo>
                            <a:pt x="1571" y="11197"/>
                          </a:lnTo>
                          <a:cubicBezTo>
                            <a:pt x="1437" y="11188"/>
                            <a:pt x="1303" y="11179"/>
                            <a:pt x="1170" y="11161"/>
                          </a:cubicBezTo>
                          <a:cubicBezTo>
                            <a:pt x="1036" y="11152"/>
                            <a:pt x="902" y="11125"/>
                            <a:pt x="786" y="11099"/>
                          </a:cubicBezTo>
                          <a:lnTo>
                            <a:pt x="786" y="9796"/>
                          </a:lnTo>
                          <a:close/>
                          <a:moveTo>
                            <a:pt x="1089" y="9796"/>
                          </a:moveTo>
                          <a:lnTo>
                            <a:pt x="1089" y="10090"/>
                          </a:lnTo>
                          <a:lnTo>
                            <a:pt x="1089" y="10099"/>
                          </a:lnTo>
                          <a:lnTo>
                            <a:pt x="1732" y="10742"/>
                          </a:lnTo>
                          <a:lnTo>
                            <a:pt x="1732" y="11197"/>
                          </a:lnTo>
                          <a:lnTo>
                            <a:pt x="1589" y="11197"/>
                          </a:lnTo>
                          <a:lnTo>
                            <a:pt x="1589" y="10760"/>
                          </a:lnTo>
                          <a:lnTo>
                            <a:pt x="955" y="10135"/>
                          </a:lnTo>
                          <a:lnTo>
                            <a:pt x="955" y="9796"/>
                          </a:lnTo>
                          <a:close/>
                          <a:moveTo>
                            <a:pt x="3168" y="8395"/>
                          </a:moveTo>
                          <a:cubicBezTo>
                            <a:pt x="3168" y="8404"/>
                            <a:pt x="3159" y="8404"/>
                            <a:pt x="3159" y="8413"/>
                          </a:cubicBezTo>
                          <a:lnTo>
                            <a:pt x="3159" y="8485"/>
                          </a:lnTo>
                          <a:lnTo>
                            <a:pt x="2624" y="8485"/>
                          </a:lnTo>
                          <a:lnTo>
                            <a:pt x="2454" y="8645"/>
                          </a:lnTo>
                          <a:lnTo>
                            <a:pt x="2454" y="9181"/>
                          </a:lnTo>
                          <a:lnTo>
                            <a:pt x="2008" y="9636"/>
                          </a:lnTo>
                          <a:lnTo>
                            <a:pt x="1268" y="9636"/>
                          </a:lnTo>
                          <a:lnTo>
                            <a:pt x="1268" y="9653"/>
                          </a:lnTo>
                          <a:lnTo>
                            <a:pt x="2017" y="9653"/>
                          </a:lnTo>
                          <a:lnTo>
                            <a:pt x="2472" y="9189"/>
                          </a:lnTo>
                          <a:lnTo>
                            <a:pt x="2472" y="8645"/>
                          </a:lnTo>
                          <a:lnTo>
                            <a:pt x="2633" y="8503"/>
                          </a:lnTo>
                          <a:lnTo>
                            <a:pt x="3159" y="8503"/>
                          </a:lnTo>
                          <a:lnTo>
                            <a:pt x="3159" y="8610"/>
                          </a:lnTo>
                          <a:lnTo>
                            <a:pt x="2731" y="8610"/>
                          </a:lnTo>
                          <a:lnTo>
                            <a:pt x="2597" y="8743"/>
                          </a:lnTo>
                          <a:lnTo>
                            <a:pt x="2597" y="11000"/>
                          </a:lnTo>
                          <a:cubicBezTo>
                            <a:pt x="2561" y="11018"/>
                            <a:pt x="2526" y="11036"/>
                            <a:pt x="2490" y="11054"/>
                          </a:cubicBezTo>
                          <a:lnTo>
                            <a:pt x="2490" y="10349"/>
                          </a:lnTo>
                          <a:lnTo>
                            <a:pt x="2071" y="9957"/>
                          </a:lnTo>
                          <a:cubicBezTo>
                            <a:pt x="2071" y="9957"/>
                            <a:pt x="2071" y="9948"/>
                            <a:pt x="2071" y="9948"/>
                          </a:cubicBezTo>
                          <a:cubicBezTo>
                            <a:pt x="2079" y="9921"/>
                            <a:pt x="2071" y="9894"/>
                            <a:pt x="2044" y="9876"/>
                          </a:cubicBezTo>
                          <a:cubicBezTo>
                            <a:pt x="2037" y="9874"/>
                            <a:pt x="2030" y="9873"/>
                            <a:pt x="2024" y="9873"/>
                          </a:cubicBezTo>
                          <a:cubicBezTo>
                            <a:pt x="2004" y="9873"/>
                            <a:pt x="1986" y="9883"/>
                            <a:pt x="1972" y="9903"/>
                          </a:cubicBezTo>
                          <a:cubicBezTo>
                            <a:pt x="1964" y="9930"/>
                            <a:pt x="1972" y="9957"/>
                            <a:pt x="1999" y="9974"/>
                          </a:cubicBezTo>
                          <a:cubicBezTo>
                            <a:pt x="2007" y="9978"/>
                            <a:pt x="2014" y="9980"/>
                            <a:pt x="2021" y="9980"/>
                          </a:cubicBezTo>
                          <a:cubicBezTo>
                            <a:pt x="2032" y="9980"/>
                            <a:pt x="2042" y="9976"/>
                            <a:pt x="2053" y="9966"/>
                          </a:cubicBezTo>
                          <a:lnTo>
                            <a:pt x="2472" y="10358"/>
                          </a:lnTo>
                          <a:lnTo>
                            <a:pt x="2472" y="11063"/>
                          </a:lnTo>
                          <a:cubicBezTo>
                            <a:pt x="2427" y="11090"/>
                            <a:pt x="2383" y="11107"/>
                            <a:pt x="2329" y="11116"/>
                          </a:cubicBezTo>
                          <a:lnTo>
                            <a:pt x="2329" y="10483"/>
                          </a:lnTo>
                          <a:lnTo>
                            <a:pt x="1928" y="10117"/>
                          </a:lnTo>
                          <a:cubicBezTo>
                            <a:pt x="1937" y="10090"/>
                            <a:pt x="1928" y="10055"/>
                            <a:pt x="1901" y="10046"/>
                          </a:cubicBezTo>
                          <a:cubicBezTo>
                            <a:pt x="1892" y="10040"/>
                            <a:pt x="1882" y="10037"/>
                            <a:pt x="1873" y="10037"/>
                          </a:cubicBezTo>
                          <a:cubicBezTo>
                            <a:pt x="1856" y="10037"/>
                            <a:pt x="1841" y="10046"/>
                            <a:pt x="1830" y="10064"/>
                          </a:cubicBezTo>
                          <a:cubicBezTo>
                            <a:pt x="1821" y="10090"/>
                            <a:pt x="1830" y="10126"/>
                            <a:pt x="1856" y="10135"/>
                          </a:cubicBezTo>
                          <a:cubicBezTo>
                            <a:pt x="1865" y="10140"/>
                            <a:pt x="1877" y="10142"/>
                            <a:pt x="1887" y="10142"/>
                          </a:cubicBezTo>
                          <a:cubicBezTo>
                            <a:pt x="1897" y="10142"/>
                            <a:pt x="1906" y="10140"/>
                            <a:pt x="1910" y="10135"/>
                          </a:cubicBezTo>
                          <a:lnTo>
                            <a:pt x="2311" y="10492"/>
                          </a:lnTo>
                          <a:lnTo>
                            <a:pt x="2311" y="11125"/>
                          </a:lnTo>
                          <a:cubicBezTo>
                            <a:pt x="2294" y="11134"/>
                            <a:pt x="2267" y="11134"/>
                            <a:pt x="2249" y="11143"/>
                          </a:cubicBezTo>
                          <a:cubicBezTo>
                            <a:pt x="2231" y="11143"/>
                            <a:pt x="2204" y="11152"/>
                            <a:pt x="2187" y="11152"/>
                          </a:cubicBezTo>
                          <a:lnTo>
                            <a:pt x="2187" y="10661"/>
                          </a:lnTo>
                          <a:lnTo>
                            <a:pt x="1758" y="10251"/>
                          </a:lnTo>
                          <a:cubicBezTo>
                            <a:pt x="1758" y="10251"/>
                            <a:pt x="1758" y="10242"/>
                            <a:pt x="1767" y="10242"/>
                          </a:cubicBezTo>
                          <a:cubicBezTo>
                            <a:pt x="1776" y="10215"/>
                            <a:pt x="1767" y="10189"/>
                            <a:pt x="1740" y="10171"/>
                          </a:cubicBezTo>
                          <a:cubicBezTo>
                            <a:pt x="1734" y="10169"/>
                            <a:pt x="1727" y="10167"/>
                            <a:pt x="1719" y="10167"/>
                          </a:cubicBezTo>
                          <a:cubicBezTo>
                            <a:pt x="1698" y="10167"/>
                            <a:pt x="1676" y="10177"/>
                            <a:pt x="1669" y="10198"/>
                          </a:cubicBezTo>
                          <a:cubicBezTo>
                            <a:pt x="1651" y="10224"/>
                            <a:pt x="1660" y="10251"/>
                            <a:pt x="1687" y="10269"/>
                          </a:cubicBezTo>
                          <a:cubicBezTo>
                            <a:pt x="1698" y="10273"/>
                            <a:pt x="1708" y="10275"/>
                            <a:pt x="1716" y="10275"/>
                          </a:cubicBezTo>
                          <a:cubicBezTo>
                            <a:pt x="1729" y="10275"/>
                            <a:pt x="1739" y="10270"/>
                            <a:pt x="1749" y="10260"/>
                          </a:cubicBezTo>
                          <a:lnTo>
                            <a:pt x="2169" y="10670"/>
                          </a:lnTo>
                          <a:lnTo>
                            <a:pt x="2169" y="11161"/>
                          </a:lnTo>
                          <a:cubicBezTo>
                            <a:pt x="2044" y="11179"/>
                            <a:pt x="1901" y="11197"/>
                            <a:pt x="1749" y="11197"/>
                          </a:cubicBezTo>
                          <a:lnTo>
                            <a:pt x="1749" y="10733"/>
                          </a:lnTo>
                          <a:lnTo>
                            <a:pt x="1740" y="10733"/>
                          </a:lnTo>
                          <a:lnTo>
                            <a:pt x="1107" y="10090"/>
                          </a:lnTo>
                          <a:lnTo>
                            <a:pt x="1107" y="9796"/>
                          </a:lnTo>
                          <a:lnTo>
                            <a:pt x="1116" y="9796"/>
                          </a:lnTo>
                          <a:cubicBezTo>
                            <a:pt x="1196" y="9796"/>
                            <a:pt x="1268" y="9725"/>
                            <a:pt x="1268" y="9636"/>
                          </a:cubicBezTo>
                          <a:lnTo>
                            <a:pt x="1268" y="9511"/>
                          </a:lnTo>
                          <a:lnTo>
                            <a:pt x="1919" y="9511"/>
                          </a:lnTo>
                          <a:lnTo>
                            <a:pt x="2294" y="9154"/>
                          </a:lnTo>
                          <a:lnTo>
                            <a:pt x="2294" y="8627"/>
                          </a:lnTo>
                          <a:lnTo>
                            <a:pt x="2526" y="8395"/>
                          </a:lnTo>
                          <a:close/>
                          <a:moveTo>
                            <a:pt x="768" y="0"/>
                          </a:moveTo>
                          <a:cubicBezTo>
                            <a:pt x="637" y="0"/>
                            <a:pt x="397" y="85"/>
                            <a:pt x="295" y="161"/>
                          </a:cubicBezTo>
                          <a:cubicBezTo>
                            <a:pt x="188" y="242"/>
                            <a:pt x="10" y="581"/>
                            <a:pt x="1" y="590"/>
                          </a:cubicBezTo>
                          <a:lnTo>
                            <a:pt x="1" y="599"/>
                          </a:lnTo>
                          <a:lnTo>
                            <a:pt x="1" y="10492"/>
                          </a:lnTo>
                          <a:cubicBezTo>
                            <a:pt x="1" y="10510"/>
                            <a:pt x="81" y="10795"/>
                            <a:pt x="161" y="10867"/>
                          </a:cubicBezTo>
                          <a:cubicBezTo>
                            <a:pt x="447" y="11116"/>
                            <a:pt x="1125" y="11232"/>
                            <a:pt x="1678" y="11232"/>
                          </a:cubicBezTo>
                          <a:cubicBezTo>
                            <a:pt x="1901" y="11232"/>
                            <a:pt x="2106" y="11215"/>
                            <a:pt x="2258" y="11179"/>
                          </a:cubicBezTo>
                          <a:cubicBezTo>
                            <a:pt x="3025" y="10991"/>
                            <a:pt x="4256" y="9743"/>
                            <a:pt x="4542" y="9002"/>
                          </a:cubicBezTo>
                          <a:cubicBezTo>
                            <a:pt x="4631" y="8779"/>
                            <a:pt x="4586" y="8395"/>
                            <a:pt x="4551" y="8030"/>
                          </a:cubicBezTo>
                          <a:cubicBezTo>
                            <a:pt x="4515" y="7744"/>
                            <a:pt x="4488" y="7477"/>
                            <a:pt x="4515" y="7298"/>
                          </a:cubicBezTo>
                          <a:cubicBezTo>
                            <a:pt x="4551" y="7129"/>
                            <a:pt x="4640" y="6879"/>
                            <a:pt x="4738" y="6638"/>
                          </a:cubicBezTo>
                          <a:cubicBezTo>
                            <a:pt x="4818" y="6406"/>
                            <a:pt x="4907" y="6174"/>
                            <a:pt x="4943" y="6005"/>
                          </a:cubicBezTo>
                          <a:cubicBezTo>
                            <a:pt x="5006" y="5701"/>
                            <a:pt x="5006" y="5059"/>
                            <a:pt x="4961" y="4729"/>
                          </a:cubicBezTo>
                          <a:cubicBezTo>
                            <a:pt x="4881" y="4247"/>
                            <a:pt x="4479" y="3328"/>
                            <a:pt x="4185" y="2945"/>
                          </a:cubicBezTo>
                          <a:cubicBezTo>
                            <a:pt x="3971" y="2677"/>
                            <a:pt x="3132" y="2133"/>
                            <a:pt x="3096" y="2106"/>
                          </a:cubicBezTo>
                          <a:cubicBezTo>
                            <a:pt x="3096" y="2106"/>
                            <a:pt x="2936" y="1981"/>
                            <a:pt x="2900" y="1928"/>
                          </a:cubicBezTo>
                          <a:cubicBezTo>
                            <a:pt x="2820" y="1812"/>
                            <a:pt x="2749" y="1589"/>
                            <a:pt x="2686" y="1375"/>
                          </a:cubicBezTo>
                          <a:cubicBezTo>
                            <a:pt x="2615" y="1125"/>
                            <a:pt x="2543" y="875"/>
                            <a:pt x="2436" y="741"/>
                          </a:cubicBezTo>
                          <a:cubicBezTo>
                            <a:pt x="2151" y="393"/>
                            <a:pt x="1241" y="54"/>
                            <a:pt x="786" y="1"/>
                          </a:cubicBezTo>
                          <a:cubicBezTo>
                            <a:pt x="780" y="0"/>
                            <a:pt x="774" y="0"/>
                            <a:pt x="76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8"/>
                    <p:cNvSpPr/>
                    <p:nvPr/>
                  </p:nvSpPr>
                  <p:spPr>
                    <a:xfrm>
                      <a:off x="2843326" y="1772417"/>
                      <a:ext cx="133216" cy="111858"/>
                    </a:xfrm>
                    <a:custGeom>
                      <a:avLst/>
                      <a:gdLst/>
                      <a:ahLst/>
                      <a:cxnLst/>
                      <a:rect l="l" t="t" r="r" b="b"/>
                      <a:pathLst>
                        <a:path w="2445" h="2053" extrusionOk="0">
                          <a:moveTo>
                            <a:pt x="1508" y="0"/>
                          </a:moveTo>
                          <a:lnTo>
                            <a:pt x="0" y="1490"/>
                          </a:lnTo>
                          <a:lnTo>
                            <a:pt x="0" y="2052"/>
                          </a:lnTo>
                          <a:lnTo>
                            <a:pt x="18" y="2052"/>
                          </a:lnTo>
                          <a:lnTo>
                            <a:pt x="18" y="1499"/>
                          </a:lnTo>
                          <a:lnTo>
                            <a:pt x="1517" y="18"/>
                          </a:lnTo>
                          <a:lnTo>
                            <a:pt x="2445" y="18"/>
                          </a:lnTo>
                          <a:lnTo>
                            <a:pt x="2445" y="0"/>
                          </a:ln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8"/>
                    <p:cNvSpPr/>
                    <p:nvPr/>
                  </p:nvSpPr>
                  <p:spPr>
                    <a:xfrm>
                      <a:off x="2950284" y="1823743"/>
                      <a:ext cx="45713" cy="93769"/>
                    </a:xfrm>
                    <a:custGeom>
                      <a:avLst/>
                      <a:gdLst/>
                      <a:ahLst/>
                      <a:cxnLst/>
                      <a:rect l="l" t="t" r="r" b="b"/>
                      <a:pathLst>
                        <a:path w="839" h="1721" extrusionOk="0">
                          <a:moveTo>
                            <a:pt x="778" y="1"/>
                          </a:moveTo>
                          <a:cubicBezTo>
                            <a:pt x="772" y="1"/>
                            <a:pt x="765" y="2"/>
                            <a:pt x="758" y="4"/>
                          </a:cubicBezTo>
                          <a:cubicBezTo>
                            <a:pt x="732" y="22"/>
                            <a:pt x="714" y="49"/>
                            <a:pt x="732" y="75"/>
                          </a:cubicBezTo>
                          <a:cubicBezTo>
                            <a:pt x="741" y="93"/>
                            <a:pt x="758" y="102"/>
                            <a:pt x="767" y="102"/>
                          </a:cubicBezTo>
                          <a:lnTo>
                            <a:pt x="767" y="209"/>
                          </a:lnTo>
                          <a:lnTo>
                            <a:pt x="54" y="923"/>
                          </a:lnTo>
                          <a:lnTo>
                            <a:pt x="54" y="1610"/>
                          </a:lnTo>
                          <a:cubicBezTo>
                            <a:pt x="45" y="1610"/>
                            <a:pt x="45" y="1619"/>
                            <a:pt x="36" y="1619"/>
                          </a:cubicBezTo>
                          <a:cubicBezTo>
                            <a:pt x="9" y="1628"/>
                            <a:pt x="0" y="1663"/>
                            <a:pt x="9" y="1690"/>
                          </a:cubicBezTo>
                          <a:cubicBezTo>
                            <a:pt x="22" y="1710"/>
                            <a:pt x="41" y="1720"/>
                            <a:pt x="60" y="1720"/>
                          </a:cubicBezTo>
                          <a:cubicBezTo>
                            <a:pt x="67" y="1720"/>
                            <a:pt x="74" y="1719"/>
                            <a:pt x="80" y="1717"/>
                          </a:cubicBezTo>
                          <a:cubicBezTo>
                            <a:pt x="107" y="1699"/>
                            <a:pt x="125" y="1663"/>
                            <a:pt x="107" y="1637"/>
                          </a:cubicBezTo>
                          <a:cubicBezTo>
                            <a:pt x="98" y="1628"/>
                            <a:pt x="80" y="1619"/>
                            <a:pt x="71" y="1610"/>
                          </a:cubicBezTo>
                          <a:lnTo>
                            <a:pt x="71" y="932"/>
                          </a:lnTo>
                          <a:lnTo>
                            <a:pt x="785" y="218"/>
                          </a:lnTo>
                          <a:lnTo>
                            <a:pt x="785" y="102"/>
                          </a:lnTo>
                          <a:lnTo>
                            <a:pt x="803" y="102"/>
                          </a:lnTo>
                          <a:cubicBezTo>
                            <a:pt x="830" y="84"/>
                            <a:pt x="839" y="58"/>
                            <a:pt x="830" y="31"/>
                          </a:cubicBezTo>
                          <a:cubicBezTo>
                            <a:pt x="816" y="11"/>
                            <a:pt x="798" y="1"/>
                            <a:pt x="778"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2942982" y="1585746"/>
                      <a:ext cx="46203" cy="104066"/>
                    </a:xfrm>
                    <a:custGeom>
                      <a:avLst/>
                      <a:gdLst/>
                      <a:ahLst/>
                      <a:cxnLst/>
                      <a:rect l="l" t="t" r="r" b="b"/>
                      <a:pathLst>
                        <a:path w="848" h="1910" extrusionOk="0">
                          <a:moveTo>
                            <a:pt x="794" y="1"/>
                          </a:moveTo>
                          <a:cubicBezTo>
                            <a:pt x="768" y="1"/>
                            <a:pt x="741" y="27"/>
                            <a:pt x="741" y="54"/>
                          </a:cubicBezTo>
                          <a:cubicBezTo>
                            <a:pt x="741" y="63"/>
                            <a:pt x="741" y="81"/>
                            <a:pt x="750" y="90"/>
                          </a:cubicBezTo>
                          <a:lnTo>
                            <a:pt x="9" y="839"/>
                          </a:lnTo>
                          <a:lnTo>
                            <a:pt x="0" y="848"/>
                          </a:lnTo>
                          <a:lnTo>
                            <a:pt x="0" y="1535"/>
                          </a:lnTo>
                          <a:lnTo>
                            <a:pt x="295" y="1821"/>
                          </a:lnTo>
                          <a:cubicBezTo>
                            <a:pt x="295" y="1830"/>
                            <a:pt x="286" y="1838"/>
                            <a:pt x="286" y="1856"/>
                          </a:cubicBezTo>
                          <a:cubicBezTo>
                            <a:pt x="286" y="1883"/>
                            <a:pt x="313" y="1910"/>
                            <a:pt x="339" y="1910"/>
                          </a:cubicBezTo>
                          <a:cubicBezTo>
                            <a:pt x="375" y="1910"/>
                            <a:pt x="393" y="1883"/>
                            <a:pt x="393" y="1856"/>
                          </a:cubicBezTo>
                          <a:cubicBezTo>
                            <a:pt x="393" y="1821"/>
                            <a:pt x="375" y="1803"/>
                            <a:pt x="339" y="1803"/>
                          </a:cubicBezTo>
                          <a:cubicBezTo>
                            <a:pt x="330" y="1803"/>
                            <a:pt x="321" y="1803"/>
                            <a:pt x="313" y="1812"/>
                          </a:cubicBezTo>
                          <a:lnTo>
                            <a:pt x="18" y="1526"/>
                          </a:lnTo>
                          <a:lnTo>
                            <a:pt x="18" y="857"/>
                          </a:lnTo>
                          <a:lnTo>
                            <a:pt x="768" y="99"/>
                          </a:lnTo>
                          <a:cubicBezTo>
                            <a:pt x="776" y="108"/>
                            <a:pt x="785" y="108"/>
                            <a:pt x="794" y="108"/>
                          </a:cubicBezTo>
                          <a:cubicBezTo>
                            <a:pt x="821" y="108"/>
                            <a:pt x="848" y="81"/>
                            <a:pt x="848" y="54"/>
                          </a:cubicBezTo>
                          <a:cubicBezTo>
                            <a:pt x="848" y="27"/>
                            <a:pt x="821" y="1"/>
                            <a:pt x="79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2854986" y="1778247"/>
                      <a:ext cx="80747" cy="97910"/>
                    </a:xfrm>
                    <a:custGeom>
                      <a:avLst/>
                      <a:gdLst/>
                      <a:ahLst/>
                      <a:cxnLst/>
                      <a:rect l="l" t="t" r="r" b="b"/>
                      <a:pathLst>
                        <a:path w="1482" h="1797" extrusionOk="0">
                          <a:moveTo>
                            <a:pt x="1428" y="0"/>
                          </a:moveTo>
                          <a:cubicBezTo>
                            <a:pt x="1401" y="0"/>
                            <a:pt x="1374" y="27"/>
                            <a:pt x="1374" y="54"/>
                          </a:cubicBezTo>
                          <a:cubicBezTo>
                            <a:pt x="1374" y="63"/>
                            <a:pt x="1374" y="72"/>
                            <a:pt x="1383" y="81"/>
                          </a:cubicBezTo>
                          <a:lnTo>
                            <a:pt x="54" y="1401"/>
                          </a:lnTo>
                          <a:lnTo>
                            <a:pt x="54" y="1686"/>
                          </a:lnTo>
                          <a:cubicBezTo>
                            <a:pt x="45" y="1686"/>
                            <a:pt x="45" y="1695"/>
                            <a:pt x="36" y="1695"/>
                          </a:cubicBezTo>
                          <a:cubicBezTo>
                            <a:pt x="10" y="1704"/>
                            <a:pt x="1" y="1740"/>
                            <a:pt x="18" y="1767"/>
                          </a:cubicBezTo>
                          <a:cubicBezTo>
                            <a:pt x="25" y="1787"/>
                            <a:pt x="47" y="1797"/>
                            <a:pt x="69" y="1797"/>
                          </a:cubicBezTo>
                          <a:cubicBezTo>
                            <a:pt x="76" y="1797"/>
                            <a:pt x="83" y="1796"/>
                            <a:pt x="90" y="1794"/>
                          </a:cubicBezTo>
                          <a:cubicBezTo>
                            <a:pt x="117" y="1776"/>
                            <a:pt x="125" y="1740"/>
                            <a:pt x="108" y="1713"/>
                          </a:cubicBezTo>
                          <a:cubicBezTo>
                            <a:pt x="99" y="1704"/>
                            <a:pt x="90" y="1695"/>
                            <a:pt x="72" y="1686"/>
                          </a:cubicBezTo>
                          <a:lnTo>
                            <a:pt x="72" y="1410"/>
                          </a:lnTo>
                          <a:lnTo>
                            <a:pt x="1392" y="90"/>
                          </a:lnTo>
                          <a:cubicBezTo>
                            <a:pt x="1401" y="99"/>
                            <a:pt x="1419" y="107"/>
                            <a:pt x="1428" y="107"/>
                          </a:cubicBezTo>
                          <a:cubicBezTo>
                            <a:pt x="1455" y="107"/>
                            <a:pt x="1481" y="81"/>
                            <a:pt x="1481" y="54"/>
                          </a:cubicBezTo>
                          <a:cubicBezTo>
                            <a:pt x="1481" y="27"/>
                            <a:pt x="1455" y="0"/>
                            <a:pt x="142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8"/>
                    <p:cNvSpPr/>
                    <p:nvPr/>
                  </p:nvSpPr>
                  <p:spPr>
                    <a:xfrm>
                      <a:off x="2938623" y="1824724"/>
                      <a:ext cx="32582" cy="76933"/>
                    </a:xfrm>
                    <a:custGeom>
                      <a:avLst/>
                      <a:gdLst/>
                      <a:ahLst/>
                      <a:cxnLst/>
                      <a:rect l="l" t="t" r="r" b="b"/>
                      <a:pathLst>
                        <a:path w="598" h="1412" extrusionOk="0">
                          <a:moveTo>
                            <a:pt x="537" y="0"/>
                          </a:moveTo>
                          <a:cubicBezTo>
                            <a:pt x="531" y="0"/>
                            <a:pt x="524" y="2"/>
                            <a:pt x="517" y="4"/>
                          </a:cubicBezTo>
                          <a:cubicBezTo>
                            <a:pt x="491" y="22"/>
                            <a:pt x="482" y="57"/>
                            <a:pt x="491" y="75"/>
                          </a:cubicBezTo>
                          <a:cubicBezTo>
                            <a:pt x="491" y="84"/>
                            <a:pt x="491" y="84"/>
                            <a:pt x="491" y="84"/>
                          </a:cubicBezTo>
                          <a:lnTo>
                            <a:pt x="54" y="530"/>
                          </a:lnTo>
                          <a:lnTo>
                            <a:pt x="45" y="530"/>
                          </a:lnTo>
                          <a:lnTo>
                            <a:pt x="45" y="1306"/>
                          </a:lnTo>
                          <a:lnTo>
                            <a:pt x="36" y="1306"/>
                          </a:lnTo>
                          <a:cubicBezTo>
                            <a:pt x="9" y="1324"/>
                            <a:pt x="0" y="1360"/>
                            <a:pt x="9" y="1378"/>
                          </a:cubicBezTo>
                          <a:cubicBezTo>
                            <a:pt x="22" y="1397"/>
                            <a:pt x="39" y="1412"/>
                            <a:pt x="58" y="1412"/>
                          </a:cubicBezTo>
                          <a:cubicBezTo>
                            <a:pt x="65" y="1412"/>
                            <a:pt x="73" y="1409"/>
                            <a:pt x="80" y="1404"/>
                          </a:cubicBezTo>
                          <a:cubicBezTo>
                            <a:pt x="107" y="1396"/>
                            <a:pt x="116" y="1360"/>
                            <a:pt x="107" y="1333"/>
                          </a:cubicBezTo>
                          <a:cubicBezTo>
                            <a:pt x="98" y="1315"/>
                            <a:pt x="80" y="1306"/>
                            <a:pt x="71" y="1306"/>
                          </a:cubicBezTo>
                          <a:lnTo>
                            <a:pt x="71" y="539"/>
                          </a:lnTo>
                          <a:lnTo>
                            <a:pt x="509" y="102"/>
                          </a:lnTo>
                          <a:cubicBezTo>
                            <a:pt x="517" y="106"/>
                            <a:pt x="526" y="109"/>
                            <a:pt x="535" y="109"/>
                          </a:cubicBezTo>
                          <a:cubicBezTo>
                            <a:pt x="544" y="109"/>
                            <a:pt x="553" y="106"/>
                            <a:pt x="562" y="102"/>
                          </a:cubicBezTo>
                          <a:cubicBezTo>
                            <a:pt x="589" y="93"/>
                            <a:pt x="598" y="57"/>
                            <a:pt x="589" y="31"/>
                          </a:cubicBezTo>
                          <a:cubicBezTo>
                            <a:pt x="575" y="11"/>
                            <a:pt x="557" y="0"/>
                            <a:pt x="537"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8"/>
                    <p:cNvSpPr/>
                    <p:nvPr/>
                  </p:nvSpPr>
                  <p:spPr>
                    <a:xfrm>
                      <a:off x="2864249" y="1572124"/>
                      <a:ext cx="49145" cy="33127"/>
                    </a:xfrm>
                    <a:custGeom>
                      <a:avLst/>
                      <a:gdLst/>
                      <a:ahLst/>
                      <a:cxnLst/>
                      <a:rect l="l" t="t" r="r" b="b"/>
                      <a:pathLst>
                        <a:path w="902" h="608" extrusionOk="0">
                          <a:moveTo>
                            <a:pt x="848" y="1"/>
                          </a:moveTo>
                          <a:cubicBezTo>
                            <a:pt x="812" y="1"/>
                            <a:pt x="794" y="19"/>
                            <a:pt x="794" y="54"/>
                          </a:cubicBezTo>
                          <a:cubicBezTo>
                            <a:pt x="794" y="63"/>
                            <a:pt x="794" y="72"/>
                            <a:pt x="803" y="81"/>
                          </a:cubicBezTo>
                          <a:lnTo>
                            <a:pt x="339" y="545"/>
                          </a:lnTo>
                          <a:lnTo>
                            <a:pt x="98" y="545"/>
                          </a:lnTo>
                          <a:cubicBezTo>
                            <a:pt x="98" y="527"/>
                            <a:pt x="80" y="500"/>
                            <a:pt x="54" y="500"/>
                          </a:cubicBezTo>
                          <a:cubicBezTo>
                            <a:pt x="18" y="500"/>
                            <a:pt x="0" y="527"/>
                            <a:pt x="0" y="554"/>
                          </a:cubicBezTo>
                          <a:cubicBezTo>
                            <a:pt x="0" y="590"/>
                            <a:pt x="18" y="608"/>
                            <a:pt x="54" y="608"/>
                          </a:cubicBezTo>
                          <a:cubicBezTo>
                            <a:pt x="80" y="608"/>
                            <a:pt x="98" y="590"/>
                            <a:pt x="98" y="563"/>
                          </a:cubicBezTo>
                          <a:lnTo>
                            <a:pt x="348" y="563"/>
                          </a:lnTo>
                          <a:lnTo>
                            <a:pt x="812" y="90"/>
                          </a:lnTo>
                          <a:cubicBezTo>
                            <a:pt x="821" y="99"/>
                            <a:pt x="830" y="108"/>
                            <a:pt x="848" y="108"/>
                          </a:cubicBezTo>
                          <a:cubicBezTo>
                            <a:pt x="874" y="108"/>
                            <a:pt x="901" y="81"/>
                            <a:pt x="901" y="54"/>
                          </a:cubicBezTo>
                          <a:cubicBezTo>
                            <a:pt x="901" y="19"/>
                            <a:pt x="874" y="1"/>
                            <a:pt x="848"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8"/>
                    <p:cNvSpPr/>
                    <p:nvPr/>
                  </p:nvSpPr>
                  <p:spPr>
                    <a:xfrm>
                      <a:off x="2861797" y="1553163"/>
                      <a:ext cx="74427" cy="68597"/>
                    </a:xfrm>
                    <a:custGeom>
                      <a:avLst/>
                      <a:gdLst/>
                      <a:ahLst/>
                      <a:cxnLst/>
                      <a:rect l="l" t="t" r="r" b="b"/>
                      <a:pathLst>
                        <a:path w="1366" h="1259" extrusionOk="0">
                          <a:moveTo>
                            <a:pt x="1276" y="1"/>
                          </a:moveTo>
                          <a:cubicBezTo>
                            <a:pt x="1232" y="1"/>
                            <a:pt x="1187" y="37"/>
                            <a:pt x="1187" y="90"/>
                          </a:cubicBezTo>
                          <a:cubicBezTo>
                            <a:pt x="1187" y="135"/>
                            <a:pt x="1223" y="170"/>
                            <a:pt x="1267" y="170"/>
                          </a:cubicBezTo>
                          <a:lnTo>
                            <a:pt x="1267" y="527"/>
                          </a:lnTo>
                          <a:lnTo>
                            <a:pt x="589" y="1196"/>
                          </a:lnTo>
                          <a:lnTo>
                            <a:pt x="108" y="1196"/>
                          </a:lnTo>
                          <a:cubicBezTo>
                            <a:pt x="108" y="1179"/>
                            <a:pt x="81" y="1152"/>
                            <a:pt x="54" y="1152"/>
                          </a:cubicBezTo>
                          <a:cubicBezTo>
                            <a:pt x="27" y="1152"/>
                            <a:pt x="0" y="1179"/>
                            <a:pt x="0" y="1205"/>
                          </a:cubicBezTo>
                          <a:cubicBezTo>
                            <a:pt x="0" y="1241"/>
                            <a:pt x="27" y="1259"/>
                            <a:pt x="54" y="1259"/>
                          </a:cubicBezTo>
                          <a:cubicBezTo>
                            <a:pt x="81" y="1259"/>
                            <a:pt x="108" y="1241"/>
                            <a:pt x="108" y="1214"/>
                          </a:cubicBezTo>
                          <a:lnTo>
                            <a:pt x="598" y="1214"/>
                          </a:lnTo>
                          <a:lnTo>
                            <a:pt x="1285" y="536"/>
                          </a:lnTo>
                          <a:lnTo>
                            <a:pt x="1285" y="170"/>
                          </a:lnTo>
                          <a:cubicBezTo>
                            <a:pt x="1330" y="170"/>
                            <a:pt x="1365" y="135"/>
                            <a:pt x="1365" y="90"/>
                          </a:cubicBezTo>
                          <a:cubicBezTo>
                            <a:pt x="1365" y="37"/>
                            <a:pt x="1321" y="1"/>
                            <a:pt x="1276"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8"/>
                    <p:cNvSpPr/>
                    <p:nvPr/>
                  </p:nvSpPr>
                  <p:spPr>
                    <a:xfrm>
                      <a:off x="2858419" y="1643120"/>
                      <a:ext cx="48165" cy="19996"/>
                    </a:xfrm>
                    <a:custGeom>
                      <a:avLst/>
                      <a:gdLst/>
                      <a:ahLst/>
                      <a:cxnLst/>
                      <a:rect l="l" t="t" r="r" b="b"/>
                      <a:pathLst>
                        <a:path w="884" h="367" extrusionOk="0">
                          <a:moveTo>
                            <a:pt x="830" y="0"/>
                          </a:moveTo>
                          <a:cubicBezTo>
                            <a:pt x="803" y="0"/>
                            <a:pt x="785" y="18"/>
                            <a:pt x="776" y="45"/>
                          </a:cubicBezTo>
                          <a:lnTo>
                            <a:pt x="196" y="45"/>
                          </a:lnTo>
                          <a:lnTo>
                            <a:pt x="45" y="179"/>
                          </a:lnTo>
                          <a:lnTo>
                            <a:pt x="45" y="259"/>
                          </a:lnTo>
                          <a:cubicBezTo>
                            <a:pt x="18" y="268"/>
                            <a:pt x="0" y="286"/>
                            <a:pt x="0" y="313"/>
                          </a:cubicBezTo>
                          <a:cubicBezTo>
                            <a:pt x="0" y="339"/>
                            <a:pt x="18" y="366"/>
                            <a:pt x="54" y="366"/>
                          </a:cubicBezTo>
                          <a:cubicBezTo>
                            <a:pt x="80" y="366"/>
                            <a:pt x="107" y="339"/>
                            <a:pt x="107" y="313"/>
                          </a:cubicBezTo>
                          <a:cubicBezTo>
                            <a:pt x="107" y="286"/>
                            <a:pt x="80" y="268"/>
                            <a:pt x="62" y="259"/>
                          </a:cubicBezTo>
                          <a:lnTo>
                            <a:pt x="62" y="188"/>
                          </a:lnTo>
                          <a:lnTo>
                            <a:pt x="205" y="63"/>
                          </a:lnTo>
                          <a:lnTo>
                            <a:pt x="776" y="63"/>
                          </a:lnTo>
                          <a:cubicBezTo>
                            <a:pt x="785" y="90"/>
                            <a:pt x="803" y="107"/>
                            <a:pt x="830" y="107"/>
                          </a:cubicBezTo>
                          <a:cubicBezTo>
                            <a:pt x="865" y="107"/>
                            <a:pt x="883" y="81"/>
                            <a:pt x="883" y="54"/>
                          </a:cubicBezTo>
                          <a:cubicBezTo>
                            <a:pt x="883" y="27"/>
                            <a:pt x="865" y="0"/>
                            <a:pt x="830"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2750971" y="1431167"/>
                      <a:ext cx="272752" cy="612030"/>
                    </a:xfrm>
                    <a:custGeom>
                      <a:avLst/>
                      <a:gdLst/>
                      <a:ahLst/>
                      <a:cxnLst/>
                      <a:rect l="l" t="t" r="r" b="b"/>
                      <a:pathLst>
                        <a:path w="5006" h="11233" extrusionOk="0">
                          <a:moveTo>
                            <a:pt x="3810" y="126"/>
                          </a:moveTo>
                          <a:lnTo>
                            <a:pt x="3810" y="1259"/>
                          </a:lnTo>
                          <a:lnTo>
                            <a:pt x="3667" y="1259"/>
                          </a:lnTo>
                          <a:lnTo>
                            <a:pt x="3667" y="946"/>
                          </a:lnTo>
                          <a:lnTo>
                            <a:pt x="3453" y="732"/>
                          </a:lnTo>
                          <a:lnTo>
                            <a:pt x="3453" y="251"/>
                          </a:lnTo>
                          <a:cubicBezTo>
                            <a:pt x="3578" y="197"/>
                            <a:pt x="3694" y="161"/>
                            <a:pt x="3810" y="126"/>
                          </a:cubicBezTo>
                          <a:close/>
                          <a:moveTo>
                            <a:pt x="3970" y="81"/>
                          </a:moveTo>
                          <a:lnTo>
                            <a:pt x="3970" y="1259"/>
                          </a:lnTo>
                          <a:lnTo>
                            <a:pt x="3828" y="1259"/>
                          </a:lnTo>
                          <a:lnTo>
                            <a:pt x="3828" y="117"/>
                          </a:lnTo>
                          <a:cubicBezTo>
                            <a:pt x="3881" y="108"/>
                            <a:pt x="3926" y="99"/>
                            <a:pt x="3970" y="81"/>
                          </a:cubicBezTo>
                          <a:close/>
                          <a:moveTo>
                            <a:pt x="3435" y="251"/>
                          </a:moveTo>
                          <a:lnTo>
                            <a:pt x="3435" y="732"/>
                          </a:lnTo>
                          <a:lnTo>
                            <a:pt x="3649" y="955"/>
                          </a:lnTo>
                          <a:lnTo>
                            <a:pt x="3649" y="1259"/>
                          </a:lnTo>
                          <a:lnTo>
                            <a:pt x="3658" y="1259"/>
                          </a:lnTo>
                          <a:cubicBezTo>
                            <a:pt x="3605" y="1259"/>
                            <a:pt x="3551" y="1294"/>
                            <a:pt x="3524" y="1339"/>
                          </a:cubicBezTo>
                          <a:lnTo>
                            <a:pt x="3524" y="1330"/>
                          </a:lnTo>
                          <a:lnTo>
                            <a:pt x="3212" y="1330"/>
                          </a:lnTo>
                          <a:lnTo>
                            <a:pt x="2953" y="1071"/>
                          </a:lnTo>
                          <a:lnTo>
                            <a:pt x="2454" y="1071"/>
                          </a:lnTo>
                          <a:cubicBezTo>
                            <a:pt x="2498" y="946"/>
                            <a:pt x="2543" y="839"/>
                            <a:pt x="2605" y="768"/>
                          </a:cubicBezTo>
                          <a:cubicBezTo>
                            <a:pt x="2757" y="572"/>
                            <a:pt x="3087" y="393"/>
                            <a:pt x="3435" y="251"/>
                          </a:cubicBezTo>
                          <a:close/>
                          <a:moveTo>
                            <a:pt x="4256" y="37"/>
                          </a:moveTo>
                          <a:cubicBezTo>
                            <a:pt x="4372" y="37"/>
                            <a:pt x="4595" y="117"/>
                            <a:pt x="4693" y="188"/>
                          </a:cubicBezTo>
                          <a:cubicBezTo>
                            <a:pt x="4782" y="260"/>
                            <a:pt x="4952" y="572"/>
                            <a:pt x="4970" y="607"/>
                          </a:cubicBezTo>
                          <a:lnTo>
                            <a:pt x="4970" y="1241"/>
                          </a:lnTo>
                          <a:lnTo>
                            <a:pt x="4746" y="1241"/>
                          </a:lnTo>
                          <a:lnTo>
                            <a:pt x="4657" y="1330"/>
                          </a:lnTo>
                          <a:lnTo>
                            <a:pt x="4283" y="1330"/>
                          </a:lnTo>
                          <a:lnTo>
                            <a:pt x="4283" y="1339"/>
                          </a:lnTo>
                          <a:cubicBezTo>
                            <a:pt x="4256" y="1303"/>
                            <a:pt x="4211" y="1268"/>
                            <a:pt x="4167" y="1268"/>
                          </a:cubicBezTo>
                          <a:lnTo>
                            <a:pt x="4176" y="1268"/>
                          </a:lnTo>
                          <a:lnTo>
                            <a:pt x="4176" y="946"/>
                          </a:lnTo>
                          <a:lnTo>
                            <a:pt x="4381" y="723"/>
                          </a:lnTo>
                          <a:lnTo>
                            <a:pt x="4381" y="63"/>
                          </a:lnTo>
                          <a:lnTo>
                            <a:pt x="4363" y="63"/>
                          </a:lnTo>
                          <a:lnTo>
                            <a:pt x="4363" y="715"/>
                          </a:lnTo>
                          <a:lnTo>
                            <a:pt x="4167" y="938"/>
                          </a:lnTo>
                          <a:lnTo>
                            <a:pt x="4158" y="946"/>
                          </a:lnTo>
                          <a:lnTo>
                            <a:pt x="4158" y="1268"/>
                          </a:lnTo>
                          <a:cubicBezTo>
                            <a:pt x="4158" y="1268"/>
                            <a:pt x="4149" y="1259"/>
                            <a:pt x="4149" y="1259"/>
                          </a:cubicBezTo>
                          <a:lnTo>
                            <a:pt x="3988" y="1259"/>
                          </a:lnTo>
                          <a:lnTo>
                            <a:pt x="3988" y="81"/>
                          </a:lnTo>
                          <a:cubicBezTo>
                            <a:pt x="4077" y="63"/>
                            <a:pt x="4158" y="45"/>
                            <a:pt x="4229" y="37"/>
                          </a:cubicBezTo>
                          <a:close/>
                          <a:moveTo>
                            <a:pt x="2944" y="1089"/>
                          </a:moveTo>
                          <a:lnTo>
                            <a:pt x="3203" y="1348"/>
                          </a:lnTo>
                          <a:lnTo>
                            <a:pt x="3524" y="1348"/>
                          </a:lnTo>
                          <a:cubicBezTo>
                            <a:pt x="3515" y="1366"/>
                            <a:pt x="3506" y="1393"/>
                            <a:pt x="3506" y="1419"/>
                          </a:cubicBezTo>
                          <a:lnTo>
                            <a:pt x="3506" y="1491"/>
                          </a:lnTo>
                          <a:lnTo>
                            <a:pt x="3203" y="1491"/>
                          </a:lnTo>
                          <a:lnTo>
                            <a:pt x="2944" y="1250"/>
                          </a:lnTo>
                          <a:lnTo>
                            <a:pt x="2391" y="1250"/>
                          </a:lnTo>
                          <a:cubicBezTo>
                            <a:pt x="2409" y="1196"/>
                            <a:pt x="2427" y="1143"/>
                            <a:pt x="2445" y="1089"/>
                          </a:cubicBezTo>
                          <a:close/>
                          <a:moveTo>
                            <a:pt x="4970" y="1259"/>
                          </a:moveTo>
                          <a:lnTo>
                            <a:pt x="4970" y="1526"/>
                          </a:lnTo>
                          <a:lnTo>
                            <a:pt x="4300" y="1526"/>
                          </a:lnTo>
                          <a:lnTo>
                            <a:pt x="4300" y="1419"/>
                          </a:lnTo>
                          <a:cubicBezTo>
                            <a:pt x="4300" y="1393"/>
                            <a:pt x="4292" y="1366"/>
                            <a:pt x="4283" y="1348"/>
                          </a:cubicBezTo>
                          <a:lnTo>
                            <a:pt x="4657" y="1348"/>
                          </a:lnTo>
                          <a:lnTo>
                            <a:pt x="4755" y="1259"/>
                          </a:lnTo>
                          <a:close/>
                          <a:moveTo>
                            <a:pt x="2944" y="1268"/>
                          </a:moveTo>
                          <a:lnTo>
                            <a:pt x="3194" y="1508"/>
                          </a:lnTo>
                          <a:lnTo>
                            <a:pt x="3506" y="1508"/>
                          </a:lnTo>
                          <a:lnTo>
                            <a:pt x="3506" y="1651"/>
                          </a:lnTo>
                          <a:lnTo>
                            <a:pt x="2266" y="1651"/>
                          </a:lnTo>
                          <a:cubicBezTo>
                            <a:pt x="2302" y="1571"/>
                            <a:pt x="2329" y="1473"/>
                            <a:pt x="2356" y="1384"/>
                          </a:cubicBezTo>
                          <a:cubicBezTo>
                            <a:pt x="2365" y="1348"/>
                            <a:pt x="2373" y="1303"/>
                            <a:pt x="2391" y="1268"/>
                          </a:cubicBezTo>
                          <a:close/>
                          <a:moveTo>
                            <a:pt x="4970" y="1544"/>
                          </a:moveTo>
                          <a:lnTo>
                            <a:pt x="4970" y="1687"/>
                          </a:lnTo>
                          <a:lnTo>
                            <a:pt x="4300" y="1687"/>
                          </a:lnTo>
                          <a:lnTo>
                            <a:pt x="4300" y="1544"/>
                          </a:lnTo>
                          <a:close/>
                          <a:moveTo>
                            <a:pt x="3506" y="1669"/>
                          </a:moveTo>
                          <a:lnTo>
                            <a:pt x="3506" y="1803"/>
                          </a:lnTo>
                          <a:lnTo>
                            <a:pt x="2213" y="1803"/>
                          </a:lnTo>
                          <a:cubicBezTo>
                            <a:pt x="2231" y="1758"/>
                            <a:pt x="2249" y="1714"/>
                            <a:pt x="2266" y="1669"/>
                          </a:cubicBezTo>
                          <a:close/>
                          <a:moveTo>
                            <a:pt x="4970" y="1705"/>
                          </a:moveTo>
                          <a:lnTo>
                            <a:pt x="4970" y="1928"/>
                          </a:lnTo>
                          <a:lnTo>
                            <a:pt x="4729" y="1928"/>
                          </a:lnTo>
                          <a:lnTo>
                            <a:pt x="4622" y="1839"/>
                          </a:lnTo>
                          <a:lnTo>
                            <a:pt x="4300" y="1839"/>
                          </a:lnTo>
                          <a:lnTo>
                            <a:pt x="4300" y="1705"/>
                          </a:lnTo>
                          <a:close/>
                          <a:moveTo>
                            <a:pt x="777" y="3070"/>
                          </a:moveTo>
                          <a:lnTo>
                            <a:pt x="1365" y="3614"/>
                          </a:lnTo>
                          <a:lnTo>
                            <a:pt x="1365" y="4470"/>
                          </a:lnTo>
                          <a:lnTo>
                            <a:pt x="1169" y="4470"/>
                          </a:lnTo>
                          <a:cubicBezTo>
                            <a:pt x="1053" y="4470"/>
                            <a:pt x="955" y="4568"/>
                            <a:pt x="955" y="4693"/>
                          </a:cubicBezTo>
                          <a:lnTo>
                            <a:pt x="955" y="4881"/>
                          </a:lnTo>
                          <a:lnTo>
                            <a:pt x="72" y="4881"/>
                          </a:lnTo>
                          <a:cubicBezTo>
                            <a:pt x="72" y="4827"/>
                            <a:pt x="81" y="4782"/>
                            <a:pt x="81" y="4738"/>
                          </a:cubicBezTo>
                          <a:cubicBezTo>
                            <a:pt x="90" y="4675"/>
                            <a:pt x="108" y="4613"/>
                            <a:pt x="125" y="4551"/>
                          </a:cubicBezTo>
                          <a:lnTo>
                            <a:pt x="339" y="4551"/>
                          </a:lnTo>
                          <a:lnTo>
                            <a:pt x="411" y="4675"/>
                          </a:lnTo>
                          <a:lnTo>
                            <a:pt x="955" y="4675"/>
                          </a:lnTo>
                          <a:lnTo>
                            <a:pt x="955" y="4658"/>
                          </a:lnTo>
                          <a:lnTo>
                            <a:pt x="429" y="4658"/>
                          </a:lnTo>
                          <a:lnTo>
                            <a:pt x="348" y="4533"/>
                          </a:lnTo>
                          <a:lnTo>
                            <a:pt x="134" y="4533"/>
                          </a:lnTo>
                          <a:cubicBezTo>
                            <a:pt x="206" y="4256"/>
                            <a:pt x="331" y="3917"/>
                            <a:pt x="482" y="3605"/>
                          </a:cubicBezTo>
                          <a:lnTo>
                            <a:pt x="812" y="3908"/>
                          </a:lnTo>
                          <a:lnTo>
                            <a:pt x="812" y="4113"/>
                          </a:lnTo>
                          <a:cubicBezTo>
                            <a:pt x="786" y="4122"/>
                            <a:pt x="768" y="4140"/>
                            <a:pt x="768" y="4167"/>
                          </a:cubicBezTo>
                          <a:cubicBezTo>
                            <a:pt x="768" y="4194"/>
                            <a:pt x="794" y="4220"/>
                            <a:pt x="821" y="4220"/>
                          </a:cubicBezTo>
                          <a:cubicBezTo>
                            <a:pt x="857" y="4220"/>
                            <a:pt x="875" y="4194"/>
                            <a:pt x="875" y="4167"/>
                          </a:cubicBezTo>
                          <a:cubicBezTo>
                            <a:pt x="875" y="4140"/>
                            <a:pt x="857" y="4122"/>
                            <a:pt x="830" y="4113"/>
                          </a:cubicBezTo>
                          <a:lnTo>
                            <a:pt x="830" y="3899"/>
                          </a:lnTo>
                          <a:lnTo>
                            <a:pt x="491" y="3596"/>
                          </a:lnTo>
                          <a:cubicBezTo>
                            <a:pt x="518" y="3534"/>
                            <a:pt x="545" y="3471"/>
                            <a:pt x="580" y="3418"/>
                          </a:cubicBezTo>
                          <a:lnTo>
                            <a:pt x="1142" y="3935"/>
                          </a:lnTo>
                          <a:lnTo>
                            <a:pt x="1142" y="4470"/>
                          </a:lnTo>
                          <a:lnTo>
                            <a:pt x="1169" y="4470"/>
                          </a:lnTo>
                          <a:lnTo>
                            <a:pt x="1169" y="3926"/>
                          </a:lnTo>
                          <a:lnTo>
                            <a:pt x="589" y="3400"/>
                          </a:lnTo>
                          <a:cubicBezTo>
                            <a:pt x="652" y="3275"/>
                            <a:pt x="714" y="3168"/>
                            <a:pt x="777" y="3070"/>
                          </a:cubicBezTo>
                          <a:close/>
                          <a:moveTo>
                            <a:pt x="4184" y="2053"/>
                          </a:moveTo>
                          <a:lnTo>
                            <a:pt x="4184" y="2802"/>
                          </a:lnTo>
                          <a:lnTo>
                            <a:pt x="3328" y="3650"/>
                          </a:lnTo>
                          <a:lnTo>
                            <a:pt x="3328" y="4542"/>
                          </a:lnTo>
                          <a:lnTo>
                            <a:pt x="3685" y="4890"/>
                          </a:lnTo>
                          <a:lnTo>
                            <a:pt x="3694" y="4898"/>
                          </a:lnTo>
                          <a:lnTo>
                            <a:pt x="4140" y="4898"/>
                          </a:lnTo>
                          <a:lnTo>
                            <a:pt x="4140" y="4881"/>
                          </a:lnTo>
                          <a:lnTo>
                            <a:pt x="3703" y="4881"/>
                          </a:lnTo>
                          <a:lnTo>
                            <a:pt x="3346" y="4533"/>
                          </a:lnTo>
                          <a:lnTo>
                            <a:pt x="3346" y="3658"/>
                          </a:lnTo>
                          <a:lnTo>
                            <a:pt x="4202" y="2811"/>
                          </a:lnTo>
                          <a:lnTo>
                            <a:pt x="4202" y="2053"/>
                          </a:lnTo>
                          <a:close/>
                          <a:moveTo>
                            <a:pt x="955" y="4898"/>
                          </a:moveTo>
                          <a:lnTo>
                            <a:pt x="955" y="5130"/>
                          </a:lnTo>
                          <a:lnTo>
                            <a:pt x="54" y="5130"/>
                          </a:lnTo>
                          <a:cubicBezTo>
                            <a:pt x="54" y="5050"/>
                            <a:pt x="63" y="4970"/>
                            <a:pt x="63" y="4898"/>
                          </a:cubicBezTo>
                          <a:close/>
                          <a:moveTo>
                            <a:pt x="955" y="5148"/>
                          </a:moveTo>
                          <a:lnTo>
                            <a:pt x="955" y="5362"/>
                          </a:lnTo>
                          <a:lnTo>
                            <a:pt x="393" y="5362"/>
                          </a:lnTo>
                          <a:lnTo>
                            <a:pt x="286" y="5478"/>
                          </a:lnTo>
                          <a:lnTo>
                            <a:pt x="54" y="5478"/>
                          </a:lnTo>
                          <a:cubicBezTo>
                            <a:pt x="54" y="5371"/>
                            <a:pt x="54" y="5255"/>
                            <a:pt x="54" y="5148"/>
                          </a:cubicBezTo>
                          <a:close/>
                          <a:moveTo>
                            <a:pt x="955" y="5371"/>
                          </a:moveTo>
                          <a:cubicBezTo>
                            <a:pt x="964" y="5487"/>
                            <a:pt x="1053" y="5576"/>
                            <a:pt x="1169" y="5576"/>
                          </a:cubicBezTo>
                          <a:lnTo>
                            <a:pt x="1365" y="5576"/>
                          </a:lnTo>
                          <a:lnTo>
                            <a:pt x="1365" y="5960"/>
                          </a:lnTo>
                          <a:lnTo>
                            <a:pt x="919" y="6397"/>
                          </a:lnTo>
                          <a:lnTo>
                            <a:pt x="224" y="6397"/>
                          </a:lnTo>
                          <a:lnTo>
                            <a:pt x="224" y="6406"/>
                          </a:lnTo>
                          <a:cubicBezTo>
                            <a:pt x="197" y="6335"/>
                            <a:pt x="179" y="6272"/>
                            <a:pt x="152" y="6210"/>
                          </a:cubicBezTo>
                          <a:lnTo>
                            <a:pt x="893" y="6210"/>
                          </a:lnTo>
                          <a:lnTo>
                            <a:pt x="1142" y="5933"/>
                          </a:lnTo>
                          <a:lnTo>
                            <a:pt x="1142" y="5576"/>
                          </a:lnTo>
                          <a:lnTo>
                            <a:pt x="1125" y="5576"/>
                          </a:lnTo>
                          <a:lnTo>
                            <a:pt x="1125" y="5924"/>
                          </a:lnTo>
                          <a:lnTo>
                            <a:pt x="884" y="6192"/>
                          </a:lnTo>
                          <a:lnTo>
                            <a:pt x="152" y="6192"/>
                          </a:lnTo>
                          <a:cubicBezTo>
                            <a:pt x="143" y="6156"/>
                            <a:pt x="125" y="6121"/>
                            <a:pt x="116" y="6085"/>
                          </a:cubicBezTo>
                          <a:lnTo>
                            <a:pt x="687" y="6085"/>
                          </a:lnTo>
                          <a:lnTo>
                            <a:pt x="794" y="5978"/>
                          </a:lnTo>
                          <a:cubicBezTo>
                            <a:pt x="803" y="5982"/>
                            <a:pt x="812" y="5985"/>
                            <a:pt x="821" y="5985"/>
                          </a:cubicBezTo>
                          <a:cubicBezTo>
                            <a:pt x="830" y="5985"/>
                            <a:pt x="839" y="5982"/>
                            <a:pt x="848" y="5978"/>
                          </a:cubicBezTo>
                          <a:cubicBezTo>
                            <a:pt x="875" y="5969"/>
                            <a:pt x="884" y="5933"/>
                            <a:pt x="875" y="5907"/>
                          </a:cubicBezTo>
                          <a:cubicBezTo>
                            <a:pt x="863" y="5889"/>
                            <a:pt x="848" y="5879"/>
                            <a:pt x="831" y="5879"/>
                          </a:cubicBezTo>
                          <a:cubicBezTo>
                            <a:pt x="822" y="5879"/>
                            <a:pt x="813" y="5882"/>
                            <a:pt x="803" y="5889"/>
                          </a:cubicBezTo>
                          <a:cubicBezTo>
                            <a:pt x="777" y="5898"/>
                            <a:pt x="768" y="5933"/>
                            <a:pt x="777" y="5960"/>
                          </a:cubicBezTo>
                          <a:cubicBezTo>
                            <a:pt x="777" y="5960"/>
                            <a:pt x="777" y="5960"/>
                            <a:pt x="786" y="5969"/>
                          </a:cubicBezTo>
                          <a:lnTo>
                            <a:pt x="678" y="6067"/>
                          </a:lnTo>
                          <a:lnTo>
                            <a:pt x="116" y="6067"/>
                          </a:lnTo>
                          <a:cubicBezTo>
                            <a:pt x="108" y="6049"/>
                            <a:pt x="108" y="6022"/>
                            <a:pt x="99" y="6005"/>
                          </a:cubicBezTo>
                          <a:cubicBezTo>
                            <a:pt x="99" y="5978"/>
                            <a:pt x="90" y="5960"/>
                            <a:pt x="90" y="5942"/>
                          </a:cubicBezTo>
                          <a:lnTo>
                            <a:pt x="473" y="5942"/>
                          </a:lnTo>
                          <a:lnTo>
                            <a:pt x="554" y="5871"/>
                          </a:lnTo>
                          <a:cubicBezTo>
                            <a:pt x="566" y="5877"/>
                            <a:pt x="583" y="5883"/>
                            <a:pt x="599" y="5883"/>
                          </a:cubicBezTo>
                          <a:cubicBezTo>
                            <a:pt x="605" y="5883"/>
                            <a:pt x="611" y="5882"/>
                            <a:pt x="616" y="5880"/>
                          </a:cubicBezTo>
                          <a:cubicBezTo>
                            <a:pt x="643" y="5862"/>
                            <a:pt x="652" y="5835"/>
                            <a:pt x="643" y="5808"/>
                          </a:cubicBezTo>
                          <a:cubicBezTo>
                            <a:pt x="630" y="5789"/>
                            <a:pt x="612" y="5774"/>
                            <a:pt x="594" y="5774"/>
                          </a:cubicBezTo>
                          <a:cubicBezTo>
                            <a:pt x="586" y="5774"/>
                            <a:pt x="579" y="5777"/>
                            <a:pt x="571" y="5782"/>
                          </a:cubicBezTo>
                          <a:cubicBezTo>
                            <a:pt x="545" y="5791"/>
                            <a:pt x="527" y="5826"/>
                            <a:pt x="545" y="5853"/>
                          </a:cubicBezTo>
                          <a:lnTo>
                            <a:pt x="464" y="5924"/>
                          </a:lnTo>
                          <a:lnTo>
                            <a:pt x="90" y="5924"/>
                          </a:lnTo>
                          <a:cubicBezTo>
                            <a:pt x="81" y="5898"/>
                            <a:pt x="81" y="5862"/>
                            <a:pt x="72" y="5835"/>
                          </a:cubicBezTo>
                          <a:lnTo>
                            <a:pt x="366" y="5835"/>
                          </a:lnTo>
                          <a:lnTo>
                            <a:pt x="447" y="5746"/>
                          </a:lnTo>
                          <a:cubicBezTo>
                            <a:pt x="455" y="5750"/>
                            <a:pt x="464" y="5753"/>
                            <a:pt x="474" y="5753"/>
                          </a:cubicBezTo>
                          <a:cubicBezTo>
                            <a:pt x="484" y="5753"/>
                            <a:pt x="496" y="5750"/>
                            <a:pt x="509" y="5746"/>
                          </a:cubicBezTo>
                          <a:cubicBezTo>
                            <a:pt x="527" y="5737"/>
                            <a:pt x="545" y="5701"/>
                            <a:pt x="527" y="5675"/>
                          </a:cubicBezTo>
                          <a:cubicBezTo>
                            <a:pt x="520" y="5655"/>
                            <a:pt x="498" y="5644"/>
                            <a:pt x="477" y="5644"/>
                          </a:cubicBezTo>
                          <a:cubicBezTo>
                            <a:pt x="469" y="5644"/>
                            <a:pt x="462" y="5646"/>
                            <a:pt x="455" y="5648"/>
                          </a:cubicBezTo>
                          <a:cubicBezTo>
                            <a:pt x="429" y="5666"/>
                            <a:pt x="420" y="5692"/>
                            <a:pt x="429" y="5719"/>
                          </a:cubicBezTo>
                          <a:cubicBezTo>
                            <a:pt x="438" y="5728"/>
                            <a:pt x="438" y="5728"/>
                            <a:pt x="438" y="5728"/>
                          </a:cubicBezTo>
                          <a:lnTo>
                            <a:pt x="357" y="5817"/>
                          </a:lnTo>
                          <a:lnTo>
                            <a:pt x="72" y="5817"/>
                          </a:lnTo>
                          <a:cubicBezTo>
                            <a:pt x="72" y="5773"/>
                            <a:pt x="63" y="5737"/>
                            <a:pt x="63" y="5692"/>
                          </a:cubicBezTo>
                          <a:lnTo>
                            <a:pt x="241" y="5692"/>
                          </a:lnTo>
                          <a:lnTo>
                            <a:pt x="322" y="5621"/>
                          </a:lnTo>
                          <a:cubicBezTo>
                            <a:pt x="332" y="5632"/>
                            <a:pt x="343" y="5636"/>
                            <a:pt x="353" y="5636"/>
                          </a:cubicBezTo>
                          <a:cubicBezTo>
                            <a:pt x="360" y="5636"/>
                            <a:pt x="368" y="5634"/>
                            <a:pt x="375" y="5630"/>
                          </a:cubicBezTo>
                          <a:cubicBezTo>
                            <a:pt x="402" y="5621"/>
                            <a:pt x="420" y="5585"/>
                            <a:pt x="402" y="5559"/>
                          </a:cubicBezTo>
                          <a:cubicBezTo>
                            <a:pt x="395" y="5539"/>
                            <a:pt x="374" y="5528"/>
                            <a:pt x="352" y="5528"/>
                          </a:cubicBezTo>
                          <a:cubicBezTo>
                            <a:pt x="345" y="5528"/>
                            <a:pt x="337" y="5530"/>
                            <a:pt x="331" y="5532"/>
                          </a:cubicBezTo>
                          <a:cubicBezTo>
                            <a:pt x="304" y="5550"/>
                            <a:pt x="295" y="5585"/>
                            <a:pt x="304" y="5603"/>
                          </a:cubicBezTo>
                          <a:cubicBezTo>
                            <a:pt x="304" y="5612"/>
                            <a:pt x="313" y="5612"/>
                            <a:pt x="313" y="5612"/>
                          </a:cubicBezTo>
                          <a:lnTo>
                            <a:pt x="241" y="5675"/>
                          </a:lnTo>
                          <a:lnTo>
                            <a:pt x="63" y="5675"/>
                          </a:lnTo>
                          <a:cubicBezTo>
                            <a:pt x="63" y="5621"/>
                            <a:pt x="54" y="5559"/>
                            <a:pt x="54" y="5496"/>
                          </a:cubicBezTo>
                          <a:lnTo>
                            <a:pt x="295" y="5496"/>
                          </a:lnTo>
                          <a:lnTo>
                            <a:pt x="402" y="5380"/>
                          </a:lnTo>
                          <a:lnTo>
                            <a:pt x="955" y="5380"/>
                          </a:lnTo>
                          <a:lnTo>
                            <a:pt x="955" y="5371"/>
                          </a:lnTo>
                          <a:close/>
                          <a:moveTo>
                            <a:pt x="1606" y="5576"/>
                          </a:moveTo>
                          <a:lnTo>
                            <a:pt x="1606" y="5924"/>
                          </a:lnTo>
                          <a:lnTo>
                            <a:pt x="946" y="6620"/>
                          </a:lnTo>
                          <a:lnTo>
                            <a:pt x="304" y="6620"/>
                          </a:lnTo>
                          <a:cubicBezTo>
                            <a:pt x="277" y="6558"/>
                            <a:pt x="250" y="6486"/>
                            <a:pt x="232" y="6415"/>
                          </a:cubicBezTo>
                          <a:lnTo>
                            <a:pt x="928" y="6415"/>
                          </a:lnTo>
                          <a:lnTo>
                            <a:pt x="1383" y="5969"/>
                          </a:lnTo>
                          <a:lnTo>
                            <a:pt x="1383" y="5576"/>
                          </a:lnTo>
                          <a:close/>
                          <a:moveTo>
                            <a:pt x="1829" y="5576"/>
                          </a:moveTo>
                          <a:lnTo>
                            <a:pt x="1838" y="5951"/>
                          </a:lnTo>
                          <a:lnTo>
                            <a:pt x="946" y="6861"/>
                          </a:lnTo>
                          <a:lnTo>
                            <a:pt x="393" y="6861"/>
                          </a:lnTo>
                          <a:cubicBezTo>
                            <a:pt x="366" y="6790"/>
                            <a:pt x="339" y="6709"/>
                            <a:pt x="313" y="6638"/>
                          </a:cubicBezTo>
                          <a:lnTo>
                            <a:pt x="955" y="6638"/>
                          </a:lnTo>
                          <a:lnTo>
                            <a:pt x="1624" y="5933"/>
                          </a:lnTo>
                          <a:lnTo>
                            <a:pt x="1624" y="5576"/>
                          </a:lnTo>
                          <a:close/>
                          <a:moveTo>
                            <a:pt x="759" y="8262"/>
                          </a:moveTo>
                          <a:lnTo>
                            <a:pt x="946" y="8395"/>
                          </a:lnTo>
                          <a:lnTo>
                            <a:pt x="1348" y="8395"/>
                          </a:lnTo>
                          <a:cubicBezTo>
                            <a:pt x="1348" y="8404"/>
                            <a:pt x="1348" y="8404"/>
                            <a:pt x="1348" y="8413"/>
                          </a:cubicBezTo>
                          <a:lnTo>
                            <a:pt x="1348" y="8503"/>
                          </a:lnTo>
                          <a:lnTo>
                            <a:pt x="955" y="8503"/>
                          </a:lnTo>
                          <a:lnTo>
                            <a:pt x="768" y="8378"/>
                          </a:lnTo>
                          <a:lnTo>
                            <a:pt x="455" y="8378"/>
                          </a:lnTo>
                          <a:cubicBezTo>
                            <a:pt x="464" y="8342"/>
                            <a:pt x="464" y="8297"/>
                            <a:pt x="473" y="8262"/>
                          </a:cubicBezTo>
                          <a:close/>
                          <a:moveTo>
                            <a:pt x="759" y="8395"/>
                          </a:moveTo>
                          <a:lnTo>
                            <a:pt x="946" y="8520"/>
                          </a:lnTo>
                          <a:lnTo>
                            <a:pt x="1348" y="8520"/>
                          </a:lnTo>
                          <a:lnTo>
                            <a:pt x="1348" y="8592"/>
                          </a:lnTo>
                          <a:lnTo>
                            <a:pt x="919" y="8592"/>
                          </a:lnTo>
                          <a:lnTo>
                            <a:pt x="794" y="8717"/>
                          </a:lnTo>
                          <a:lnTo>
                            <a:pt x="447" y="8717"/>
                          </a:lnTo>
                          <a:cubicBezTo>
                            <a:pt x="447" y="8619"/>
                            <a:pt x="447" y="8511"/>
                            <a:pt x="455" y="8395"/>
                          </a:cubicBezTo>
                          <a:close/>
                          <a:moveTo>
                            <a:pt x="1348" y="8610"/>
                          </a:moveTo>
                          <a:lnTo>
                            <a:pt x="1348" y="8690"/>
                          </a:lnTo>
                          <a:lnTo>
                            <a:pt x="946" y="8690"/>
                          </a:lnTo>
                          <a:lnTo>
                            <a:pt x="794" y="8824"/>
                          </a:lnTo>
                          <a:lnTo>
                            <a:pt x="455" y="8824"/>
                          </a:lnTo>
                          <a:cubicBezTo>
                            <a:pt x="455" y="8797"/>
                            <a:pt x="455" y="8761"/>
                            <a:pt x="447" y="8734"/>
                          </a:cubicBezTo>
                          <a:lnTo>
                            <a:pt x="803" y="8734"/>
                          </a:lnTo>
                          <a:lnTo>
                            <a:pt x="928" y="8610"/>
                          </a:lnTo>
                          <a:close/>
                          <a:moveTo>
                            <a:pt x="4970" y="8181"/>
                          </a:moveTo>
                          <a:lnTo>
                            <a:pt x="4970" y="8315"/>
                          </a:lnTo>
                          <a:lnTo>
                            <a:pt x="4675" y="8315"/>
                          </a:lnTo>
                          <a:lnTo>
                            <a:pt x="4309" y="8699"/>
                          </a:lnTo>
                          <a:lnTo>
                            <a:pt x="4309" y="9002"/>
                          </a:lnTo>
                          <a:lnTo>
                            <a:pt x="4149" y="9002"/>
                          </a:lnTo>
                          <a:lnTo>
                            <a:pt x="4149" y="8699"/>
                          </a:lnTo>
                          <a:lnTo>
                            <a:pt x="4684" y="8181"/>
                          </a:lnTo>
                          <a:close/>
                          <a:moveTo>
                            <a:pt x="4970" y="8333"/>
                          </a:moveTo>
                          <a:lnTo>
                            <a:pt x="4970" y="8529"/>
                          </a:lnTo>
                          <a:lnTo>
                            <a:pt x="4684" y="8529"/>
                          </a:lnTo>
                          <a:lnTo>
                            <a:pt x="4425" y="8761"/>
                          </a:lnTo>
                          <a:lnTo>
                            <a:pt x="4425" y="9002"/>
                          </a:lnTo>
                          <a:lnTo>
                            <a:pt x="4327" y="9002"/>
                          </a:lnTo>
                          <a:lnTo>
                            <a:pt x="4327" y="8699"/>
                          </a:lnTo>
                          <a:lnTo>
                            <a:pt x="4684" y="8333"/>
                          </a:lnTo>
                          <a:close/>
                          <a:moveTo>
                            <a:pt x="3506" y="1821"/>
                          </a:moveTo>
                          <a:lnTo>
                            <a:pt x="3506" y="1901"/>
                          </a:lnTo>
                          <a:cubicBezTo>
                            <a:pt x="3506" y="1972"/>
                            <a:pt x="3551" y="2035"/>
                            <a:pt x="3622" y="2053"/>
                          </a:cubicBezTo>
                          <a:cubicBezTo>
                            <a:pt x="3631" y="2053"/>
                            <a:pt x="3649" y="2062"/>
                            <a:pt x="3658" y="2062"/>
                          </a:cubicBezTo>
                          <a:lnTo>
                            <a:pt x="3756" y="2062"/>
                          </a:lnTo>
                          <a:lnTo>
                            <a:pt x="3756" y="2802"/>
                          </a:lnTo>
                          <a:lnTo>
                            <a:pt x="2721" y="3846"/>
                          </a:lnTo>
                          <a:lnTo>
                            <a:pt x="1990" y="3846"/>
                          </a:lnTo>
                          <a:lnTo>
                            <a:pt x="1856" y="3971"/>
                          </a:lnTo>
                          <a:lnTo>
                            <a:pt x="1856" y="4470"/>
                          </a:lnTo>
                          <a:lnTo>
                            <a:pt x="1874" y="4470"/>
                          </a:lnTo>
                          <a:lnTo>
                            <a:pt x="1874" y="3980"/>
                          </a:lnTo>
                          <a:lnTo>
                            <a:pt x="1999" y="3864"/>
                          </a:lnTo>
                          <a:lnTo>
                            <a:pt x="2730" y="3864"/>
                          </a:lnTo>
                          <a:lnTo>
                            <a:pt x="3774" y="2811"/>
                          </a:lnTo>
                          <a:lnTo>
                            <a:pt x="3774" y="2062"/>
                          </a:lnTo>
                          <a:lnTo>
                            <a:pt x="3890" y="2062"/>
                          </a:lnTo>
                          <a:lnTo>
                            <a:pt x="3890" y="2802"/>
                          </a:lnTo>
                          <a:lnTo>
                            <a:pt x="3043" y="3641"/>
                          </a:lnTo>
                          <a:lnTo>
                            <a:pt x="3043" y="3650"/>
                          </a:lnTo>
                          <a:lnTo>
                            <a:pt x="3043" y="4925"/>
                          </a:lnTo>
                          <a:lnTo>
                            <a:pt x="3399" y="5300"/>
                          </a:lnTo>
                          <a:lnTo>
                            <a:pt x="4140" y="5300"/>
                          </a:lnTo>
                          <a:lnTo>
                            <a:pt x="4140" y="5282"/>
                          </a:lnTo>
                          <a:lnTo>
                            <a:pt x="3417" y="5282"/>
                          </a:lnTo>
                          <a:lnTo>
                            <a:pt x="3060" y="4916"/>
                          </a:lnTo>
                          <a:lnTo>
                            <a:pt x="3060" y="3658"/>
                          </a:lnTo>
                          <a:lnTo>
                            <a:pt x="3908" y="2820"/>
                          </a:lnTo>
                          <a:lnTo>
                            <a:pt x="3908" y="2811"/>
                          </a:lnTo>
                          <a:lnTo>
                            <a:pt x="3908" y="2062"/>
                          </a:lnTo>
                          <a:lnTo>
                            <a:pt x="4024" y="2062"/>
                          </a:lnTo>
                          <a:lnTo>
                            <a:pt x="4024" y="2793"/>
                          </a:lnTo>
                          <a:lnTo>
                            <a:pt x="3176" y="3650"/>
                          </a:lnTo>
                          <a:lnTo>
                            <a:pt x="3176" y="4756"/>
                          </a:lnTo>
                          <a:lnTo>
                            <a:pt x="3542" y="5095"/>
                          </a:lnTo>
                          <a:lnTo>
                            <a:pt x="4140" y="5095"/>
                          </a:lnTo>
                          <a:lnTo>
                            <a:pt x="4140" y="5077"/>
                          </a:lnTo>
                          <a:lnTo>
                            <a:pt x="3551" y="5077"/>
                          </a:lnTo>
                          <a:lnTo>
                            <a:pt x="3194" y="4747"/>
                          </a:lnTo>
                          <a:lnTo>
                            <a:pt x="3194" y="3658"/>
                          </a:lnTo>
                          <a:lnTo>
                            <a:pt x="4042" y="2802"/>
                          </a:lnTo>
                          <a:lnTo>
                            <a:pt x="4042" y="2062"/>
                          </a:lnTo>
                          <a:lnTo>
                            <a:pt x="4149" y="2062"/>
                          </a:lnTo>
                          <a:cubicBezTo>
                            <a:pt x="4158" y="2062"/>
                            <a:pt x="4176" y="2053"/>
                            <a:pt x="4184" y="2053"/>
                          </a:cubicBezTo>
                          <a:cubicBezTo>
                            <a:pt x="4256" y="2035"/>
                            <a:pt x="4300" y="1972"/>
                            <a:pt x="4300" y="1901"/>
                          </a:cubicBezTo>
                          <a:lnTo>
                            <a:pt x="4300" y="1856"/>
                          </a:lnTo>
                          <a:lnTo>
                            <a:pt x="4613" y="1856"/>
                          </a:lnTo>
                          <a:lnTo>
                            <a:pt x="4720" y="1946"/>
                          </a:lnTo>
                          <a:lnTo>
                            <a:pt x="4970" y="1946"/>
                          </a:lnTo>
                          <a:lnTo>
                            <a:pt x="4970" y="3168"/>
                          </a:lnTo>
                          <a:lnTo>
                            <a:pt x="4488" y="3168"/>
                          </a:lnTo>
                          <a:lnTo>
                            <a:pt x="4051" y="3578"/>
                          </a:lnTo>
                          <a:cubicBezTo>
                            <a:pt x="4042" y="3569"/>
                            <a:pt x="4033" y="3560"/>
                            <a:pt x="4015" y="3560"/>
                          </a:cubicBezTo>
                          <a:cubicBezTo>
                            <a:pt x="3988" y="3560"/>
                            <a:pt x="3961" y="3587"/>
                            <a:pt x="3961" y="3614"/>
                          </a:cubicBezTo>
                          <a:cubicBezTo>
                            <a:pt x="3961" y="3650"/>
                            <a:pt x="3988" y="3667"/>
                            <a:pt x="4015" y="3667"/>
                          </a:cubicBezTo>
                          <a:cubicBezTo>
                            <a:pt x="4051" y="3667"/>
                            <a:pt x="4068" y="3650"/>
                            <a:pt x="4068" y="3614"/>
                          </a:cubicBezTo>
                          <a:cubicBezTo>
                            <a:pt x="4068" y="3605"/>
                            <a:pt x="4068" y="3596"/>
                            <a:pt x="4060" y="3587"/>
                          </a:cubicBezTo>
                          <a:lnTo>
                            <a:pt x="4488" y="3186"/>
                          </a:lnTo>
                          <a:lnTo>
                            <a:pt x="4970" y="3186"/>
                          </a:lnTo>
                          <a:lnTo>
                            <a:pt x="4970" y="3337"/>
                          </a:lnTo>
                          <a:lnTo>
                            <a:pt x="4550" y="3337"/>
                          </a:lnTo>
                          <a:lnTo>
                            <a:pt x="4292" y="3569"/>
                          </a:lnTo>
                          <a:cubicBezTo>
                            <a:pt x="4283" y="3569"/>
                            <a:pt x="4274" y="3560"/>
                            <a:pt x="4256" y="3560"/>
                          </a:cubicBezTo>
                          <a:cubicBezTo>
                            <a:pt x="4229" y="3560"/>
                            <a:pt x="4202" y="3587"/>
                            <a:pt x="4202" y="3614"/>
                          </a:cubicBezTo>
                          <a:cubicBezTo>
                            <a:pt x="4202" y="3650"/>
                            <a:pt x="4229" y="3667"/>
                            <a:pt x="4256" y="3667"/>
                          </a:cubicBezTo>
                          <a:cubicBezTo>
                            <a:pt x="4292" y="3667"/>
                            <a:pt x="4309" y="3650"/>
                            <a:pt x="4309" y="3614"/>
                          </a:cubicBezTo>
                          <a:cubicBezTo>
                            <a:pt x="4309" y="3605"/>
                            <a:pt x="4309" y="3596"/>
                            <a:pt x="4300" y="3587"/>
                          </a:cubicBezTo>
                          <a:lnTo>
                            <a:pt x="4559" y="3355"/>
                          </a:lnTo>
                          <a:lnTo>
                            <a:pt x="4970" y="3355"/>
                          </a:lnTo>
                          <a:lnTo>
                            <a:pt x="4970" y="3435"/>
                          </a:lnTo>
                          <a:lnTo>
                            <a:pt x="4684" y="3435"/>
                          </a:lnTo>
                          <a:lnTo>
                            <a:pt x="4523" y="3569"/>
                          </a:lnTo>
                          <a:cubicBezTo>
                            <a:pt x="4523" y="3569"/>
                            <a:pt x="4515" y="3560"/>
                            <a:pt x="4506" y="3560"/>
                          </a:cubicBezTo>
                          <a:cubicBezTo>
                            <a:pt x="4470" y="3560"/>
                            <a:pt x="4452" y="3587"/>
                            <a:pt x="4452" y="3614"/>
                          </a:cubicBezTo>
                          <a:cubicBezTo>
                            <a:pt x="4452" y="3650"/>
                            <a:pt x="4470" y="3667"/>
                            <a:pt x="4506" y="3667"/>
                          </a:cubicBezTo>
                          <a:cubicBezTo>
                            <a:pt x="4532" y="3667"/>
                            <a:pt x="4559" y="3650"/>
                            <a:pt x="4559" y="3614"/>
                          </a:cubicBezTo>
                          <a:cubicBezTo>
                            <a:pt x="4559" y="3605"/>
                            <a:pt x="4550" y="3587"/>
                            <a:pt x="4541" y="3578"/>
                          </a:cubicBezTo>
                          <a:lnTo>
                            <a:pt x="4693" y="3453"/>
                          </a:lnTo>
                          <a:lnTo>
                            <a:pt x="4970" y="3453"/>
                          </a:lnTo>
                          <a:lnTo>
                            <a:pt x="4970" y="4104"/>
                          </a:lnTo>
                          <a:lnTo>
                            <a:pt x="4399" y="4104"/>
                          </a:lnTo>
                          <a:lnTo>
                            <a:pt x="4247" y="3944"/>
                          </a:lnTo>
                          <a:cubicBezTo>
                            <a:pt x="4256" y="3935"/>
                            <a:pt x="4256" y="3926"/>
                            <a:pt x="4256" y="3917"/>
                          </a:cubicBezTo>
                          <a:cubicBezTo>
                            <a:pt x="4256" y="3881"/>
                            <a:pt x="4238" y="3864"/>
                            <a:pt x="4202" y="3864"/>
                          </a:cubicBezTo>
                          <a:cubicBezTo>
                            <a:pt x="4176" y="3864"/>
                            <a:pt x="4149" y="3881"/>
                            <a:pt x="4149" y="3917"/>
                          </a:cubicBezTo>
                          <a:cubicBezTo>
                            <a:pt x="4149" y="3944"/>
                            <a:pt x="4176" y="3971"/>
                            <a:pt x="4202" y="3971"/>
                          </a:cubicBezTo>
                          <a:cubicBezTo>
                            <a:pt x="4220" y="3971"/>
                            <a:pt x="4229" y="3962"/>
                            <a:pt x="4238" y="3962"/>
                          </a:cubicBezTo>
                          <a:lnTo>
                            <a:pt x="4390" y="4122"/>
                          </a:lnTo>
                          <a:lnTo>
                            <a:pt x="4970" y="4122"/>
                          </a:lnTo>
                          <a:lnTo>
                            <a:pt x="4970" y="4238"/>
                          </a:lnTo>
                          <a:lnTo>
                            <a:pt x="4300" y="4238"/>
                          </a:lnTo>
                          <a:lnTo>
                            <a:pt x="4024" y="3953"/>
                          </a:lnTo>
                          <a:cubicBezTo>
                            <a:pt x="4033" y="3944"/>
                            <a:pt x="4033" y="3926"/>
                            <a:pt x="4033" y="3917"/>
                          </a:cubicBezTo>
                          <a:cubicBezTo>
                            <a:pt x="4033" y="3881"/>
                            <a:pt x="4015" y="3864"/>
                            <a:pt x="3979" y="3864"/>
                          </a:cubicBezTo>
                          <a:cubicBezTo>
                            <a:pt x="3953" y="3864"/>
                            <a:pt x="3926" y="3881"/>
                            <a:pt x="3926" y="3917"/>
                          </a:cubicBezTo>
                          <a:cubicBezTo>
                            <a:pt x="3926" y="3944"/>
                            <a:pt x="3953" y="3971"/>
                            <a:pt x="3979" y="3971"/>
                          </a:cubicBezTo>
                          <a:cubicBezTo>
                            <a:pt x="3988" y="3971"/>
                            <a:pt x="3997" y="3962"/>
                            <a:pt x="4006" y="3962"/>
                          </a:cubicBezTo>
                          <a:lnTo>
                            <a:pt x="4292" y="4256"/>
                          </a:lnTo>
                          <a:lnTo>
                            <a:pt x="4970" y="4256"/>
                          </a:lnTo>
                          <a:lnTo>
                            <a:pt x="4970" y="4354"/>
                          </a:lnTo>
                          <a:lnTo>
                            <a:pt x="4211" y="4354"/>
                          </a:lnTo>
                          <a:lnTo>
                            <a:pt x="3810" y="3944"/>
                          </a:lnTo>
                          <a:cubicBezTo>
                            <a:pt x="3819" y="3935"/>
                            <a:pt x="3819" y="3926"/>
                            <a:pt x="3819" y="3917"/>
                          </a:cubicBezTo>
                          <a:cubicBezTo>
                            <a:pt x="3819" y="3881"/>
                            <a:pt x="3801" y="3864"/>
                            <a:pt x="3765" y="3864"/>
                          </a:cubicBezTo>
                          <a:cubicBezTo>
                            <a:pt x="3738" y="3864"/>
                            <a:pt x="3712" y="3881"/>
                            <a:pt x="3712" y="3917"/>
                          </a:cubicBezTo>
                          <a:cubicBezTo>
                            <a:pt x="3712" y="3944"/>
                            <a:pt x="3738" y="3971"/>
                            <a:pt x="3765" y="3971"/>
                          </a:cubicBezTo>
                          <a:cubicBezTo>
                            <a:pt x="3783" y="3971"/>
                            <a:pt x="3792" y="3962"/>
                            <a:pt x="3801" y="3962"/>
                          </a:cubicBezTo>
                          <a:lnTo>
                            <a:pt x="4202" y="4372"/>
                          </a:lnTo>
                          <a:lnTo>
                            <a:pt x="4970" y="4372"/>
                          </a:lnTo>
                          <a:lnTo>
                            <a:pt x="4970" y="8164"/>
                          </a:lnTo>
                          <a:lnTo>
                            <a:pt x="4675" y="8164"/>
                          </a:lnTo>
                          <a:lnTo>
                            <a:pt x="4131" y="8690"/>
                          </a:lnTo>
                          <a:lnTo>
                            <a:pt x="4131" y="8699"/>
                          </a:lnTo>
                          <a:lnTo>
                            <a:pt x="4131" y="9002"/>
                          </a:lnTo>
                          <a:lnTo>
                            <a:pt x="3997" y="9002"/>
                          </a:lnTo>
                          <a:lnTo>
                            <a:pt x="3997" y="8199"/>
                          </a:lnTo>
                          <a:lnTo>
                            <a:pt x="4773" y="7441"/>
                          </a:lnTo>
                          <a:lnTo>
                            <a:pt x="4773" y="7120"/>
                          </a:lnTo>
                          <a:lnTo>
                            <a:pt x="4791" y="7120"/>
                          </a:lnTo>
                          <a:cubicBezTo>
                            <a:pt x="4818" y="7102"/>
                            <a:pt x="4827" y="7075"/>
                            <a:pt x="4818" y="7048"/>
                          </a:cubicBezTo>
                          <a:cubicBezTo>
                            <a:pt x="4804" y="7028"/>
                            <a:pt x="4786" y="7018"/>
                            <a:pt x="4766" y="7018"/>
                          </a:cubicBezTo>
                          <a:cubicBezTo>
                            <a:pt x="4760" y="7018"/>
                            <a:pt x="4753" y="7019"/>
                            <a:pt x="4746" y="7022"/>
                          </a:cubicBezTo>
                          <a:cubicBezTo>
                            <a:pt x="4720" y="7039"/>
                            <a:pt x="4702" y="7066"/>
                            <a:pt x="4720" y="7093"/>
                          </a:cubicBezTo>
                          <a:cubicBezTo>
                            <a:pt x="4729" y="7111"/>
                            <a:pt x="4746" y="7120"/>
                            <a:pt x="4755" y="7120"/>
                          </a:cubicBezTo>
                          <a:lnTo>
                            <a:pt x="4755" y="7432"/>
                          </a:lnTo>
                          <a:lnTo>
                            <a:pt x="3979" y="8190"/>
                          </a:lnTo>
                          <a:lnTo>
                            <a:pt x="3979" y="9002"/>
                          </a:lnTo>
                          <a:lnTo>
                            <a:pt x="3854" y="9002"/>
                          </a:lnTo>
                          <a:lnTo>
                            <a:pt x="3854" y="8137"/>
                          </a:lnTo>
                          <a:lnTo>
                            <a:pt x="4595" y="7405"/>
                          </a:lnTo>
                          <a:lnTo>
                            <a:pt x="4604" y="7396"/>
                          </a:lnTo>
                          <a:lnTo>
                            <a:pt x="4604" y="7173"/>
                          </a:lnTo>
                          <a:cubicBezTo>
                            <a:pt x="4604" y="7173"/>
                            <a:pt x="4613" y="7173"/>
                            <a:pt x="4613" y="7164"/>
                          </a:cubicBezTo>
                          <a:cubicBezTo>
                            <a:pt x="4639" y="7155"/>
                            <a:pt x="4648" y="7120"/>
                            <a:pt x="4639" y="7093"/>
                          </a:cubicBezTo>
                          <a:cubicBezTo>
                            <a:pt x="4628" y="7076"/>
                            <a:pt x="4613" y="7066"/>
                            <a:pt x="4596" y="7066"/>
                          </a:cubicBezTo>
                          <a:cubicBezTo>
                            <a:pt x="4587" y="7066"/>
                            <a:pt x="4578" y="7069"/>
                            <a:pt x="4568" y="7075"/>
                          </a:cubicBezTo>
                          <a:cubicBezTo>
                            <a:pt x="4541" y="7084"/>
                            <a:pt x="4532" y="7120"/>
                            <a:pt x="4541" y="7147"/>
                          </a:cubicBezTo>
                          <a:cubicBezTo>
                            <a:pt x="4550" y="7164"/>
                            <a:pt x="4568" y="7173"/>
                            <a:pt x="4586" y="7173"/>
                          </a:cubicBezTo>
                          <a:lnTo>
                            <a:pt x="4586" y="7396"/>
                          </a:lnTo>
                          <a:lnTo>
                            <a:pt x="3837" y="8119"/>
                          </a:lnTo>
                          <a:lnTo>
                            <a:pt x="3837" y="8128"/>
                          </a:lnTo>
                          <a:lnTo>
                            <a:pt x="3837" y="9011"/>
                          </a:lnTo>
                          <a:cubicBezTo>
                            <a:pt x="3783" y="9029"/>
                            <a:pt x="3738" y="9082"/>
                            <a:pt x="3738" y="9154"/>
                          </a:cubicBezTo>
                          <a:lnTo>
                            <a:pt x="3738" y="9181"/>
                          </a:lnTo>
                          <a:lnTo>
                            <a:pt x="3346" y="9181"/>
                          </a:lnTo>
                          <a:lnTo>
                            <a:pt x="3132" y="8975"/>
                          </a:lnTo>
                          <a:lnTo>
                            <a:pt x="3132" y="7405"/>
                          </a:lnTo>
                          <a:lnTo>
                            <a:pt x="3774" y="6781"/>
                          </a:lnTo>
                          <a:lnTo>
                            <a:pt x="4167" y="6781"/>
                          </a:lnTo>
                          <a:lnTo>
                            <a:pt x="4167" y="6763"/>
                          </a:lnTo>
                          <a:lnTo>
                            <a:pt x="3765" y="6763"/>
                          </a:lnTo>
                          <a:lnTo>
                            <a:pt x="3123" y="7396"/>
                          </a:lnTo>
                          <a:lnTo>
                            <a:pt x="3114" y="7396"/>
                          </a:lnTo>
                          <a:lnTo>
                            <a:pt x="3114" y="8975"/>
                          </a:lnTo>
                          <a:lnTo>
                            <a:pt x="3337" y="9198"/>
                          </a:lnTo>
                          <a:lnTo>
                            <a:pt x="3738" y="9198"/>
                          </a:lnTo>
                          <a:lnTo>
                            <a:pt x="3738" y="9386"/>
                          </a:lnTo>
                          <a:lnTo>
                            <a:pt x="3221" y="9386"/>
                          </a:lnTo>
                          <a:lnTo>
                            <a:pt x="2891" y="9029"/>
                          </a:lnTo>
                          <a:lnTo>
                            <a:pt x="2891" y="7405"/>
                          </a:lnTo>
                          <a:lnTo>
                            <a:pt x="3774" y="6531"/>
                          </a:lnTo>
                          <a:lnTo>
                            <a:pt x="4140" y="6531"/>
                          </a:lnTo>
                          <a:lnTo>
                            <a:pt x="4140" y="6513"/>
                          </a:lnTo>
                          <a:lnTo>
                            <a:pt x="3765" y="6513"/>
                          </a:lnTo>
                          <a:lnTo>
                            <a:pt x="2873" y="7396"/>
                          </a:lnTo>
                          <a:lnTo>
                            <a:pt x="2873" y="9038"/>
                          </a:lnTo>
                          <a:lnTo>
                            <a:pt x="3212" y="9404"/>
                          </a:lnTo>
                          <a:lnTo>
                            <a:pt x="3738" y="9404"/>
                          </a:lnTo>
                          <a:lnTo>
                            <a:pt x="3738" y="9493"/>
                          </a:lnTo>
                          <a:lnTo>
                            <a:pt x="3096" y="9493"/>
                          </a:lnTo>
                          <a:lnTo>
                            <a:pt x="2730" y="9145"/>
                          </a:lnTo>
                          <a:lnTo>
                            <a:pt x="2730" y="8627"/>
                          </a:lnTo>
                          <a:lnTo>
                            <a:pt x="2489" y="8378"/>
                          </a:lnTo>
                          <a:lnTo>
                            <a:pt x="1838" y="8378"/>
                          </a:lnTo>
                          <a:lnTo>
                            <a:pt x="1838" y="8387"/>
                          </a:lnTo>
                          <a:cubicBezTo>
                            <a:pt x="1829" y="8342"/>
                            <a:pt x="1794" y="8315"/>
                            <a:pt x="1749" y="8315"/>
                          </a:cubicBezTo>
                          <a:lnTo>
                            <a:pt x="1490" y="8315"/>
                          </a:lnTo>
                          <a:lnTo>
                            <a:pt x="1490" y="7762"/>
                          </a:lnTo>
                          <a:lnTo>
                            <a:pt x="3212" y="6031"/>
                          </a:lnTo>
                          <a:lnTo>
                            <a:pt x="4140" y="6031"/>
                          </a:lnTo>
                          <a:lnTo>
                            <a:pt x="4140" y="6014"/>
                          </a:lnTo>
                          <a:lnTo>
                            <a:pt x="3203" y="6014"/>
                          </a:lnTo>
                          <a:lnTo>
                            <a:pt x="1472" y="7753"/>
                          </a:lnTo>
                          <a:lnTo>
                            <a:pt x="1472" y="8315"/>
                          </a:lnTo>
                          <a:lnTo>
                            <a:pt x="1446" y="8315"/>
                          </a:lnTo>
                          <a:cubicBezTo>
                            <a:pt x="1401" y="8315"/>
                            <a:pt x="1356" y="8342"/>
                            <a:pt x="1348" y="8387"/>
                          </a:cubicBezTo>
                          <a:lnTo>
                            <a:pt x="1348" y="8378"/>
                          </a:lnTo>
                          <a:lnTo>
                            <a:pt x="955" y="8378"/>
                          </a:lnTo>
                          <a:lnTo>
                            <a:pt x="759" y="8244"/>
                          </a:lnTo>
                          <a:lnTo>
                            <a:pt x="473" y="8244"/>
                          </a:lnTo>
                          <a:cubicBezTo>
                            <a:pt x="473" y="8199"/>
                            <a:pt x="482" y="8164"/>
                            <a:pt x="482" y="8119"/>
                          </a:cubicBezTo>
                          <a:lnTo>
                            <a:pt x="678" y="8119"/>
                          </a:lnTo>
                          <a:cubicBezTo>
                            <a:pt x="678" y="8128"/>
                            <a:pt x="678" y="8128"/>
                            <a:pt x="687" y="8137"/>
                          </a:cubicBezTo>
                          <a:cubicBezTo>
                            <a:pt x="693" y="8154"/>
                            <a:pt x="710" y="8164"/>
                            <a:pt x="729" y="8164"/>
                          </a:cubicBezTo>
                          <a:cubicBezTo>
                            <a:pt x="739" y="8164"/>
                            <a:pt x="749" y="8161"/>
                            <a:pt x="759" y="8155"/>
                          </a:cubicBezTo>
                          <a:cubicBezTo>
                            <a:pt x="786" y="8146"/>
                            <a:pt x="794" y="8110"/>
                            <a:pt x="777" y="8083"/>
                          </a:cubicBezTo>
                          <a:cubicBezTo>
                            <a:pt x="771" y="8066"/>
                            <a:pt x="754" y="8056"/>
                            <a:pt x="735" y="8056"/>
                          </a:cubicBezTo>
                          <a:cubicBezTo>
                            <a:pt x="725" y="8056"/>
                            <a:pt x="715" y="8059"/>
                            <a:pt x="705" y="8065"/>
                          </a:cubicBezTo>
                          <a:cubicBezTo>
                            <a:pt x="696" y="8074"/>
                            <a:pt x="687" y="8083"/>
                            <a:pt x="678" y="8101"/>
                          </a:cubicBezTo>
                          <a:lnTo>
                            <a:pt x="491" y="8101"/>
                          </a:lnTo>
                          <a:cubicBezTo>
                            <a:pt x="491" y="8083"/>
                            <a:pt x="491" y="8056"/>
                            <a:pt x="491" y="8039"/>
                          </a:cubicBezTo>
                          <a:cubicBezTo>
                            <a:pt x="500" y="8003"/>
                            <a:pt x="500" y="7976"/>
                            <a:pt x="500" y="7941"/>
                          </a:cubicBezTo>
                          <a:lnTo>
                            <a:pt x="830" y="7941"/>
                          </a:lnTo>
                          <a:cubicBezTo>
                            <a:pt x="830" y="7949"/>
                            <a:pt x="830" y="7958"/>
                            <a:pt x="830" y="7958"/>
                          </a:cubicBezTo>
                          <a:cubicBezTo>
                            <a:pt x="844" y="7978"/>
                            <a:pt x="867" y="7988"/>
                            <a:pt x="885" y="7988"/>
                          </a:cubicBezTo>
                          <a:cubicBezTo>
                            <a:pt x="891" y="7988"/>
                            <a:pt x="897" y="7987"/>
                            <a:pt x="902" y="7985"/>
                          </a:cubicBezTo>
                          <a:cubicBezTo>
                            <a:pt x="928" y="7967"/>
                            <a:pt x="946" y="7941"/>
                            <a:pt x="928" y="7914"/>
                          </a:cubicBezTo>
                          <a:cubicBezTo>
                            <a:pt x="922" y="7894"/>
                            <a:pt x="900" y="7884"/>
                            <a:pt x="878" y="7884"/>
                          </a:cubicBezTo>
                          <a:cubicBezTo>
                            <a:pt x="871" y="7884"/>
                            <a:pt x="864" y="7885"/>
                            <a:pt x="857" y="7887"/>
                          </a:cubicBezTo>
                          <a:cubicBezTo>
                            <a:pt x="839" y="7896"/>
                            <a:pt x="830" y="7914"/>
                            <a:pt x="830" y="7923"/>
                          </a:cubicBezTo>
                          <a:lnTo>
                            <a:pt x="509" y="7923"/>
                          </a:lnTo>
                          <a:cubicBezTo>
                            <a:pt x="509" y="7869"/>
                            <a:pt x="518" y="7816"/>
                            <a:pt x="518" y="7771"/>
                          </a:cubicBezTo>
                          <a:lnTo>
                            <a:pt x="964" y="7771"/>
                          </a:lnTo>
                          <a:cubicBezTo>
                            <a:pt x="964" y="7771"/>
                            <a:pt x="964" y="7780"/>
                            <a:pt x="964" y="7780"/>
                          </a:cubicBezTo>
                          <a:cubicBezTo>
                            <a:pt x="977" y="7800"/>
                            <a:pt x="996" y="7810"/>
                            <a:pt x="1015" y="7810"/>
                          </a:cubicBezTo>
                          <a:cubicBezTo>
                            <a:pt x="1022" y="7810"/>
                            <a:pt x="1029" y="7809"/>
                            <a:pt x="1035" y="7807"/>
                          </a:cubicBezTo>
                          <a:cubicBezTo>
                            <a:pt x="1062" y="7789"/>
                            <a:pt x="1071" y="7762"/>
                            <a:pt x="1062" y="7735"/>
                          </a:cubicBezTo>
                          <a:cubicBezTo>
                            <a:pt x="1049" y="7715"/>
                            <a:pt x="1030" y="7705"/>
                            <a:pt x="1011" y="7705"/>
                          </a:cubicBezTo>
                          <a:cubicBezTo>
                            <a:pt x="1004" y="7705"/>
                            <a:pt x="997" y="7706"/>
                            <a:pt x="991" y="7709"/>
                          </a:cubicBezTo>
                          <a:cubicBezTo>
                            <a:pt x="973" y="7717"/>
                            <a:pt x="964" y="7735"/>
                            <a:pt x="964" y="7753"/>
                          </a:cubicBezTo>
                          <a:lnTo>
                            <a:pt x="527" y="7753"/>
                          </a:lnTo>
                          <a:cubicBezTo>
                            <a:pt x="527" y="7700"/>
                            <a:pt x="536" y="7646"/>
                            <a:pt x="536" y="7593"/>
                          </a:cubicBezTo>
                          <a:lnTo>
                            <a:pt x="1107" y="7593"/>
                          </a:lnTo>
                          <a:cubicBezTo>
                            <a:pt x="1107" y="7602"/>
                            <a:pt x="1107" y="7610"/>
                            <a:pt x="1107" y="7610"/>
                          </a:cubicBezTo>
                          <a:cubicBezTo>
                            <a:pt x="1120" y="7631"/>
                            <a:pt x="1138" y="7641"/>
                            <a:pt x="1158" y="7641"/>
                          </a:cubicBezTo>
                          <a:cubicBezTo>
                            <a:pt x="1165" y="7641"/>
                            <a:pt x="1171" y="7639"/>
                            <a:pt x="1178" y="7637"/>
                          </a:cubicBezTo>
                          <a:cubicBezTo>
                            <a:pt x="1205" y="7619"/>
                            <a:pt x="1223" y="7593"/>
                            <a:pt x="1205" y="7566"/>
                          </a:cubicBezTo>
                          <a:cubicBezTo>
                            <a:pt x="1198" y="7547"/>
                            <a:pt x="1178" y="7532"/>
                            <a:pt x="1157" y="7532"/>
                          </a:cubicBezTo>
                          <a:cubicBezTo>
                            <a:pt x="1149" y="7532"/>
                            <a:pt x="1141" y="7534"/>
                            <a:pt x="1133" y="7539"/>
                          </a:cubicBezTo>
                          <a:cubicBezTo>
                            <a:pt x="1116" y="7548"/>
                            <a:pt x="1107" y="7566"/>
                            <a:pt x="1107" y="7575"/>
                          </a:cubicBezTo>
                          <a:lnTo>
                            <a:pt x="536" y="7575"/>
                          </a:lnTo>
                          <a:cubicBezTo>
                            <a:pt x="536" y="7539"/>
                            <a:pt x="536" y="7503"/>
                            <a:pt x="536" y="7468"/>
                          </a:cubicBezTo>
                          <a:lnTo>
                            <a:pt x="1330" y="7468"/>
                          </a:lnTo>
                          <a:lnTo>
                            <a:pt x="2507" y="6290"/>
                          </a:lnTo>
                          <a:cubicBezTo>
                            <a:pt x="2516" y="6299"/>
                            <a:pt x="2534" y="6308"/>
                            <a:pt x="2543" y="6308"/>
                          </a:cubicBezTo>
                          <a:cubicBezTo>
                            <a:pt x="2579" y="6308"/>
                            <a:pt x="2597" y="6281"/>
                            <a:pt x="2597" y="6254"/>
                          </a:cubicBezTo>
                          <a:cubicBezTo>
                            <a:pt x="2597" y="6228"/>
                            <a:pt x="2579" y="6201"/>
                            <a:pt x="2543" y="6201"/>
                          </a:cubicBezTo>
                          <a:cubicBezTo>
                            <a:pt x="2516" y="6201"/>
                            <a:pt x="2489" y="6228"/>
                            <a:pt x="2489" y="6254"/>
                          </a:cubicBezTo>
                          <a:cubicBezTo>
                            <a:pt x="2489" y="6263"/>
                            <a:pt x="2498" y="6272"/>
                            <a:pt x="2498" y="6281"/>
                          </a:cubicBezTo>
                          <a:lnTo>
                            <a:pt x="1321" y="7450"/>
                          </a:lnTo>
                          <a:lnTo>
                            <a:pt x="536" y="7450"/>
                          </a:lnTo>
                          <a:cubicBezTo>
                            <a:pt x="536" y="7396"/>
                            <a:pt x="536" y="7343"/>
                            <a:pt x="527" y="7289"/>
                          </a:cubicBezTo>
                          <a:cubicBezTo>
                            <a:pt x="518" y="7280"/>
                            <a:pt x="518" y="7271"/>
                            <a:pt x="518" y="7254"/>
                          </a:cubicBezTo>
                          <a:lnTo>
                            <a:pt x="1205" y="7254"/>
                          </a:lnTo>
                          <a:lnTo>
                            <a:pt x="2177" y="6290"/>
                          </a:lnTo>
                          <a:cubicBezTo>
                            <a:pt x="2186" y="6299"/>
                            <a:pt x="2195" y="6308"/>
                            <a:pt x="2213" y="6308"/>
                          </a:cubicBezTo>
                          <a:cubicBezTo>
                            <a:pt x="2240" y="6308"/>
                            <a:pt x="2266" y="6281"/>
                            <a:pt x="2266" y="6254"/>
                          </a:cubicBezTo>
                          <a:cubicBezTo>
                            <a:pt x="2266" y="6228"/>
                            <a:pt x="2240" y="6201"/>
                            <a:pt x="2213" y="6201"/>
                          </a:cubicBezTo>
                          <a:cubicBezTo>
                            <a:pt x="2186" y="6201"/>
                            <a:pt x="2159" y="6228"/>
                            <a:pt x="2159" y="6254"/>
                          </a:cubicBezTo>
                          <a:cubicBezTo>
                            <a:pt x="2159" y="6263"/>
                            <a:pt x="2159" y="6272"/>
                            <a:pt x="2168" y="6281"/>
                          </a:cubicBezTo>
                          <a:lnTo>
                            <a:pt x="1196" y="7236"/>
                          </a:lnTo>
                          <a:lnTo>
                            <a:pt x="509" y="7236"/>
                          </a:lnTo>
                          <a:cubicBezTo>
                            <a:pt x="500" y="7191"/>
                            <a:pt x="482" y="7129"/>
                            <a:pt x="464" y="7075"/>
                          </a:cubicBezTo>
                          <a:lnTo>
                            <a:pt x="1053" y="7075"/>
                          </a:lnTo>
                          <a:lnTo>
                            <a:pt x="1811" y="6290"/>
                          </a:lnTo>
                          <a:cubicBezTo>
                            <a:pt x="1822" y="6301"/>
                            <a:pt x="1832" y="6305"/>
                            <a:pt x="1843" y="6305"/>
                          </a:cubicBezTo>
                          <a:cubicBezTo>
                            <a:pt x="1850" y="6305"/>
                            <a:pt x="1858" y="6303"/>
                            <a:pt x="1865" y="6299"/>
                          </a:cubicBezTo>
                          <a:cubicBezTo>
                            <a:pt x="1892" y="6290"/>
                            <a:pt x="1910" y="6254"/>
                            <a:pt x="1892" y="6228"/>
                          </a:cubicBezTo>
                          <a:cubicBezTo>
                            <a:pt x="1886" y="6210"/>
                            <a:pt x="1869" y="6201"/>
                            <a:pt x="1851" y="6201"/>
                          </a:cubicBezTo>
                          <a:cubicBezTo>
                            <a:pt x="1840" y="6201"/>
                            <a:pt x="1830" y="6204"/>
                            <a:pt x="1820" y="6210"/>
                          </a:cubicBezTo>
                          <a:cubicBezTo>
                            <a:pt x="1794" y="6219"/>
                            <a:pt x="1785" y="6254"/>
                            <a:pt x="1794" y="6281"/>
                          </a:cubicBezTo>
                          <a:lnTo>
                            <a:pt x="1044" y="7048"/>
                          </a:lnTo>
                          <a:lnTo>
                            <a:pt x="464" y="7048"/>
                          </a:lnTo>
                          <a:cubicBezTo>
                            <a:pt x="447" y="6995"/>
                            <a:pt x="420" y="6941"/>
                            <a:pt x="402" y="6879"/>
                          </a:cubicBezTo>
                          <a:lnTo>
                            <a:pt x="955" y="6879"/>
                          </a:lnTo>
                          <a:lnTo>
                            <a:pt x="1847" y="5960"/>
                          </a:lnTo>
                          <a:lnTo>
                            <a:pt x="1856" y="5951"/>
                          </a:lnTo>
                          <a:lnTo>
                            <a:pt x="1847" y="5576"/>
                          </a:lnTo>
                          <a:lnTo>
                            <a:pt x="1838" y="5576"/>
                          </a:lnTo>
                          <a:cubicBezTo>
                            <a:pt x="1927" y="5576"/>
                            <a:pt x="2008" y="5523"/>
                            <a:pt x="2034" y="5452"/>
                          </a:cubicBezTo>
                          <a:lnTo>
                            <a:pt x="2034" y="5460"/>
                          </a:lnTo>
                          <a:lnTo>
                            <a:pt x="2481" y="5460"/>
                          </a:lnTo>
                          <a:lnTo>
                            <a:pt x="2837" y="5791"/>
                          </a:lnTo>
                          <a:cubicBezTo>
                            <a:pt x="2828" y="5799"/>
                            <a:pt x="2820" y="5808"/>
                            <a:pt x="2820" y="5826"/>
                          </a:cubicBezTo>
                          <a:cubicBezTo>
                            <a:pt x="2820" y="5853"/>
                            <a:pt x="2846" y="5880"/>
                            <a:pt x="2873" y="5880"/>
                          </a:cubicBezTo>
                          <a:cubicBezTo>
                            <a:pt x="2909" y="5880"/>
                            <a:pt x="2927" y="5853"/>
                            <a:pt x="2927" y="5826"/>
                          </a:cubicBezTo>
                          <a:cubicBezTo>
                            <a:pt x="2927" y="5791"/>
                            <a:pt x="2909" y="5773"/>
                            <a:pt x="2873" y="5773"/>
                          </a:cubicBezTo>
                          <a:cubicBezTo>
                            <a:pt x="2864" y="5773"/>
                            <a:pt x="2855" y="5773"/>
                            <a:pt x="2846" y="5782"/>
                          </a:cubicBezTo>
                          <a:lnTo>
                            <a:pt x="2489" y="5443"/>
                          </a:lnTo>
                          <a:lnTo>
                            <a:pt x="2043" y="5443"/>
                          </a:lnTo>
                          <a:cubicBezTo>
                            <a:pt x="2052" y="5416"/>
                            <a:pt x="2061" y="5389"/>
                            <a:pt x="2061" y="5362"/>
                          </a:cubicBezTo>
                          <a:lnTo>
                            <a:pt x="2061" y="5237"/>
                          </a:lnTo>
                          <a:lnTo>
                            <a:pt x="2498" y="5237"/>
                          </a:lnTo>
                          <a:lnTo>
                            <a:pt x="2739" y="5460"/>
                          </a:lnTo>
                          <a:cubicBezTo>
                            <a:pt x="2739" y="5469"/>
                            <a:pt x="2730" y="5478"/>
                            <a:pt x="2730" y="5487"/>
                          </a:cubicBezTo>
                          <a:cubicBezTo>
                            <a:pt x="2730" y="5523"/>
                            <a:pt x="2757" y="5541"/>
                            <a:pt x="2784" y="5541"/>
                          </a:cubicBezTo>
                          <a:cubicBezTo>
                            <a:pt x="2820" y="5541"/>
                            <a:pt x="2837" y="5523"/>
                            <a:pt x="2837" y="5487"/>
                          </a:cubicBezTo>
                          <a:cubicBezTo>
                            <a:pt x="2837" y="5460"/>
                            <a:pt x="2820" y="5434"/>
                            <a:pt x="2784" y="5434"/>
                          </a:cubicBezTo>
                          <a:cubicBezTo>
                            <a:pt x="2775" y="5434"/>
                            <a:pt x="2766" y="5443"/>
                            <a:pt x="2757" y="5452"/>
                          </a:cubicBezTo>
                          <a:lnTo>
                            <a:pt x="2507" y="5220"/>
                          </a:lnTo>
                          <a:lnTo>
                            <a:pt x="2061" y="5220"/>
                          </a:lnTo>
                          <a:lnTo>
                            <a:pt x="2061" y="4997"/>
                          </a:lnTo>
                          <a:lnTo>
                            <a:pt x="2605" y="4997"/>
                          </a:lnTo>
                          <a:lnTo>
                            <a:pt x="3373" y="5773"/>
                          </a:lnTo>
                          <a:lnTo>
                            <a:pt x="4140" y="5773"/>
                          </a:lnTo>
                          <a:lnTo>
                            <a:pt x="4140" y="5755"/>
                          </a:lnTo>
                          <a:lnTo>
                            <a:pt x="3382" y="5755"/>
                          </a:lnTo>
                          <a:lnTo>
                            <a:pt x="2614" y="4988"/>
                          </a:lnTo>
                          <a:lnTo>
                            <a:pt x="2605" y="4979"/>
                          </a:lnTo>
                          <a:lnTo>
                            <a:pt x="2061" y="4979"/>
                          </a:lnTo>
                          <a:lnTo>
                            <a:pt x="2061" y="4702"/>
                          </a:lnTo>
                          <a:lnTo>
                            <a:pt x="2597" y="4702"/>
                          </a:lnTo>
                          <a:lnTo>
                            <a:pt x="3426" y="5532"/>
                          </a:lnTo>
                          <a:lnTo>
                            <a:pt x="3426" y="5541"/>
                          </a:lnTo>
                          <a:lnTo>
                            <a:pt x="4140" y="5541"/>
                          </a:lnTo>
                          <a:lnTo>
                            <a:pt x="4140" y="5523"/>
                          </a:lnTo>
                          <a:lnTo>
                            <a:pt x="3435" y="5523"/>
                          </a:lnTo>
                          <a:lnTo>
                            <a:pt x="2605" y="4684"/>
                          </a:lnTo>
                          <a:lnTo>
                            <a:pt x="2061" y="4684"/>
                          </a:lnTo>
                          <a:lnTo>
                            <a:pt x="2061" y="4693"/>
                          </a:lnTo>
                          <a:cubicBezTo>
                            <a:pt x="2061" y="4568"/>
                            <a:pt x="1963" y="4470"/>
                            <a:pt x="1838" y="4470"/>
                          </a:cubicBezTo>
                          <a:lnTo>
                            <a:pt x="1642" y="4470"/>
                          </a:lnTo>
                          <a:lnTo>
                            <a:pt x="1642" y="3953"/>
                          </a:lnTo>
                          <a:lnTo>
                            <a:pt x="1954" y="3658"/>
                          </a:lnTo>
                          <a:lnTo>
                            <a:pt x="2811" y="3658"/>
                          </a:lnTo>
                          <a:lnTo>
                            <a:pt x="3622" y="2811"/>
                          </a:lnTo>
                          <a:lnTo>
                            <a:pt x="3622" y="2053"/>
                          </a:lnTo>
                          <a:lnTo>
                            <a:pt x="3605" y="2053"/>
                          </a:lnTo>
                          <a:lnTo>
                            <a:pt x="3605" y="2802"/>
                          </a:lnTo>
                          <a:lnTo>
                            <a:pt x="2802" y="3641"/>
                          </a:lnTo>
                          <a:lnTo>
                            <a:pt x="1945" y="3641"/>
                          </a:lnTo>
                          <a:lnTo>
                            <a:pt x="1633" y="3935"/>
                          </a:lnTo>
                          <a:lnTo>
                            <a:pt x="1624" y="3944"/>
                          </a:lnTo>
                          <a:lnTo>
                            <a:pt x="1624" y="4470"/>
                          </a:lnTo>
                          <a:lnTo>
                            <a:pt x="1383" y="4470"/>
                          </a:lnTo>
                          <a:lnTo>
                            <a:pt x="1383" y="3605"/>
                          </a:lnTo>
                          <a:lnTo>
                            <a:pt x="794" y="3052"/>
                          </a:lnTo>
                          <a:cubicBezTo>
                            <a:pt x="812" y="3025"/>
                            <a:pt x="830" y="2998"/>
                            <a:pt x="857" y="2972"/>
                          </a:cubicBezTo>
                          <a:cubicBezTo>
                            <a:pt x="866" y="2945"/>
                            <a:pt x="884" y="2927"/>
                            <a:pt x="910" y="2909"/>
                          </a:cubicBezTo>
                          <a:lnTo>
                            <a:pt x="1196" y="2909"/>
                          </a:lnTo>
                          <a:lnTo>
                            <a:pt x="1490" y="3186"/>
                          </a:lnTo>
                          <a:cubicBezTo>
                            <a:pt x="1490" y="3195"/>
                            <a:pt x="1481" y="3212"/>
                            <a:pt x="1481" y="3221"/>
                          </a:cubicBezTo>
                          <a:cubicBezTo>
                            <a:pt x="1481" y="3248"/>
                            <a:pt x="1508" y="3275"/>
                            <a:pt x="1535" y="3275"/>
                          </a:cubicBezTo>
                          <a:cubicBezTo>
                            <a:pt x="1562" y="3275"/>
                            <a:pt x="1588" y="3248"/>
                            <a:pt x="1588" y="3221"/>
                          </a:cubicBezTo>
                          <a:cubicBezTo>
                            <a:pt x="1588" y="3195"/>
                            <a:pt x="1562" y="3168"/>
                            <a:pt x="1535" y="3168"/>
                          </a:cubicBezTo>
                          <a:cubicBezTo>
                            <a:pt x="1526" y="3168"/>
                            <a:pt x="1517" y="3177"/>
                            <a:pt x="1508" y="3177"/>
                          </a:cubicBezTo>
                          <a:lnTo>
                            <a:pt x="1205" y="2891"/>
                          </a:lnTo>
                          <a:lnTo>
                            <a:pt x="928" y="2891"/>
                          </a:lnTo>
                          <a:cubicBezTo>
                            <a:pt x="973" y="2838"/>
                            <a:pt x="1035" y="2784"/>
                            <a:pt x="1107" y="2731"/>
                          </a:cubicBezTo>
                          <a:lnTo>
                            <a:pt x="1374" y="2731"/>
                          </a:lnTo>
                          <a:lnTo>
                            <a:pt x="1695" y="3043"/>
                          </a:lnTo>
                          <a:cubicBezTo>
                            <a:pt x="1687" y="3052"/>
                            <a:pt x="1678" y="3061"/>
                            <a:pt x="1678" y="3070"/>
                          </a:cubicBezTo>
                          <a:cubicBezTo>
                            <a:pt x="1678" y="3105"/>
                            <a:pt x="1704" y="3123"/>
                            <a:pt x="1731" y="3123"/>
                          </a:cubicBezTo>
                          <a:cubicBezTo>
                            <a:pt x="1767" y="3123"/>
                            <a:pt x="1785" y="3105"/>
                            <a:pt x="1785" y="3070"/>
                          </a:cubicBezTo>
                          <a:cubicBezTo>
                            <a:pt x="1785" y="3043"/>
                            <a:pt x="1767" y="3016"/>
                            <a:pt x="1731" y="3016"/>
                          </a:cubicBezTo>
                          <a:cubicBezTo>
                            <a:pt x="1722" y="3016"/>
                            <a:pt x="1713" y="3025"/>
                            <a:pt x="1704" y="3025"/>
                          </a:cubicBezTo>
                          <a:lnTo>
                            <a:pt x="1383" y="2713"/>
                          </a:lnTo>
                          <a:lnTo>
                            <a:pt x="1125" y="2713"/>
                          </a:lnTo>
                          <a:cubicBezTo>
                            <a:pt x="1169" y="2677"/>
                            <a:pt x="1214" y="2641"/>
                            <a:pt x="1258" y="2615"/>
                          </a:cubicBezTo>
                          <a:lnTo>
                            <a:pt x="1580" y="2615"/>
                          </a:lnTo>
                          <a:lnTo>
                            <a:pt x="1865" y="2891"/>
                          </a:lnTo>
                          <a:cubicBezTo>
                            <a:pt x="1865" y="2900"/>
                            <a:pt x="1856" y="2909"/>
                            <a:pt x="1856" y="2927"/>
                          </a:cubicBezTo>
                          <a:cubicBezTo>
                            <a:pt x="1856" y="2954"/>
                            <a:pt x="1883" y="2980"/>
                            <a:pt x="1910" y="2980"/>
                          </a:cubicBezTo>
                          <a:cubicBezTo>
                            <a:pt x="1945" y="2980"/>
                            <a:pt x="1963" y="2954"/>
                            <a:pt x="1963" y="2927"/>
                          </a:cubicBezTo>
                          <a:cubicBezTo>
                            <a:pt x="1963" y="2891"/>
                            <a:pt x="1945" y="2873"/>
                            <a:pt x="1910" y="2873"/>
                          </a:cubicBezTo>
                          <a:cubicBezTo>
                            <a:pt x="1901" y="2873"/>
                            <a:pt x="1892" y="2873"/>
                            <a:pt x="1883" y="2882"/>
                          </a:cubicBezTo>
                          <a:lnTo>
                            <a:pt x="1588" y="2588"/>
                          </a:lnTo>
                          <a:lnTo>
                            <a:pt x="1285" y="2588"/>
                          </a:lnTo>
                          <a:cubicBezTo>
                            <a:pt x="1356" y="2534"/>
                            <a:pt x="1437" y="2481"/>
                            <a:pt x="1508" y="2427"/>
                          </a:cubicBezTo>
                          <a:lnTo>
                            <a:pt x="2097" y="2427"/>
                          </a:lnTo>
                          <a:lnTo>
                            <a:pt x="2266" y="2311"/>
                          </a:lnTo>
                          <a:lnTo>
                            <a:pt x="2614" y="2311"/>
                          </a:lnTo>
                          <a:cubicBezTo>
                            <a:pt x="2614" y="2338"/>
                            <a:pt x="2632" y="2356"/>
                            <a:pt x="2659" y="2356"/>
                          </a:cubicBezTo>
                          <a:cubicBezTo>
                            <a:pt x="2695" y="2356"/>
                            <a:pt x="2712" y="2329"/>
                            <a:pt x="2712" y="2302"/>
                          </a:cubicBezTo>
                          <a:cubicBezTo>
                            <a:pt x="2712" y="2267"/>
                            <a:pt x="2695" y="2249"/>
                            <a:pt x="2659" y="2249"/>
                          </a:cubicBezTo>
                          <a:cubicBezTo>
                            <a:pt x="2632" y="2249"/>
                            <a:pt x="2614" y="2267"/>
                            <a:pt x="2614" y="2294"/>
                          </a:cubicBezTo>
                          <a:lnTo>
                            <a:pt x="2258" y="2294"/>
                          </a:lnTo>
                          <a:lnTo>
                            <a:pt x="2097" y="2409"/>
                          </a:lnTo>
                          <a:lnTo>
                            <a:pt x="1535" y="2409"/>
                          </a:lnTo>
                          <a:cubicBezTo>
                            <a:pt x="1642" y="2338"/>
                            <a:pt x="1740" y="2267"/>
                            <a:pt x="1811" y="2222"/>
                          </a:cubicBezTo>
                          <a:lnTo>
                            <a:pt x="2757" y="2222"/>
                          </a:lnTo>
                          <a:cubicBezTo>
                            <a:pt x="2766" y="2249"/>
                            <a:pt x="2784" y="2267"/>
                            <a:pt x="2820" y="2267"/>
                          </a:cubicBezTo>
                          <a:cubicBezTo>
                            <a:pt x="2855" y="2267"/>
                            <a:pt x="2882" y="2240"/>
                            <a:pt x="2882" y="2213"/>
                          </a:cubicBezTo>
                          <a:cubicBezTo>
                            <a:pt x="2882" y="2178"/>
                            <a:pt x="2855" y="2151"/>
                            <a:pt x="2820" y="2151"/>
                          </a:cubicBezTo>
                          <a:cubicBezTo>
                            <a:pt x="2784" y="2151"/>
                            <a:pt x="2766" y="2169"/>
                            <a:pt x="2757" y="2204"/>
                          </a:cubicBezTo>
                          <a:lnTo>
                            <a:pt x="1838" y="2204"/>
                          </a:lnTo>
                          <a:cubicBezTo>
                            <a:pt x="1892" y="2160"/>
                            <a:pt x="1927" y="2142"/>
                            <a:pt x="1936" y="2142"/>
                          </a:cubicBezTo>
                          <a:cubicBezTo>
                            <a:pt x="1936" y="2133"/>
                            <a:pt x="1963" y="2115"/>
                            <a:pt x="1990" y="2088"/>
                          </a:cubicBezTo>
                          <a:lnTo>
                            <a:pt x="3078" y="2088"/>
                          </a:lnTo>
                          <a:lnTo>
                            <a:pt x="3248" y="1946"/>
                          </a:lnTo>
                          <a:lnTo>
                            <a:pt x="3506" y="1946"/>
                          </a:lnTo>
                          <a:lnTo>
                            <a:pt x="3506" y="1928"/>
                          </a:lnTo>
                          <a:lnTo>
                            <a:pt x="3239" y="1928"/>
                          </a:lnTo>
                          <a:lnTo>
                            <a:pt x="3069" y="2070"/>
                          </a:lnTo>
                          <a:lnTo>
                            <a:pt x="2017" y="2070"/>
                          </a:lnTo>
                          <a:cubicBezTo>
                            <a:pt x="2061" y="2035"/>
                            <a:pt x="2115" y="1981"/>
                            <a:pt x="2133" y="1955"/>
                          </a:cubicBezTo>
                          <a:cubicBezTo>
                            <a:pt x="2159" y="1910"/>
                            <a:pt x="2186" y="1865"/>
                            <a:pt x="2204" y="1821"/>
                          </a:cubicBezTo>
                          <a:close/>
                          <a:moveTo>
                            <a:pt x="1348" y="8708"/>
                          </a:moveTo>
                          <a:cubicBezTo>
                            <a:pt x="1348" y="8752"/>
                            <a:pt x="1374" y="8788"/>
                            <a:pt x="1401" y="8797"/>
                          </a:cubicBezTo>
                          <a:lnTo>
                            <a:pt x="1392" y="8797"/>
                          </a:lnTo>
                          <a:lnTo>
                            <a:pt x="1392" y="9056"/>
                          </a:lnTo>
                          <a:lnTo>
                            <a:pt x="1178" y="9279"/>
                          </a:lnTo>
                          <a:lnTo>
                            <a:pt x="1178" y="9983"/>
                          </a:lnTo>
                          <a:cubicBezTo>
                            <a:pt x="857" y="9644"/>
                            <a:pt x="607" y="9279"/>
                            <a:pt x="500" y="8993"/>
                          </a:cubicBezTo>
                          <a:cubicBezTo>
                            <a:pt x="482" y="8949"/>
                            <a:pt x="473" y="8895"/>
                            <a:pt x="464" y="8842"/>
                          </a:cubicBezTo>
                          <a:lnTo>
                            <a:pt x="803" y="8842"/>
                          </a:lnTo>
                          <a:lnTo>
                            <a:pt x="955" y="8708"/>
                          </a:lnTo>
                          <a:close/>
                          <a:moveTo>
                            <a:pt x="1490" y="8806"/>
                          </a:moveTo>
                          <a:lnTo>
                            <a:pt x="1490" y="9091"/>
                          </a:lnTo>
                          <a:lnTo>
                            <a:pt x="1267" y="9305"/>
                          </a:lnTo>
                          <a:lnTo>
                            <a:pt x="1267" y="10090"/>
                          </a:lnTo>
                          <a:cubicBezTo>
                            <a:pt x="1241" y="10064"/>
                            <a:pt x="1214" y="10037"/>
                            <a:pt x="1196" y="10010"/>
                          </a:cubicBezTo>
                          <a:lnTo>
                            <a:pt x="1196" y="9279"/>
                          </a:lnTo>
                          <a:lnTo>
                            <a:pt x="1410" y="9056"/>
                          </a:lnTo>
                          <a:lnTo>
                            <a:pt x="1410" y="8806"/>
                          </a:lnTo>
                          <a:close/>
                          <a:moveTo>
                            <a:pt x="1633" y="8806"/>
                          </a:moveTo>
                          <a:lnTo>
                            <a:pt x="1633" y="9073"/>
                          </a:lnTo>
                          <a:lnTo>
                            <a:pt x="1901" y="9350"/>
                          </a:lnTo>
                          <a:lnTo>
                            <a:pt x="1901" y="10670"/>
                          </a:lnTo>
                          <a:cubicBezTo>
                            <a:pt x="1856" y="10635"/>
                            <a:pt x="1811" y="10599"/>
                            <a:pt x="1767" y="10563"/>
                          </a:cubicBezTo>
                          <a:lnTo>
                            <a:pt x="1767" y="9680"/>
                          </a:lnTo>
                          <a:lnTo>
                            <a:pt x="1785" y="9680"/>
                          </a:lnTo>
                          <a:cubicBezTo>
                            <a:pt x="1803" y="9662"/>
                            <a:pt x="1820" y="9636"/>
                            <a:pt x="1803" y="9609"/>
                          </a:cubicBezTo>
                          <a:cubicBezTo>
                            <a:pt x="1796" y="9589"/>
                            <a:pt x="1776" y="9575"/>
                            <a:pt x="1755" y="9575"/>
                          </a:cubicBezTo>
                          <a:cubicBezTo>
                            <a:pt x="1747" y="9575"/>
                            <a:pt x="1739" y="9577"/>
                            <a:pt x="1731" y="9582"/>
                          </a:cubicBezTo>
                          <a:cubicBezTo>
                            <a:pt x="1704" y="9591"/>
                            <a:pt x="1695" y="9627"/>
                            <a:pt x="1704" y="9653"/>
                          </a:cubicBezTo>
                          <a:cubicBezTo>
                            <a:pt x="1713" y="9671"/>
                            <a:pt x="1731" y="9680"/>
                            <a:pt x="1749" y="9680"/>
                          </a:cubicBezTo>
                          <a:lnTo>
                            <a:pt x="1749" y="10545"/>
                          </a:lnTo>
                          <a:cubicBezTo>
                            <a:pt x="1695" y="10501"/>
                            <a:pt x="1642" y="10447"/>
                            <a:pt x="1588" y="10403"/>
                          </a:cubicBezTo>
                          <a:lnTo>
                            <a:pt x="1588" y="9484"/>
                          </a:lnTo>
                          <a:lnTo>
                            <a:pt x="1606" y="9484"/>
                          </a:lnTo>
                          <a:cubicBezTo>
                            <a:pt x="1633" y="9466"/>
                            <a:pt x="1642" y="9439"/>
                            <a:pt x="1624" y="9412"/>
                          </a:cubicBezTo>
                          <a:cubicBezTo>
                            <a:pt x="1617" y="9392"/>
                            <a:pt x="1596" y="9382"/>
                            <a:pt x="1574" y="9382"/>
                          </a:cubicBezTo>
                          <a:cubicBezTo>
                            <a:pt x="1567" y="9382"/>
                            <a:pt x="1559" y="9383"/>
                            <a:pt x="1553" y="9386"/>
                          </a:cubicBezTo>
                          <a:cubicBezTo>
                            <a:pt x="1526" y="9404"/>
                            <a:pt x="1517" y="9430"/>
                            <a:pt x="1526" y="9457"/>
                          </a:cubicBezTo>
                          <a:cubicBezTo>
                            <a:pt x="1535" y="9475"/>
                            <a:pt x="1553" y="9484"/>
                            <a:pt x="1571" y="9484"/>
                          </a:cubicBezTo>
                          <a:lnTo>
                            <a:pt x="1571" y="10385"/>
                          </a:lnTo>
                          <a:cubicBezTo>
                            <a:pt x="1526" y="10349"/>
                            <a:pt x="1481" y="10305"/>
                            <a:pt x="1437" y="10260"/>
                          </a:cubicBezTo>
                          <a:lnTo>
                            <a:pt x="1437" y="9377"/>
                          </a:lnTo>
                          <a:lnTo>
                            <a:pt x="1455" y="9377"/>
                          </a:lnTo>
                          <a:cubicBezTo>
                            <a:pt x="1481" y="9359"/>
                            <a:pt x="1490" y="9332"/>
                            <a:pt x="1472" y="9305"/>
                          </a:cubicBezTo>
                          <a:cubicBezTo>
                            <a:pt x="1466" y="9285"/>
                            <a:pt x="1444" y="9275"/>
                            <a:pt x="1422" y="9275"/>
                          </a:cubicBezTo>
                          <a:cubicBezTo>
                            <a:pt x="1415" y="9275"/>
                            <a:pt x="1408" y="9276"/>
                            <a:pt x="1401" y="9279"/>
                          </a:cubicBezTo>
                          <a:cubicBezTo>
                            <a:pt x="1374" y="9297"/>
                            <a:pt x="1365" y="9323"/>
                            <a:pt x="1383" y="9350"/>
                          </a:cubicBezTo>
                          <a:cubicBezTo>
                            <a:pt x="1392" y="9368"/>
                            <a:pt x="1401" y="9377"/>
                            <a:pt x="1419" y="9377"/>
                          </a:cubicBezTo>
                          <a:lnTo>
                            <a:pt x="1419" y="10242"/>
                          </a:lnTo>
                          <a:cubicBezTo>
                            <a:pt x="1374" y="10198"/>
                            <a:pt x="1330" y="10153"/>
                            <a:pt x="1285" y="10108"/>
                          </a:cubicBezTo>
                          <a:lnTo>
                            <a:pt x="1285" y="9314"/>
                          </a:lnTo>
                          <a:lnTo>
                            <a:pt x="1508" y="9091"/>
                          </a:lnTo>
                          <a:lnTo>
                            <a:pt x="1508" y="8806"/>
                          </a:lnTo>
                          <a:close/>
                          <a:moveTo>
                            <a:pt x="1829" y="8770"/>
                          </a:moveTo>
                          <a:lnTo>
                            <a:pt x="1829" y="8779"/>
                          </a:lnTo>
                          <a:lnTo>
                            <a:pt x="2186" y="8779"/>
                          </a:lnTo>
                          <a:lnTo>
                            <a:pt x="2266" y="8859"/>
                          </a:lnTo>
                          <a:lnTo>
                            <a:pt x="2266" y="10929"/>
                          </a:lnTo>
                          <a:cubicBezTo>
                            <a:pt x="2186" y="10876"/>
                            <a:pt x="2106" y="10822"/>
                            <a:pt x="2026" y="10760"/>
                          </a:cubicBezTo>
                          <a:lnTo>
                            <a:pt x="2026" y="9323"/>
                          </a:lnTo>
                          <a:lnTo>
                            <a:pt x="1767" y="9065"/>
                          </a:lnTo>
                          <a:lnTo>
                            <a:pt x="1767" y="8806"/>
                          </a:lnTo>
                          <a:lnTo>
                            <a:pt x="1749" y="8806"/>
                          </a:lnTo>
                          <a:lnTo>
                            <a:pt x="1749" y="9073"/>
                          </a:lnTo>
                          <a:lnTo>
                            <a:pt x="2008" y="9332"/>
                          </a:lnTo>
                          <a:lnTo>
                            <a:pt x="2008" y="10751"/>
                          </a:lnTo>
                          <a:cubicBezTo>
                            <a:pt x="1972" y="10724"/>
                            <a:pt x="1945" y="10706"/>
                            <a:pt x="1919" y="10679"/>
                          </a:cubicBezTo>
                          <a:lnTo>
                            <a:pt x="1919" y="9341"/>
                          </a:lnTo>
                          <a:lnTo>
                            <a:pt x="1651" y="9065"/>
                          </a:lnTo>
                          <a:lnTo>
                            <a:pt x="1651" y="8806"/>
                          </a:lnTo>
                          <a:lnTo>
                            <a:pt x="1749" y="8806"/>
                          </a:lnTo>
                          <a:cubicBezTo>
                            <a:pt x="1785" y="8806"/>
                            <a:pt x="1811" y="8788"/>
                            <a:pt x="1829" y="8770"/>
                          </a:cubicBezTo>
                          <a:close/>
                          <a:moveTo>
                            <a:pt x="2266" y="8627"/>
                          </a:moveTo>
                          <a:lnTo>
                            <a:pt x="2391" y="8752"/>
                          </a:lnTo>
                          <a:lnTo>
                            <a:pt x="2391" y="10991"/>
                          </a:lnTo>
                          <a:cubicBezTo>
                            <a:pt x="2356" y="10974"/>
                            <a:pt x="2320" y="10956"/>
                            <a:pt x="2284" y="10938"/>
                          </a:cubicBezTo>
                          <a:lnTo>
                            <a:pt x="2284" y="8850"/>
                          </a:lnTo>
                          <a:lnTo>
                            <a:pt x="2195" y="8761"/>
                          </a:lnTo>
                          <a:lnTo>
                            <a:pt x="1829" y="8761"/>
                          </a:lnTo>
                          <a:cubicBezTo>
                            <a:pt x="1838" y="8743"/>
                            <a:pt x="1847" y="8726"/>
                            <a:pt x="1847" y="8708"/>
                          </a:cubicBezTo>
                          <a:lnTo>
                            <a:pt x="1847" y="8627"/>
                          </a:lnTo>
                          <a:close/>
                          <a:moveTo>
                            <a:pt x="4970" y="8547"/>
                          </a:moveTo>
                          <a:lnTo>
                            <a:pt x="4970" y="10492"/>
                          </a:lnTo>
                          <a:cubicBezTo>
                            <a:pt x="4952" y="10572"/>
                            <a:pt x="4880" y="10786"/>
                            <a:pt x="4827" y="10840"/>
                          </a:cubicBezTo>
                          <a:cubicBezTo>
                            <a:pt x="4764" y="10893"/>
                            <a:pt x="4675" y="10947"/>
                            <a:pt x="4568" y="10991"/>
                          </a:cubicBezTo>
                          <a:lnTo>
                            <a:pt x="4568" y="10260"/>
                          </a:lnTo>
                          <a:lnTo>
                            <a:pt x="4399" y="10073"/>
                          </a:lnTo>
                          <a:lnTo>
                            <a:pt x="4399" y="9796"/>
                          </a:lnTo>
                          <a:lnTo>
                            <a:pt x="4381" y="9796"/>
                          </a:lnTo>
                          <a:lnTo>
                            <a:pt x="4381" y="10073"/>
                          </a:lnTo>
                          <a:lnTo>
                            <a:pt x="4550" y="10269"/>
                          </a:lnTo>
                          <a:lnTo>
                            <a:pt x="4550" y="11000"/>
                          </a:lnTo>
                          <a:cubicBezTo>
                            <a:pt x="4461" y="11036"/>
                            <a:pt x="4354" y="11063"/>
                            <a:pt x="4238" y="11099"/>
                          </a:cubicBezTo>
                          <a:lnTo>
                            <a:pt x="4238" y="9796"/>
                          </a:lnTo>
                          <a:lnTo>
                            <a:pt x="4381" y="9796"/>
                          </a:lnTo>
                          <a:cubicBezTo>
                            <a:pt x="4461" y="9796"/>
                            <a:pt x="4532" y="9725"/>
                            <a:pt x="4532" y="9636"/>
                          </a:cubicBezTo>
                          <a:lnTo>
                            <a:pt x="4532" y="9154"/>
                          </a:lnTo>
                          <a:cubicBezTo>
                            <a:pt x="4532" y="9091"/>
                            <a:pt x="4497" y="9029"/>
                            <a:pt x="4434" y="9011"/>
                          </a:cubicBezTo>
                          <a:lnTo>
                            <a:pt x="4443" y="9011"/>
                          </a:lnTo>
                          <a:lnTo>
                            <a:pt x="4443" y="8770"/>
                          </a:lnTo>
                          <a:lnTo>
                            <a:pt x="4693" y="8547"/>
                          </a:lnTo>
                          <a:close/>
                          <a:moveTo>
                            <a:pt x="2481" y="8395"/>
                          </a:moveTo>
                          <a:lnTo>
                            <a:pt x="2712" y="8627"/>
                          </a:lnTo>
                          <a:lnTo>
                            <a:pt x="2712" y="9154"/>
                          </a:lnTo>
                          <a:lnTo>
                            <a:pt x="3087" y="9511"/>
                          </a:lnTo>
                          <a:lnTo>
                            <a:pt x="3738" y="9511"/>
                          </a:lnTo>
                          <a:lnTo>
                            <a:pt x="3738" y="9636"/>
                          </a:lnTo>
                          <a:cubicBezTo>
                            <a:pt x="3738" y="9725"/>
                            <a:pt x="3810" y="9796"/>
                            <a:pt x="3890" y="9796"/>
                          </a:cubicBezTo>
                          <a:lnTo>
                            <a:pt x="3899" y="9796"/>
                          </a:lnTo>
                          <a:lnTo>
                            <a:pt x="3899" y="10090"/>
                          </a:lnTo>
                          <a:lnTo>
                            <a:pt x="3266" y="10733"/>
                          </a:lnTo>
                          <a:lnTo>
                            <a:pt x="3257" y="10733"/>
                          </a:lnTo>
                          <a:lnTo>
                            <a:pt x="3257" y="11197"/>
                          </a:lnTo>
                          <a:cubicBezTo>
                            <a:pt x="3105" y="11197"/>
                            <a:pt x="2962" y="11179"/>
                            <a:pt x="2837" y="11161"/>
                          </a:cubicBezTo>
                          <a:lnTo>
                            <a:pt x="2837" y="10670"/>
                          </a:lnTo>
                          <a:lnTo>
                            <a:pt x="3257" y="10260"/>
                          </a:lnTo>
                          <a:cubicBezTo>
                            <a:pt x="3267" y="10270"/>
                            <a:pt x="3281" y="10275"/>
                            <a:pt x="3294" y="10275"/>
                          </a:cubicBezTo>
                          <a:cubicBezTo>
                            <a:pt x="3303" y="10275"/>
                            <a:pt x="3312" y="10273"/>
                            <a:pt x="3319" y="10269"/>
                          </a:cubicBezTo>
                          <a:cubicBezTo>
                            <a:pt x="3346" y="10251"/>
                            <a:pt x="3355" y="10224"/>
                            <a:pt x="3337" y="10198"/>
                          </a:cubicBezTo>
                          <a:cubicBezTo>
                            <a:pt x="3330" y="10177"/>
                            <a:pt x="3309" y="10167"/>
                            <a:pt x="3287" y="10167"/>
                          </a:cubicBezTo>
                          <a:cubicBezTo>
                            <a:pt x="3280" y="10167"/>
                            <a:pt x="3272" y="10169"/>
                            <a:pt x="3266" y="10171"/>
                          </a:cubicBezTo>
                          <a:cubicBezTo>
                            <a:pt x="3239" y="10189"/>
                            <a:pt x="3230" y="10215"/>
                            <a:pt x="3248" y="10242"/>
                          </a:cubicBezTo>
                          <a:cubicBezTo>
                            <a:pt x="3248" y="10242"/>
                            <a:pt x="3248" y="10251"/>
                            <a:pt x="3248" y="10251"/>
                          </a:cubicBezTo>
                          <a:lnTo>
                            <a:pt x="2820" y="10661"/>
                          </a:lnTo>
                          <a:lnTo>
                            <a:pt x="2820" y="11152"/>
                          </a:lnTo>
                          <a:cubicBezTo>
                            <a:pt x="2802" y="11152"/>
                            <a:pt x="2775" y="11143"/>
                            <a:pt x="2757" y="11143"/>
                          </a:cubicBezTo>
                          <a:cubicBezTo>
                            <a:pt x="2739" y="11134"/>
                            <a:pt x="2712" y="11134"/>
                            <a:pt x="2695" y="11125"/>
                          </a:cubicBezTo>
                          <a:lnTo>
                            <a:pt x="2695" y="10492"/>
                          </a:lnTo>
                          <a:lnTo>
                            <a:pt x="3096" y="10135"/>
                          </a:lnTo>
                          <a:cubicBezTo>
                            <a:pt x="3101" y="10140"/>
                            <a:pt x="3109" y="10142"/>
                            <a:pt x="3120" y="10142"/>
                          </a:cubicBezTo>
                          <a:cubicBezTo>
                            <a:pt x="3130" y="10142"/>
                            <a:pt x="3141" y="10140"/>
                            <a:pt x="3150" y="10135"/>
                          </a:cubicBezTo>
                          <a:cubicBezTo>
                            <a:pt x="3176" y="10126"/>
                            <a:pt x="3185" y="10090"/>
                            <a:pt x="3176" y="10064"/>
                          </a:cubicBezTo>
                          <a:cubicBezTo>
                            <a:pt x="3165" y="10046"/>
                            <a:pt x="3150" y="10037"/>
                            <a:pt x="3133" y="10037"/>
                          </a:cubicBezTo>
                          <a:cubicBezTo>
                            <a:pt x="3124" y="10037"/>
                            <a:pt x="3115" y="10040"/>
                            <a:pt x="3105" y="10046"/>
                          </a:cubicBezTo>
                          <a:cubicBezTo>
                            <a:pt x="3078" y="10055"/>
                            <a:pt x="3069" y="10090"/>
                            <a:pt x="3078" y="10117"/>
                          </a:cubicBezTo>
                          <a:lnTo>
                            <a:pt x="2677" y="10483"/>
                          </a:lnTo>
                          <a:lnTo>
                            <a:pt x="2677" y="11116"/>
                          </a:lnTo>
                          <a:cubicBezTo>
                            <a:pt x="2623" y="11107"/>
                            <a:pt x="2579" y="11090"/>
                            <a:pt x="2534" y="11063"/>
                          </a:cubicBezTo>
                          <a:lnTo>
                            <a:pt x="2534" y="10358"/>
                          </a:lnTo>
                          <a:lnTo>
                            <a:pt x="2953" y="9966"/>
                          </a:lnTo>
                          <a:cubicBezTo>
                            <a:pt x="2964" y="9976"/>
                            <a:pt x="2974" y="9980"/>
                            <a:pt x="2985" y="9980"/>
                          </a:cubicBezTo>
                          <a:cubicBezTo>
                            <a:pt x="2992" y="9980"/>
                            <a:pt x="3000" y="9978"/>
                            <a:pt x="3007" y="9974"/>
                          </a:cubicBezTo>
                          <a:cubicBezTo>
                            <a:pt x="3034" y="9957"/>
                            <a:pt x="3043" y="9930"/>
                            <a:pt x="3034" y="9903"/>
                          </a:cubicBezTo>
                          <a:cubicBezTo>
                            <a:pt x="3020" y="9883"/>
                            <a:pt x="3002" y="9873"/>
                            <a:pt x="2982" y="9873"/>
                          </a:cubicBezTo>
                          <a:cubicBezTo>
                            <a:pt x="2976" y="9873"/>
                            <a:pt x="2969" y="9874"/>
                            <a:pt x="2962" y="9876"/>
                          </a:cubicBezTo>
                          <a:cubicBezTo>
                            <a:pt x="2936" y="9894"/>
                            <a:pt x="2927" y="9921"/>
                            <a:pt x="2936" y="9948"/>
                          </a:cubicBezTo>
                          <a:cubicBezTo>
                            <a:pt x="2936" y="9948"/>
                            <a:pt x="2936" y="9957"/>
                            <a:pt x="2936" y="9957"/>
                          </a:cubicBezTo>
                          <a:lnTo>
                            <a:pt x="2516" y="10349"/>
                          </a:lnTo>
                          <a:lnTo>
                            <a:pt x="2516" y="11054"/>
                          </a:lnTo>
                          <a:cubicBezTo>
                            <a:pt x="2481" y="11036"/>
                            <a:pt x="2445" y="11018"/>
                            <a:pt x="2409" y="11000"/>
                          </a:cubicBezTo>
                          <a:lnTo>
                            <a:pt x="2409" y="8743"/>
                          </a:lnTo>
                          <a:lnTo>
                            <a:pt x="2275" y="8610"/>
                          </a:lnTo>
                          <a:lnTo>
                            <a:pt x="1847" y="8610"/>
                          </a:lnTo>
                          <a:lnTo>
                            <a:pt x="1847" y="8503"/>
                          </a:lnTo>
                          <a:lnTo>
                            <a:pt x="2373" y="8503"/>
                          </a:lnTo>
                          <a:lnTo>
                            <a:pt x="2534" y="8645"/>
                          </a:lnTo>
                          <a:lnTo>
                            <a:pt x="2534" y="9189"/>
                          </a:lnTo>
                          <a:lnTo>
                            <a:pt x="2989" y="9653"/>
                          </a:lnTo>
                          <a:lnTo>
                            <a:pt x="3738" y="9653"/>
                          </a:lnTo>
                          <a:lnTo>
                            <a:pt x="3738" y="9636"/>
                          </a:lnTo>
                          <a:lnTo>
                            <a:pt x="2998" y="9636"/>
                          </a:lnTo>
                          <a:lnTo>
                            <a:pt x="2552" y="9181"/>
                          </a:lnTo>
                          <a:lnTo>
                            <a:pt x="2552" y="8645"/>
                          </a:lnTo>
                          <a:lnTo>
                            <a:pt x="2382" y="8485"/>
                          </a:lnTo>
                          <a:lnTo>
                            <a:pt x="1847" y="8485"/>
                          </a:lnTo>
                          <a:lnTo>
                            <a:pt x="1847" y="8413"/>
                          </a:lnTo>
                          <a:cubicBezTo>
                            <a:pt x="1847" y="8404"/>
                            <a:pt x="1838" y="8404"/>
                            <a:pt x="1838" y="8395"/>
                          </a:cubicBezTo>
                          <a:close/>
                          <a:moveTo>
                            <a:pt x="4051" y="9796"/>
                          </a:moveTo>
                          <a:lnTo>
                            <a:pt x="4051" y="10135"/>
                          </a:lnTo>
                          <a:lnTo>
                            <a:pt x="3417" y="10760"/>
                          </a:lnTo>
                          <a:lnTo>
                            <a:pt x="3417" y="11197"/>
                          </a:lnTo>
                          <a:lnTo>
                            <a:pt x="3283" y="11197"/>
                          </a:lnTo>
                          <a:lnTo>
                            <a:pt x="3283" y="10742"/>
                          </a:lnTo>
                          <a:lnTo>
                            <a:pt x="3917" y="10099"/>
                          </a:lnTo>
                          <a:lnTo>
                            <a:pt x="3917" y="10090"/>
                          </a:lnTo>
                          <a:lnTo>
                            <a:pt x="3917" y="9796"/>
                          </a:lnTo>
                          <a:close/>
                          <a:moveTo>
                            <a:pt x="4220" y="9796"/>
                          </a:moveTo>
                          <a:lnTo>
                            <a:pt x="4220" y="11099"/>
                          </a:lnTo>
                          <a:cubicBezTo>
                            <a:pt x="4104" y="11125"/>
                            <a:pt x="3970" y="11152"/>
                            <a:pt x="3837" y="11161"/>
                          </a:cubicBezTo>
                          <a:cubicBezTo>
                            <a:pt x="3703" y="11179"/>
                            <a:pt x="3569" y="11188"/>
                            <a:pt x="3435" y="11197"/>
                          </a:cubicBezTo>
                          <a:lnTo>
                            <a:pt x="3435" y="10768"/>
                          </a:lnTo>
                          <a:lnTo>
                            <a:pt x="4060" y="10144"/>
                          </a:lnTo>
                          <a:lnTo>
                            <a:pt x="4068" y="10135"/>
                          </a:lnTo>
                          <a:lnTo>
                            <a:pt x="4068" y="9796"/>
                          </a:lnTo>
                          <a:close/>
                          <a:moveTo>
                            <a:pt x="4238" y="0"/>
                          </a:moveTo>
                          <a:cubicBezTo>
                            <a:pt x="4232" y="0"/>
                            <a:pt x="4226" y="0"/>
                            <a:pt x="4220" y="1"/>
                          </a:cubicBezTo>
                          <a:cubicBezTo>
                            <a:pt x="3765" y="54"/>
                            <a:pt x="2855" y="393"/>
                            <a:pt x="2579" y="741"/>
                          </a:cubicBezTo>
                          <a:cubicBezTo>
                            <a:pt x="2463" y="875"/>
                            <a:pt x="2391" y="1125"/>
                            <a:pt x="2320" y="1375"/>
                          </a:cubicBezTo>
                          <a:cubicBezTo>
                            <a:pt x="2258" y="1589"/>
                            <a:pt x="2186" y="1812"/>
                            <a:pt x="2106" y="1928"/>
                          </a:cubicBezTo>
                          <a:cubicBezTo>
                            <a:pt x="2070" y="1981"/>
                            <a:pt x="1910" y="2106"/>
                            <a:pt x="1910" y="2106"/>
                          </a:cubicBezTo>
                          <a:cubicBezTo>
                            <a:pt x="1874" y="2133"/>
                            <a:pt x="1035" y="2677"/>
                            <a:pt x="821" y="2945"/>
                          </a:cubicBezTo>
                          <a:cubicBezTo>
                            <a:pt x="527" y="3328"/>
                            <a:pt x="125" y="4247"/>
                            <a:pt x="45" y="4729"/>
                          </a:cubicBezTo>
                          <a:cubicBezTo>
                            <a:pt x="1" y="5059"/>
                            <a:pt x="1" y="5701"/>
                            <a:pt x="63" y="6005"/>
                          </a:cubicBezTo>
                          <a:cubicBezTo>
                            <a:pt x="99" y="6174"/>
                            <a:pt x="188" y="6406"/>
                            <a:pt x="268" y="6638"/>
                          </a:cubicBezTo>
                          <a:cubicBezTo>
                            <a:pt x="366" y="6879"/>
                            <a:pt x="455" y="7129"/>
                            <a:pt x="491" y="7298"/>
                          </a:cubicBezTo>
                          <a:cubicBezTo>
                            <a:pt x="518" y="7477"/>
                            <a:pt x="491" y="7744"/>
                            <a:pt x="455" y="8030"/>
                          </a:cubicBezTo>
                          <a:cubicBezTo>
                            <a:pt x="420" y="8395"/>
                            <a:pt x="375" y="8779"/>
                            <a:pt x="464" y="9002"/>
                          </a:cubicBezTo>
                          <a:cubicBezTo>
                            <a:pt x="750" y="9743"/>
                            <a:pt x="1981" y="10991"/>
                            <a:pt x="2748" y="11179"/>
                          </a:cubicBezTo>
                          <a:cubicBezTo>
                            <a:pt x="2900" y="11215"/>
                            <a:pt x="3105" y="11232"/>
                            <a:pt x="3328" y="11232"/>
                          </a:cubicBezTo>
                          <a:cubicBezTo>
                            <a:pt x="3881" y="11232"/>
                            <a:pt x="4559" y="11116"/>
                            <a:pt x="4845" y="10867"/>
                          </a:cubicBezTo>
                          <a:cubicBezTo>
                            <a:pt x="4925" y="10795"/>
                            <a:pt x="5005" y="10510"/>
                            <a:pt x="5005" y="10492"/>
                          </a:cubicBezTo>
                          <a:lnTo>
                            <a:pt x="5005" y="599"/>
                          </a:lnTo>
                          <a:lnTo>
                            <a:pt x="5005" y="590"/>
                          </a:lnTo>
                          <a:cubicBezTo>
                            <a:pt x="4996" y="581"/>
                            <a:pt x="4818" y="242"/>
                            <a:pt x="4711" y="161"/>
                          </a:cubicBezTo>
                          <a:cubicBezTo>
                            <a:pt x="4609" y="85"/>
                            <a:pt x="4369" y="0"/>
                            <a:pt x="423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 name="Google Shape;343;p28"/>
                  <p:cNvSpPr/>
                  <p:nvPr/>
                </p:nvSpPr>
                <p:spPr>
                  <a:xfrm>
                    <a:off x="2762389" y="2464281"/>
                    <a:ext cx="563973" cy="354886"/>
                  </a:xfrm>
                  <a:custGeom>
                    <a:avLst/>
                    <a:gdLst/>
                    <a:ahLst/>
                    <a:cxnLst/>
                    <a:rect l="l" t="t" r="r" b="b"/>
                    <a:pathLst>
                      <a:path w="6835" h="4301" extrusionOk="0">
                        <a:moveTo>
                          <a:pt x="1" y="1"/>
                        </a:moveTo>
                        <a:lnTo>
                          <a:pt x="2918" y="4301"/>
                        </a:lnTo>
                        <a:lnTo>
                          <a:pt x="4024" y="4301"/>
                        </a:lnTo>
                        <a:lnTo>
                          <a:pt x="6834" y="1"/>
                        </a:lnTo>
                        <a:close/>
                      </a:path>
                    </a:pathLst>
                  </a:custGeom>
                  <a:gradFill>
                    <a:gsLst>
                      <a:gs pos="0">
                        <a:schemeClr val="accent3">
                          <a:alpha val="50000"/>
                        </a:schemeClr>
                      </a:gs>
                      <a:gs pos="83000">
                        <a:srgbClr val="FFFFFF">
                          <a:alpha val="0"/>
                          <a:alpha val="50000"/>
                        </a:srgbClr>
                      </a:gs>
                      <a:gs pos="100000">
                        <a:srgbClr val="FFFFFF">
                          <a:alpha val="0"/>
                          <a:alpha val="50000"/>
                        </a:srgbClr>
                      </a:gs>
                    </a:gsLst>
                    <a:lin ang="16200038" scaled="0"/>
                  </a:gradFill>
                  <a:ln>
                    <a:noFill/>
                  </a:ln>
                  <a:effectLst>
                    <a:outerShdw blurRad="1143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2585157" y="2888934"/>
                    <a:ext cx="76719" cy="21296"/>
                  </a:xfrm>
                  <a:custGeom>
                    <a:avLst/>
                    <a:gdLst/>
                    <a:ahLst/>
                    <a:cxnLst/>
                    <a:rect l="l" t="t" r="r" b="b"/>
                    <a:pathLst>
                      <a:path w="1160" h="322" extrusionOk="0">
                        <a:moveTo>
                          <a:pt x="54" y="107"/>
                        </a:moveTo>
                        <a:cubicBezTo>
                          <a:pt x="36" y="116"/>
                          <a:pt x="27" y="134"/>
                          <a:pt x="18" y="152"/>
                        </a:cubicBezTo>
                        <a:lnTo>
                          <a:pt x="18" y="152"/>
                        </a:lnTo>
                        <a:cubicBezTo>
                          <a:pt x="9" y="161"/>
                          <a:pt x="0" y="188"/>
                          <a:pt x="9" y="197"/>
                        </a:cubicBezTo>
                        <a:lnTo>
                          <a:pt x="9" y="197"/>
                        </a:lnTo>
                        <a:cubicBezTo>
                          <a:pt x="18" y="232"/>
                          <a:pt x="54" y="241"/>
                          <a:pt x="80" y="250"/>
                        </a:cubicBezTo>
                        <a:lnTo>
                          <a:pt x="80" y="250"/>
                        </a:lnTo>
                        <a:cubicBezTo>
                          <a:pt x="303" y="295"/>
                          <a:pt x="526" y="321"/>
                          <a:pt x="758" y="321"/>
                        </a:cubicBezTo>
                        <a:lnTo>
                          <a:pt x="758" y="321"/>
                        </a:lnTo>
                        <a:cubicBezTo>
                          <a:pt x="812" y="321"/>
                          <a:pt x="865" y="321"/>
                          <a:pt x="910" y="321"/>
                        </a:cubicBezTo>
                        <a:lnTo>
                          <a:pt x="910" y="321"/>
                        </a:lnTo>
                        <a:cubicBezTo>
                          <a:pt x="964" y="321"/>
                          <a:pt x="1008" y="313"/>
                          <a:pt x="1062" y="313"/>
                        </a:cubicBezTo>
                        <a:lnTo>
                          <a:pt x="1062" y="313"/>
                        </a:lnTo>
                        <a:cubicBezTo>
                          <a:pt x="1080" y="313"/>
                          <a:pt x="1151" y="313"/>
                          <a:pt x="1151" y="286"/>
                        </a:cubicBezTo>
                        <a:lnTo>
                          <a:pt x="1151" y="286"/>
                        </a:lnTo>
                        <a:cubicBezTo>
                          <a:pt x="1160" y="268"/>
                          <a:pt x="1142" y="259"/>
                          <a:pt x="1133" y="250"/>
                        </a:cubicBezTo>
                        <a:lnTo>
                          <a:pt x="1133" y="250"/>
                        </a:lnTo>
                        <a:cubicBezTo>
                          <a:pt x="1106" y="232"/>
                          <a:pt x="1080" y="214"/>
                          <a:pt x="1053" y="197"/>
                        </a:cubicBezTo>
                        <a:lnTo>
                          <a:pt x="1053" y="197"/>
                        </a:lnTo>
                        <a:cubicBezTo>
                          <a:pt x="919" y="116"/>
                          <a:pt x="785" y="63"/>
                          <a:pt x="633" y="27"/>
                        </a:cubicBezTo>
                        <a:lnTo>
                          <a:pt x="633" y="27"/>
                        </a:lnTo>
                        <a:cubicBezTo>
                          <a:pt x="571" y="9"/>
                          <a:pt x="491" y="0"/>
                          <a:pt x="419" y="0"/>
                        </a:cubicBezTo>
                        <a:lnTo>
                          <a:pt x="419" y="0"/>
                        </a:lnTo>
                        <a:cubicBezTo>
                          <a:pt x="286" y="0"/>
                          <a:pt x="161" y="36"/>
                          <a:pt x="54" y="107"/>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2918497" y="2859436"/>
                    <a:ext cx="452579" cy="159325"/>
                  </a:xfrm>
                  <a:custGeom>
                    <a:avLst/>
                    <a:gdLst/>
                    <a:ahLst/>
                    <a:cxnLst/>
                    <a:rect l="l" t="t" r="r" b="b"/>
                    <a:pathLst>
                      <a:path w="6843" h="2409" extrusionOk="0">
                        <a:moveTo>
                          <a:pt x="36" y="232"/>
                        </a:moveTo>
                        <a:cubicBezTo>
                          <a:pt x="63" y="312"/>
                          <a:pt x="107" y="375"/>
                          <a:pt x="161" y="437"/>
                        </a:cubicBezTo>
                        <a:lnTo>
                          <a:pt x="161" y="437"/>
                        </a:lnTo>
                        <a:cubicBezTo>
                          <a:pt x="259" y="562"/>
                          <a:pt x="411" y="643"/>
                          <a:pt x="562" y="705"/>
                        </a:cubicBezTo>
                        <a:lnTo>
                          <a:pt x="562" y="705"/>
                        </a:lnTo>
                        <a:cubicBezTo>
                          <a:pt x="705" y="759"/>
                          <a:pt x="857" y="803"/>
                          <a:pt x="1009" y="848"/>
                        </a:cubicBezTo>
                        <a:lnTo>
                          <a:pt x="1009" y="848"/>
                        </a:lnTo>
                        <a:cubicBezTo>
                          <a:pt x="1160" y="892"/>
                          <a:pt x="1312" y="937"/>
                          <a:pt x="1463" y="973"/>
                        </a:cubicBezTo>
                        <a:lnTo>
                          <a:pt x="1463" y="973"/>
                        </a:lnTo>
                        <a:cubicBezTo>
                          <a:pt x="1767" y="1062"/>
                          <a:pt x="2070" y="1133"/>
                          <a:pt x="2382" y="1205"/>
                        </a:cubicBezTo>
                        <a:lnTo>
                          <a:pt x="2382" y="1205"/>
                        </a:lnTo>
                        <a:cubicBezTo>
                          <a:pt x="2534" y="1231"/>
                          <a:pt x="2695" y="1258"/>
                          <a:pt x="2837" y="1285"/>
                        </a:cubicBezTo>
                        <a:lnTo>
                          <a:pt x="2837" y="1285"/>
                        </a:lnTo>
                        <a:cubicBezTo>
                          <a:pt x="2998" y="1312"/>
                          <a:pt x="3141" y="1347"/>
                          <a:pt x="3292" y="1383"/>
                        </a:cubicBezTo>
                        <a:lnTo>
                          <a:pt x="3292" y="1383"/>
                        </a:lnTo>
                        <a:cubicBezTo>
                          <a:pt x="3899" y="1526"/>
                          <a:pt x="4470" y="1758"/>
                          <a:pt x="5023" y="2043"/>
                        </a:cubicBezTo>
                        <a:lnTo>
                          <a:pt x="5023" y="2043"/>
                        </a:lnTo>
                        <a:cubicBezTo>
                          <a:pt x="5308" y="2177"/>
                          <a:pt x="5603" y="2311"/>
                          <a:pt x="5915" y="2364"/>
                        </a:cubicBezTo>
                        <a:lnTo>
                          <a:pt x="5915" y="2364"/>
                        </a:lnTo>
                        <a:cubicBezTo>
                          <a:pt x="6076" y="2391"/>
                          <a:pt x="6236" y="2409"/>
                          <a:pt x="6397" y="2382"/>
                        </a:cubicBezTo>
                        <a:lnTo>
                          <a:pt x="6397" y="2382"/>
                        </a:lnTo>
                        <a:cubicBezTo>
                          <a:pt x="6557" y="2373"/>
                          <a:pt x="6709" y="2320"/>
                          <a:pt x="6843" y="2239"/>
                        </a:cubicBezTo>
                        <a:lnTo>
                          <a:pt x="6843" y="2239"/>
                        </a:lnTo>
                        <a:cubicBezTo>
                          <a:pt x="6557" y="2364"/>
                          <a:pt x="6236" y="2355"/>
                          <a:pt x="5942" y="2275"/>
                        </a:cubicBezTo>
                        <a:lnTo>
                          <a:pt x="5942" y="2275"/>
                        </a:lnTo>
                        <a:cubicBezTo>
                          <a:pt x="5639" y="2204"/>
                          <a:pt x="5371" y="2052"/>
                          <a:pt x="5094" y="1909"/>
                        </a:cubicBezTo>
                        <a:lnTo>
                          <a:pt x="5094" y="1909"/>
                        </a:lnTo>
                        <a:cubicBezTo>
                          <a:pt x="4818" y="1758"/>
                          <a:pt x="4541" y="1615"/>
                          <a:pt x="4247" y="1490"/>
                        </a:cubicBezTo>
                        <a:lnTo>
                          <a:pt x="4247" y="1490"/>
                        </a:lnTo>
                        <a:cubicBezTo>
                          <a:pt x="3952" y="1374"/>
                          <a:pt x="3649" y="1276"/>
                          <a:pt x="3337" y="1196"/>
                        </a:cubicBezTo>
                        <a:lnTo>
                          <a:pt x="3337" y="1196"/>
                        </a:lnTo>
                        <a:cubicBezTo>
                          <a:pt x="3185" y="1160"/>
                          <a:pt x="3034" y="1133"/>
                          <a:pt x="2873" y="1106"/>
                        </a:cubicBezTo>
                        <a:lnTo>
                          <a:pt x="2873" y="1106"/>
                        </a:lnTo>
                        <a:cubicBezTo>
                          <a:pt x="2712" y="1080"/>
                          <a:pt x="2570" y="1053"/>
                          <a:pt x="2409" y="1026"/>
                        </a:cubicBezTo>
                        <a:lnTo>
                          <a:pt x="2409" y="1026"/>
                        </a:lnTo>
                        <a:cubicBezTo>
                          <a:pt x="2106" y="973"/>
                          <a:pt x="1802" y="901"/>
                          <a:pt x="1499" y="830"/>
                        </a:cubicBezTo>
                        <a:lnTo>
                          <a:pt x="1499" y="830"/>
                        </a:lnTo>
                        <a:lnTo>
                          <a:pt x="1044" y="732"/>
                        </a:lnTo>
                        <a:cubicBezTo>
                          <a:pt x="893" y="696"/>
                          <a:pt x="732" y="660"/>
                          <a:pt x="589" y="616"/>
                        </a:cubicBezTo>
                        <a:lnTo>
                          <a:pt x="589" y="616"/>
                        </a:lnTo>
                        <a:cubicBezTo>
                          <a:pt x="446" y="571"/>
                          <a:pt x="304" y="509"/>
                          <a:pt x="197" y="402"/>
                        </a:cubicBezTo>
                        <a:lnTo>
                          <a:pt x="197" y="402"/>
                        </a:lnTo>
                        <a:cubicBezTo>
                          <a:pt x="90" y="304"/>
                          <a:pt x="9" y="152"/>
                          <a:pt x="18" y="0"/>
                        </a:cubicBezTo>
                        <a:lnTo>
                          <a:pt x="18" y="0"/>
                        </a:lnTo>
                        <a:cubicBezTo>
                          <a:pt x="0" y="72"/>
                          <a:pt x="9" y="152"/>
                          <a:pt x="36" y="232"/>
                        </a:cubicBezTo>
                        <a:close/>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2912015" y="2831658"/>
                    <a:ext cx="113360" cy="76786"/>
                  </a:xfrm>
                  <a:custGeom>
                    <a:avLst/>
                    <a:gdLst/>
                    <a:ahLst/>
                    <a:cxnLst/>
                    <a:rect l="l" t="t" r="r" b="b"/>
                    <a:pathLst>
                      <a:path w="1714" h="1161" extrusionOk="0">
                        <a:moveTo>
                          <a:pt x="295" y="313"/>
                        </a:moveTo>
                        <a:cubicBezTo>
                          <a:pt x="143" y="501"/>
                          <a:pt x="0" y="857"/>
                          <a:pt x="250" y="1027"/>
                        </a:cubicBezTo>
                        <a:lnTo>
                          <a:pt x="250" y="1027"/>
                        </a:lnTo>
                        <a:cubicBezTo>
                          <a:pt x="357" y="1089"/>
                          <a:pt x="482" y="1089"/>
                          <a:pt x="607" y="1098"/>
                        </a:cubicBezTo>
                        <a:lnTo>
                          <a:pt x="607" y="1098"/>
                        </a:lnTo>
                        <a:cubicBezTo>
                          <a:pt x="759" y="1116"/>
                          <a:pt x="919" y="1152"/>
                          <a:pt x="1071" y="1152"/>
                        </a:cubicBezTo>
                        <a:lnTo>
                          <a:pt x="1071" y="1152"/>
                        </a:lnTo>
                        <a:cubicBezTo>
                          <a:pt x="1258" y="1161"/>
                          <a:pt x="1472" y="1107"/>
                          <a:pt x="1597" y="947"/>
                        </a:cubicBezTo>
                        <a:lnTo>
                          <a:pt x="1597" y="947"/>
                        </a:lnTo>
                        <a:cubicBezTo>
                          <a:pt x="1660" y="866"/>
                          <a:pt x="1695" y="759"/>
                          <a:pt x="1704" y="652"/>
                        </a:cubicBezTo>
                        <a:lnTo>
                          <a:pt x="1704" y="652"/>
                        </a:lnTo>
                        <a:cubicBezTo>
                          <a:pt x="1713" y="545"/>
                          <a:pt x="1713" y="447"/>
                          <a:pt x="1686" y="358"/>
                        </a:cubicBezTo>
                        <a:lnTo>
                          <a:pt x="1686" y="358"/>
                        </a:lnTo>
                        <a:cubicBezTo>
                          <a:pt x="1669" y="269"/>
                          <a:pt x="1606" y="188"/>
                          <a:pt x="1499" y="126"/>
                        </a:cubicBezTo>
                        <a:lnTo>
                          <a:pt x="1499" y="126"/>
                        </a:lnTo>
                        <a:cubicBezTo>
                          <a:pt x="1356" y="54"/>
                          <a:pt x="1187" y="10"/>
                          <a:pt x="1026" y="1"/>
                        </a:cubicBezTo>
                        <a:lnTo>
                          <a:pt x="1026" y="1"/>
                        </a:lnTo>
                        <a:cubicBezTo>
                          <a:pt x="1008" y="1"/>
                          <a:pt x="999" y="1"/>
                          <a:pt x="982" y="1"/>
                        </a:cubicBezTo>
                        <a:lnTo>
                          <a:pt x="982" y="1"/>
                        </a:lnTo>
                        <a:cubicBezTo>
                          <a:pt x="723" y="1"/>
                          <a:pt x="464" y="117"/>
                          <a:pt x="295" y="313"/>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28"/>
                <p:cNvSpPr/>
                <p:nvPr/>
              </p:nvSpPr>
              <p:spPr>
                <a:xfrm>
                  <a:off x="4814250" y="596848"/>
                  <a:ext cx="716036" cy="71612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7393860" y="3277728"/>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8035449" y="2585529"/>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5530281" y="3035708"/>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7011756" y="584085"/>
                  <a:ext cx="1292563" cy="1292651"/>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8035457" y="1519454"/>
                  <a:ext cx="792788" cy="7928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5021733" y="1950845"/>
                  <a:ext cx="508552" cy="50858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5788842" y="633050"/>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6457220" y="182501"/>
                  <a:ext cx="354760" cy="3547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28"/>
              <p:cNvGrpSpPr/>
              <p:nvPr/>
            </p:nvGrpSpPr>
            <p:grpSpPr>
              <a:xfrm rot="-2979843" flipH="1">
                <a:off x="7139016" y="358"/>
                <a:ext cx="2497851" cy="956975"/>
                <a:chOff x="300338" y="2024677"/>
                <a:chExt cx="2497728" cy="956928"/>
              </a:xfrm>
            </p:grpSpPr>
            <p:sp>
              <p:nvSpPr>
                <p:cNvPr id="357" name="Google Shape;357;p28"/>
                <p:cNvSpPr/>
                <p:nvPr/>
              </p:nvSpPr>
              <p:spPr>
                <a:xfrm>
                  <a:off x="300338" y="2024677"/>
                  <a:ext cx="2497728" cy="956928"/>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1740733" y="2219786"/>
                  <a:ext cx="955618" cy="709185"/>
                </a:xfrm>
                <a:custGeom>
                  <a:avLst/>
                  <a:gdLst/>
                  <a:ahLst/>
                  <a:cxnLst/>
                  <a:rect l="l" t="t" r="r" b="b"/>
                  <a:pathLst>
                    <a:path w="7298" h="5416" extrusionOk="0">
                      <a:moveTo>
                        <a:pt x="1580" y="464"/>
                      </a:moveTo>
                      <a:cubicBezTo>
                        <a:pt x="1580" y="464"/>
                        <a:pt x="830" y="1794"/>
                        <a:pt x="232" y="1687"/>
                      </a:cubicBezTo>
                      <a:lnTo>
                        <a:pt x="232" y="1687"/>
                      </a:lnTo>
                      <a:cubicBezTo>
                        <a:pt x="232" y="1687"/>
                        <a:pt x="152" y="1838"/>
                        <a:pt x="1" y="1972"/>
                      </a:cubicBezTo>
                      <a:lnTo>
                        <a:pt x="1" y="1972"/>
                      </a:lnTo>
                      <a:cubicBezTo>
                        <a:pt x="286" y="2240"/>
                        <a:pt x="1357" y="2374"/>
                        <a:pt x="1357" y="2374"/>
                      </a:cubicBezTo>
                      <a:lnTo>
                        <a:pt x="1357" y="2374"/>
                      </a:lnTo>
                      <a:cubicBezTo>
                        <a:pt x="1410" y="2570"/>
                        <a:pt x="1713" y="2793"/>
                        <a:pt x="2088" y="3016"/>
                      </a:cubicBezTo>
                      <a:lnTo>
                        <a:pt x="2088" y="3016"/>
                      </a:lnTo>
                      <a:cubicBezTo>
                        <a:pt x="2650" y="3034"/>
                        <a:pt x="3783" y="3114"/>
                        <a:pt x="4149" y="3498"/>
                      </a:cubicBezTo>
                      <a:lnTo>
                        <a:pt x="4149" y="3498"/>
                      </a:lnTo>
                      <a:cubicBezTo>
                        <a:pt x="4149" y="3498"/>
                        <a:pt x="4149" y="3498"/>
                        <a:pt x="4158" y="3498"/>
                      </a:cubicBezTo>
                      <a:lnTo>
                        <a:pt x="4158" y="3498"/>
                      </a:lnTo>
                      <a:cubicBezTo>
                        <a:pt x="4283" y="3560"/>
                        <a:pt x="4461" y="3676"/>
                        <a:pt x="4497" y="3801"/>
                      </a:cubicBezTo>
                      <a:lnTo>
                        <a:pt x="4497" y="3801"/>
                      </a:lnTo>
                      <a:cubicBezTo>
                        <a:pt x="4568" y="4042"/>
                        <a:pt x="4577" y="4470"/>
                        <a:pt x="4184" y="4524"/>
                      </a:cubicBezTo>
                      <a:lnTo>
                        <a:pt x="4184" y="4524"/>
                      </a:lnTo>
                      <a:cubicBezTo>
                        <a:pt x="4158" y="4550"/>
                        <a:pt x="4122" y="4568"/>
                        <a:pt x="4086" y="4586"/>
                      </a:cubicBezTo>
                      <a:lnTo>
                        <a:pt x="4086" y="4586"/>
                      </a:lnTo>
                      <a:cubicBezTo>
                        <a:pt x="4077" y="4586"/>
                        <a:pt x="4077" y="4586"/>
                        <a:pt x="4069" y="4595"/>
                      </a:cubicBezTo>
                      <a:lnTo>
                        <a:pt x="4069" y="4595"/>
                      </a:lnTo>
                      <a:cubicBezTo>
                        <a:pt x="4363" y="5059"/>
                        <a:pt x="4693" y="5416"/>
                        <a:pt x="5005" y="5291"/>
                      </a:cubicBezTo>
                      <a:lnTo>
                        <a:pt x="5005" y="5291"/>
                      </a:lnTo>
                      <a:cubicBezTo>
                        <a:pt x="5416" y="5130"/>
                        <a:pt x="5023" y="4336"/>
                        <a:pt x="5023" y="4336"/>
                      </a:cubicBezTo>
                      <a:lnTo>
                        <a:pt x="5023" y="4336"/>
                      </a:lnTo>
                      <a:lnTo>
                        <a:pt x="3837" y="2052"/>
                      </a:lnTo>
                      <a:lnTo>
                        <a:pt x="3221" y="1365"/>
                      </a:lnTo>
                      <a:lnTo>
                        <a:pt x="3346" y="1321"/>
                      </a:lnTo>
                      <a:cubicBezTo>
                        <a:pt x="3480" y="1571"/>
                        <a:pt x="4390" y="2374"/>
                        <a:pt x="4827" y="2588"/>
                      </a:cubicBezTo>
                      <a:lnTo>
                        <a:pt x="4827" y="2588"/>
                      </a:lnTo>
                      <a:cubicBezTo>
                        <a:pt x="5603" y="3462"/>
                        <a:pt x="6317" y="4185"/>
                        <a:pt x="6807" y="4024"/>
                      </a:cubicBezTo>
                      <a:lnTo>
                        <a:pt x="6807" y="4024"/>
                      </a:lnTo>
                      <a:cubicBezTo>
                        <a:pt x="7298" y="3863"/>
                        <a:pt x="6673" y="2953"/>
                        <a:pt x="6673" y="2953"/>
                      </a:cubicBezTo>
                      <a:lnTo>
                        <a:pt x="6673" y="2953"/>
                      </a:lnTo>
                      <a:lnTo>
                        <a:pt x="5665" y="1589"/>
                      </a:lnTo>
                      <a:lnTo>
                        <a:pt x="4149" y="197"/>
                      </a:lnTo>
                      <a:cubicBezTo>
                        <a:pt x="3926" y="206"/>
                        <a:pt x="3542" y="170"/>
                        <a:pt x="3382" y="1"/>
                      </a:cubicBezTo>
                      <a:lnTo>
                        <a:pt x="3382" y="1"/>
                      </a:lnTo>
                      <a:cubicBezTo>
                        <a:pt x="3382" y="1"/>
                        <a:pt x="2525" y="518"/>
                        <a:pt x="1580" y="464"/>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9" name="Google Shape;359;p28"/>
            <p:cNvSpPr/>
            <p:nvPr/>
          </p:nvSpPr>
          <p:spPr>
            <a:xfrm rot="-3033130">
              <a:off x="8204856" y="1418610"/>
              <a:ext cx="240324" cy="162787"/>
            </a:xfrm>
            <a:custGeom>
              <a:avLst/>
              <a:gdLst/>
              <a:ahLst/>
              <a:cxnLst/>
              <a:rect l="l" t="t" r="r" b="b"/>
              <a:pathLst>
                <a:path w="1714" h="1161" extrusionOk="0">
                  <a:moveTo>
                    <a:pt x="295" y="313"/>
                  </a:moveTo>
                  <a:cubicBezTo>
                    <a:pt x="143" y="501"/>
                    <a:pt x="0" y="857"/>
                    <a:pt x="250" y="1027"/>
                  </a:cubicBezTo>
                  <a:lnTo>
                    <a:pt x="250" y="1027"/>
                  </a:lnTo>
                  <a:cubicBezTo>
                    <a:pt x="357" y="1089"/>
                    <a:pt x="482" y="1089"/>
                    <a:pt x="607" y="1098"/>
                  </a:cubicBezTo>
                  <a:lnTo>
                    <a:pt x="607" y="1098"/>
                  </a:lnTo>
                  <a:cubicBezTo>
                    <a:pt x="759" y="1116"/>
                    <a:pt x="919" y="1152"/>
                    <a:pt x="1071" y="1152"/>
                  </a:cubicBezTo>
                  <a:lnTo>
                    <a:pt x="1071" y="1152"/>
                  </a:lnTo>
                  <a:cubicBezTo>
                    <a:pt x="1258" y="1161"/>
                    <a:pt x="1472" y="1107"/>
                    <a:pt x="1597" y="947"/>
                  </a:cubicBezTo>
                  <a:lnTo>
                    <a:pt x="1597" y="947"/>
                  </a:lnTo>
                  <a:cubicBezTo>
                    <a:pt x="1660" y="866"/>
                    <a:pt x="1695" y="759"/>
                    <a:pt x="1704" y="652"/>
                  </a:cubicBezTo>
                  <a:lnTo>
                    <a:pt x="1704" y="652"/>
                  </a:lnTo>
                  <a:cubicBezTo>
                    <a:pt x="1713" y="545"/>
                    <a:pt x="1713" y="447"/>
                    <a:pt x="1686" y="358"/>
                  </a:cubicBezTo>
                  <a:lnTo>
                    <a:pt x="1686" y="358"/>
                  </a:lnTo>
                  <a:cubicBezTo>
                    <a:pt x="1669" y="269"/>
                    <a:pt x="1606" y="188"/>
                    <a:pt x="1499" y="126"/>
                  </a:cubicBezTo>
                  <a:lnTo>
                    <a:pt x="1499" y="126"/>
                  </a:lnTo>
                  <a:cubicBezTo>
                    <a:pt x="1356" y="54"/>
                    <a:pt x="1187" y="10"/>
                    <a:pt x="1026" y="1"/>
                  </a:cubicBezTo>
                  <a:lnTo>
                    <a:pt x="1026" y="1"/>
                  </a:lnTo>
                  <a:cubicBezTo>
                    <a:pt x="1008" y="1"/>
                    <a:pt x="999" y="1"/>
                    <a:pt x="982" y="1"/>
                  </a:cubicBezTo>
                  <a:lnTo>
                    <a:pt x="982" y="1"/>
                  </a:lnTo>
                  <a:cubicBezTo>
                    <a:pt x="723" y="1"/>
                    <a:pt x="464" y="117"/>
                    <a:pt x="295" y="313"/>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rot="7930158" flipH="1">
              <a:off x="7532339" y="1461822"/>
              <a:ext cx="162646" cy="45148"/>
            </a:xfrm>
            <a:custGeom>
              <a:avLst/>
              <a:gdLst/>
              <a:ahLst/>
              <a:cxnLst/>
              <a:rect l="l" t="t" r="r" b="b"/>
              <a:pathLst>
                <a:path w="1160" h="322" extrusionOk="0">
                  <a:moveTo>
                    <a:pt x="54" y="107"/>
                  </a:moveTo>
                  <a:cubicBezTo>
                    <a:pt x="36" y="116"/>
                    <a:pt x="27" y="134"/>
                    <a:pt x="18" y="152"/>
                  </a:cubicBezTo>
                  <a:lnTo>
                    <a:pt x="18" y="152"/>
                  </a:lnTo>
                  <a:cubicBezTo>
                    <a:pt x="9" y="161"/>
                    <a:pt x="0" y="188"/>
                    <a:pt x="9" y="197"/>
                  </a:cubicBezTo>
                  <a:lnTo>
                    <a:pt x="9" y="197"/>
                  </a:lnTo>
                  <a:cubicBezTo>
                    <a:pt x="18" y="232"/>
                    <a:pt x="54" y="241"/>
                    <a:pt x="80" y="250"/>
                  </a:cubicBezTo>
                  <a:lnTo>
                    <a:pt x="80" y="250"/>
                  </a:lnTo>
                  <a:cubicBezTo>
                    <a:pt x="303" y="295"/>
                    <a:pt x="526" y="321"/>
                    <a:pt x="758" y="321"/>
                  </a:cubicBezTo>
                  <a:lnTo>
                    <a:pt x="758" y="321"/>
                  </a:lnTo>
                  <a:cubicBezTo>
                    <a:pt x="812" y="321"/>
                    <a:pt x="865" y="321"/>
                    <a:pt x="910" y="321"/>
                  </a:cubicBezTo>
                  <a:lnTo>
                    <a:pt x="910" y="321"/>
                  </a:lnTo>
                  <a:cubicBezTo>
                    <a:pt x="964" y="321"/>
                    <a:pt x="1008" y="313"/>
                    <a:pt x="1062" y="313"/>
                  </a:cubicBezTo>
                  <a:lnTo>
                    <a:pt x="1062" y="313"/>
                  </a:lnTo>
                  <a:cubicBezTo>
                    <a:pt x="1080" y="313"/>
                    <a:pt x="1151" y="313"/>
                    <a:pt x="1151" y="286"/>
                  </a:cubicBezTo>
                  <a:lnTo>
                    <a:pt x="1151" y="286"/>
                  </a:lnTo>
                  <a:cubicBezTo>
                    <a:pt x="1160" y="268"/>
                    <a:pt x="1142" y="259"/>
                    <a:pt x="1133" y="250"/>
                  </a:cubicBezTo>
                  <a:lnTo>
                    <a:pt x="1133" y="250"/>
                  </a:lnTo>
                  <a:cubicBezTo>
                    <a:pt x="1106" y="232"/>
                    <a:pt x="1080" y="214"/>
                    <a:pt x="1053" y="197"/>
                  </a:cubicBezTo>
                  <a:lnTo>
                    <a:pt x="1053" y="197"/>
                  </a:lnTo>
                  <a:cubicBezTo>
                    <a:pt x="919" y="116"/>
                    <a:pt x="785" y="63"/>
                    <a:pt x="633" y="27"/>
                  </a:cubicBezTo>
                  <a:lnTo>
                    <a:pt x="633" y="27"/>
                  </a:lnTo>
                  <a:cubicBezTo>
                    <a:pt x="571" y="9"/>
                    <a:pt x="491" y="0"/>
                    <a:pt x="419" y="0"/>
                  </a:cubicBezTo>
                  <a:lnTo>
                    <a:pt x="419" y="0"/>
                  </a:lnTo>
                  <a:cubicBezTo>
                    <a:pt x="286" y="0"/>
                    <a:pt x="161" y="36"/>
                    <a:pt x="54" y="107"/>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5A423639-7778-5C24-112F-A2160C5ED541}"/>
              </a:ext>
            </a:extLst>
          </p:cNvPr>
          <p:cNvPicPr>
            <a:picLocks noChangeAspect="1"/>
          </p:cNvPicPr>
          <p:nvPr/>
        </p:nvPicPr>
        <p:blipFill>
          <a:blip r:embed="rId3">
            <a:lum bright="70000" contrast="-70000"/>
          </a:blip>
          <a:stretch>
            <a:fillRect/>
          </a:stretch>
        </p:blipFill>
        <p:spPr>
          <a:xfrm>
            <a:off x="706952" y="225621"/>
            <a:ext cx="2268045" cy="756015"/>
          </a:xfrm>
          <a:prstGeom prst="rect">
            <a:avLst/>
          </a:prstGeom>
        </p:spPr>
      </p:pic>
      <p:pic>
        <p:nvPicPr>
          <p:cNvPr id="6" name="Picture 5" descr="Informatics Institute of Technology hosts 27th Convocation – The Island">
            <a:extLst>
              <a:ext uri="{FF2B5EF4-FFF2-40B4-BE49-F238E27FC236}">
                <a16:creationId xmlns:a16="http://schemas.microsoft.com/office/drawing/2014/main" id="{F84AAFA5-2D18-569E-0200-5B63A89C854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9370" b="11016"/>
          <a:stretch/>
        </p:blipFill>
        <p:spPr bwMode="auto">
          <a:xfrm>
            <a:off x="6760221" y="225621"/>
            <a:ext cx="2011854" cy="756015"/>
          </a:xfrm>
          <a:prstGeom prst="rect">
            <a:avLst/>
          </a:prstGeom>
          <a:noFill/>
          <a:ln>
            <a:noFill/>
          </a:ln>
          <a:extLst>
            <a:ext uri="{53640926-AAD7-44D8-BBD7-CCE9431645EC}">
              <a14:shadowObscured xmlns:a14="http://schemas.microsoft.com/office/drawing/2010/main"/>
            </a:ext>
          </a:extLst>
        </p:spPr>
      </p:pic>
      <p:sp>
        <p:nvSpPr>
          <p:cNvPr id="10" name="Subtitle 9">
            <a:extLst>
              <a:ext uri="{FF2B5EF4-FFF2-40B4-BE49-F238E27FC236}">
                <a16:creationId xmlns:a16="http://schemas.microsoft.com/office/drawing/2014/main" id="{FCBF461B-6C64-15E5-102F-E7522B7104FA}"/>
              </a:ext>
            </a:extLst>
          </p:cNvPr>
          <p:cNvSpPr>
            <a:spLocks noGrp="1"/>
          </p:cNvSpPr>
          <p:nvPr>
            <p:ph type="subTitle" idx="1"/>
          </p:nvPr>
        </p:nvSpPr>
        <p:spPr>
          <a:xfrm>
            <a:off x="1614044" y="1327331"/>
            <a:ext cx="4254157" cy="1317179"/>
          </a:xfrm>
        </p:spPr>
        <p:txBody>
          <a:bodyPr/>
          <a:lstStyle/>
          <a:p>
            <a:pPr algn="ctr"/>
            <a:r>
              <a:rPr lang="en-US" dirty="0"/>
              <a:t>Trends In Computer Science</a:t>
            </a:r>
          </a:p>
          <a:p>
            <a:pPr algn="ctr"/>
            <a:endParaRPr lang="en-US" dirty="0"/>
          </a:p>
          <a:p>
            <a:pPr algn="ctr"/>
            <a:r>
              <a:rPr lang="en-US" dirty="0"/>
              <a:t>4C0SC008C</a:t>
            </a:r>
          </a:p>
          <a:p>
            <a:pPr algn="ctr"/>
            <a:endParaRPr lang="en-US" dirty="0"/>
          </a:p>
          <a:p>
            <a:pPr algn="ctr"/>
            <a:r>
              <a:rPr lang="en-US" dirty="0"/>
              <a:t>Machine Learning Threats And Opportunities </a:t>
            </a:r>
          </a:p>
          <a:p>
            <a:pPr algn="ctr"/>
            <a:endParaRPr lang="en-US" dirty="0"/>
          </a:p>
        </p:txBody>
      </p:sp>
      <p:sp>
        <p:nvSpPr>
          <p:cNvPr id="12" name="TextBox 11">
            <a:extLst>
              <a:ext uri="{FF2B5EF4-FFF2-40B4-BE49-F238E27FC236}">
                <a16:creationId xmlns:a16="http://schemas.microsoft.com/office/drawing/2014/main" id="{3B8DD262-BCAF-D360-DFC4-484D73766E0E}"/>
              </a:ext>
            </a:extLst>
          </p:cNvPr>
          <p:cNvSpPr txBox="1"/>
          <p:nvPr/>
        </p:nvSpPr>
        <p:spPr>
          <a:xfrm>
            <a:off x="487680" y="2767999"/>
            <a:ext cx="1714500" cy="307777"/>
          </a:xfrm>
          <a:prstGeom prst="rect">
            <a:avLst/>
          </a:prstGeom>
          <a:noFill/>
        </p:spPr>
        <p:txBody>
          <a:bodyPr wrap="square" rtlCol="0">
            <a:spAutoFit/>
          </a:bodyPr>
          <a:lstStyle/>
          <a:p>
            <a:r>
              <a:rPr lang="en-US" dirty="0">
                <a:solidFill>
                  <a:schemeClr val="tx1"/>
                </a:solidFill>
              </a:rPr>
              <a:t>Group No-7</a:t>
            </a:r>
          </a:p>
        </p:txBody>
      </p:sp>
      <p:graphicFrame>
        <p:nvGraphicFramePr>
          <p:cNvPr id="13" name="Table 12">
            <a:extLst>
              <a:ext uri="{FF2B5EF4-FFF2-40B4-BE49-F238E27FC236}">
                <a16:creationId xmlns:a16="http://schemas.microsoft.com/office/drawing/2014/main" id="{9960BFC1-8762-1726-2E5B-CFC09BA45297}"/>
              </a:ext>
            </a:extLst>
          </p:cNvPr>
          <p:cNvGraphicFramePr>
            <a:graphicFrameLocks noGrp="1"/>
          </p:cNvGraphicFramePr>
          <p:nvPr>
            <p:extLst>
              <p:ext uri="{D42A27DB-BD31-4B8C-83A1-F6EECF244321}">
                <p14:modId xmlns:p14="http://schemas.microsoft.com/office/powerpoint/2010/main" val="3880499640"/>
              </p:ext>
            </p:extLst>
          </p:nvPr>
        </p:nvGraphicFramePr>
        <p:xfrm>
          <a:off x="133972" y="3075776"/>
          <a:ext cx="6745836" cy="2053393"/>
        </p:xfrm>
        <a:graphic>
          <a:graphicData uri="http://schemas.openxmlformats.org/drawingml/2006/table">
            <a:tbl>
              <a:tblPr firstRow="1" bandRow="1">
                <a:tableStyleId>{12C9F5A1-1F10-4809-8062-5FF7FEE98B87}</a:tableStyleId>
              </a:tblPr>
              <a:tblGrid>
                <a:gridCol w="1686459">
                  <a:extLst>
                    <a:ext uri="{9D8B030D-6E8A-4147-A177-3AD203B41FA5}">
                      <a16:colId xmlns:a16="http://schemas.microsoft.com/office/drawing/2014/main" val="989787052"/>
                    </a:ext>
                  </a:extLst>
                </a:gridCol>
                <a:gridCol w="1686459">
                  <a:extLst>
                    <a:ext uri="{9D8B030D-6E8A-4147-A177-3AD203B41FA5}">
                      <a16:colId xmlns:a16="http://schemas.microsoft.com/office/drawing/2014/main" val="1893393126"/>
                    </a:ext>
                  </a:extLst>
                </a:gridCol>
                <a:gridCol w="1686459">
                  <a:extLst>
                    <a:ext uri="{9D8B030D-6E8A-4147-A177-3AD203B41FA5}">
                      <a16:colId xmlns:a16="http://schemas.microsoft.com/office/drawing/2014/main" val="481742775"/>
                    </a:ext>
                  </a:extLst>
                </a:gridCol>
                <a:gridCol w="1686459">
                  <a:extLst>
                    <a:ext uri="{9D8B030D-6E8A-4147-A177-3AD203B41FA5}">
                      <a16:colId xmlns:a16="http://schemas.microsoft.com/office/drawing/2014/main" val="1179920094"/>
                    </a:ext>
                  </a:extLst>
                </a:gridCol>
              </a:tblGrid>
              <a:tr h="380451">
                <a:tc>
                  <a:txBody>
                    <a:bodyPr/>
                    <a:lstStyle/>
                    <a:p>
                      <a:r>
                        <a:rPr lang="en-US" dirty="0">
                          <a:solidFill>
                            <a:schemeClr val="tx1"/>
                          </a:solidFill>
                        </a:rPr>
                        <a:t>Full Name</a:t>
                      </a:r>
                    </a:p>
                  </a:txBody>
                  <a:tcPr/>
                </a:tc>
                <a:tc>
                  <a:txBody>
                    <a:bodyPr/>
                    <a:lstStyle/>
                    <a:p>
                      <a:r>
                        <a:rPr lang="en-US" dirty="0">
                          <a:solidFill>
                            <a:schemeClr val="tx1"/>
                          </a:solidFill>
                        </a:rPr>
                        <a:t>UOW Number</a:t>
                      </a:r>
                    </a:p>
                  </a:txBody>
                  <a:tcPr/>
                </a:tc>
                <a:tc>
                  <a:txBody>
                    <a:bodyPr/>
                    <a:lstStyle/>
                    <a:p>
                      <a:r>
                        <a:rPr lang="en-US" dirty="0">
                          <a:solidFill>
                            <a:schemeClr val="tx1"/>
                          </a:solidFill>
                        </a:rPr>
                        <a:t>IIT Number</a:t>
                      </a:r>
                    </a:p>
                  </a:txBody>
                  <a:tcPr/>
                </a:tc>
                <a:tc>
                  <a:txBody>
                    <a:bodyPr/>
                    <a:lstStyle/>
                    <a:p>
                      <a:r>
                        <a:rPr lang="en-US" dirty="0">
                          <a:solidFill>
                            <a:schemeClr val="tx1"/>
                          </a:solidFill>
                        </a:rPr>
                        <a:t>Sub-Topic Number</a:t>
                      </a:r>
                    </a:p>
                  </a:txBody>
                  <a:tcPr/>
                </a:tc>
                <a:extLst>
                  <a:ext uri="{0D108BD9-81ED-4DB2-BD59-A6C34878D82A}">
                    <a16:rowId xmlns:a16="http://schemas.microsoft.com/office/drawing/2014/main" val="4249207181"/>
                  </a:ext>
                </a:extLst>
              </a:tr>
              <a:tr h="380451">
                <a:tc>
                  <a:txBody>
                    <a:bodyPr/>
                    <a:lstStyle/>
                    <a:p>
                      <a:r>
                        <a:rPr lang="en-US" dirty="0">
                          <a:solidFill>
                            <a:schemeClr val="tx1"/>
                          </a:solidFill>
                        </a:rPr>
                        <a:t>Disandu Perera</a:t>
                      </a:r>
                    </a:p>
                  </a:txBody>
                  <a:tcPr/>
                </a:tc>
                <a:tc>
                  <a:txBody>
                    <a:bodyPr/>
                    <a:lstStyle/>
                    <a:p>
                      <a:r>
                        <a:rPr lang="en-US" dirty="0">
                          <a:solidFill>
                            <a:schemeClr val="tx1"/>
                          </a:solidFill>
                        </a:rPr>
                        <a:t>W2052093</a:t>
                      </a:r>
                    </a:p>
                  </a:txBody>
                  <a:tcPr/>
                </a:tc>
                <a:tc>
                  <a:txBody>
                    <a:bodyPr/>
                    <a:lstStyle/>
                    <a:p>
                      <a:r>
                        <a:rPr lang="en-US" dirty="0">
                          <a:solidFill>
                            <a:schemeClr val="tx1"/>
                          </a:solidFill>
                        </a:rPr>
                        <a:t>20220794</a:t>
                      </a:r>
                    </a:p>
                  </a:txBody>
                  <a:tcPr/>
                </a:tc>
                <a:tc>
                  <a:txBody>
                    <a:bodyPr/>
                    <a:lstStyle/>
                    <a:p>
                      <a:r>
                        <a:rPr lang="en-US" dirty="0">
                          <a:solidFill>
                            <a:schemeClr val="tx1"/>
                          </a:solidFill>
                        </a:rPr>
                        <a:t>2.d.</a:t>
                      </a:r>
                    </a:p>
                  </a:txBody>
                  <a:tcPr/>
                </a:tc>
                <a:extLst>
                  <a:ext uri="{0D108BD9-81ED-4DB2-BD59-A6C34878D82A}">
                    <a16:rowId xmlns:a16="http://schemas.microsoft.com/office/drawing/2014/main" val="3417793288"/>
                  </a:ext>
                </a:extLst>
              </a:tr>
              <a:tr h="380451">
                <a:tc>
                  <a:txBody>
                    <a:bodyPr/>
                    <a:lstStyle/>
                    <a:p>
                      <a:r>
                        <a:rPr lang="en-US" dirty="0">
                          <a:solidFill>
                            <a:schemeClr val="tx1"/>
                          </a:solidFill>
                        </a:rPr>
                        <a:t>Yuthmika Gamage</a:t>
                      </a:r>
                    </a:p>
                  </a:txBody>
                  <a:tcPr/>
                </a:tc>
                <a:tc>
                  <a:txBody>
                    <a:bodyPr/>
                    <a:lstStyle/>
                    <a:p>
                      <a:r>
                        <a:rPr lang="en-US" dirty="0">
                          <a:solidFill>
                            <a:schemeClr val="tx1"/>
                          </a:solidFill>
                        </a:rPr>
                        <a:t>W2053137</a:t>
                      </a:r>
                    </a:p>
                  </a:txBody>
                  <a:tcPr/>
                </a:tc>
                <a:tc>
                  <a:txBody>
                    <a:bodyPr/>
                    <a:lstStyle/>
                    <a:p>
                      <a:r>
                        <a:rPr lang="en-US" dirty="0">
                          <a:solidFill>
                            <a:schemeClr val="tx1"/>
                          </a:solidFill>
                        </a:rPr>
                        <a:t>20220952</a:t>
                      </a:r>
                    </a:p>
                  </a:txBody>
                  <a:tcPr/>
                </a:tc>
                <a:tc>
                  <a:txBody>
                    <a:bodyPr/>
                    <a:lstStyle/>
                    <a:p>
                      <a:r>
                        <a:rPr lang="en-US" dirty="0">
                          <a:solidFill>
                            <a:schemeClr val="tx1"/>
                          </a:solidFill>
                        </a:rPr>
                        <a:t>2.b.</a:t>
                      </a:r>
                    </a:p>
                  </a:txBody>
                  <a:tcPr/>
                </a:tc>
                <a:extLst>
                  <a:ext uri="{0D108BD9-81ED-4DB2-BD59-A6C34878D82A}">
                    <a16:rowId xmlns:a16="http://schemas.microsoft.com/office/drawing/2014/main" val="4006391151"/>
                  </a:ext>
                </a:extLst>
              </a:tr>
              <a:tr h="380451">
                <a:tc>
                  <a:txBody>
                    <a:bodyPr/>
                    <a:lstStyle/>
                    <a:p>
                      <a:r>
                        <a:rPr lang="en-US" dirty="0">
                          <a:solidFill>
                            <a:schemeClr val="tx1"/>
                          </a:solidFill>
                        </a:rPr>
                        <a:t>Banusha Kalhara</a:t>
                      </a:r>
                    </a:p>
                  </a:txBody>
                  <a:tcPr/>
                </a:tc>
                <a:tc>
                  <a:txBody>
                    <a:bodyPr/>
                    <a:lstStyle/>
                    <a:p>
                      <a:r>
                        <a:rPr lang="en-US" dirty="0">
                          <a:solidFill>
                            <a:schemeClr val="tx1"/>
                          </a:solidFill>
                        </a:rPr>
                        <a:t>W2052094</a:t>
                      </a:r>
                    </a:p>
                  </a:txBody>
                  <a:tcPr/>
                </a:tc>
                <a:tc>
                  <a:txBody>
                    <a:bodyPr/>
                    <a:lstStyle/>
                    <a:p>
                      <a:r>
                        <a:rPr lang="en-US" dirty="0">
                          <a:solidFill>
                            <a:schemeClr val="tx1"/>
                          </a:solidFill>
                        </a:rPr>
                        <a:t>20220801</a:t>
                      </a:r>
                    </a:p>
                  </a:txBody>
                  <a:tcPr/>
                </a:tc>
                <a:tc>
                  <a:txBody>
                    <a:bodyPr/>
                    <a:lstStyle/>
                    <a:p>
                      <a:r>
                        <a:rPr lang="en-US" dirty="0">
                          <a:solidFill>
                            <a:schemeClr val="tx1"/>
                          </a:solidFill>
                        </a:rPr>
                        <a:t>2.a.</a:t>
                      </a:r>
                    </a:p>
                  </a:txBody>
                  <a:tcPr/>
                </a:tc>
                <a:extLst>
                  <a:ext uri="{0D108BD9-81ED-4DB2-BD59-A6C34878D82A}">
                    <a16:rowId xmlns:a16="http://schemas.microsoft.com/office/drawing/2014/main" val="660907182"/>
                  </a:ext>
                </a:extLst>
              </a:tr>
              <a:tr h="531589">
                <a:tc>
                  <a:txBody>
                    <a:bodyPr/>
                    <a:lstStyle/>
                    <a:p>
                      <a:r>
                        <a:rPr lang="en-US" dirty="0">
                          <a:solidFill>
                            <a:schemeClr val="tx1"/>
                          </a:solidFill>
                        </a:rPr>
                        <a:t>Tharusha Jayawardena</a:t>
                      </a:r>
                    </a:p>
                  </a:txBody>
                  <a:tcPr/>
                </a:tc>
                <a:tc>
                  <a:txBody>
                    <a:bodyPr/>
                    <a:lstStyle/>
                    <a:p>
                      <a:r>
                        <a:rPr lang="en-US" dirty="0">
                          <a:solidFill>
                            <a:schemeClr val="tx1"/>
                          </a:solidFill>
                        </a:rPr>
                        <a:t>W2052103</a:t>
                      </a:r>
                    </a:p>
                  </a:txBody>
                  <a:tcPr/>
                </a:tc>
                <a:tc>
                  <a:txBody>
                    <a:bodyPr/>
                    <a:lstStyle/>
                    <a:p>
                      <a:r>
                        <a:rPr lang="en-US" dirty="0">
                          <a:solidFill>
                            <a:schemeClr val="tx1"/>
                          </a:solidFill>
                        </a:rPr>
                        <a:t>20220910</a:t>
                      </a:r>
                    </a:p>
                  </a:txBody>
                  <a:tcPr/>
                </a:tc>
                <a:tc>
                  <a:txBody>
                    <a:bodyPr/>
                    <a:lstStyle/>
                    <a:p>
                      <a:r>
                        <a:rPr lang="en-US" dirty="0">
                          <a:solidFill>
                            <a:schemeClr val="tx1"/>
                          </a:solidFill>
                        </a:rPr>
                        <a:t>2.c.</a:t>
                      </a:r>
                    </a:p>
                  </a:txBody>
                  <a:tcPr/>
                </a:tc>
                <a:extLst>
                  <a:ext uri="{0D108BD9-81ED-4DB2-BD59-A6C34878D82A}">
                    <a16:rowId xmlns:a16="http://schemas.microsoft.com/office/drawing/2014/main" val="365149689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750"/>
                            </p:stCondLst>
                            <p:childTnLst>
                              <p:par>
                                <p:cTn id="9" presetID="16" presetClass="entr" presetSubtype="21" fill="hold"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par>
                          <p:cTn id="12" fill="hold">
                            <p:stCondLst>
                              <p:cond delay="1500"/>
                            </p:stCondLst>
                            <p:childTnLst>
                              <p:par>
                                <p:cTn id="13" presetID="21" presetClass="entr" presetSubtype="1" fill="hold" nodeType="afterEffect">
                                  <p:stCondLst>
                                    <p:cond delay="0"/>
                                  </p:stCondLst>
                                  <p:childTnLst>
                                    <p:set>
                                      <p:cBhvr>
                                        <p:cTn id="14" dur="1" fill="hold">
                                          <p:stCondLst>
                                            <p:cond delay="0"/>
                                          </p:stCondLst>
                                        </p:cTn>
                                        <p:tgtEl>
                                          <p:spTgt spid="316"/>
                                        </p:tgtEl>
                                        <p:attrNameLst>
                                          <p:attrName>style.visibility</p:attrName>
                                        </p:attrNameLst>
                                      </p:cBhvr>
                                      <p:to>
                                        <p:strVal val="visible"/>
                                      </p:to>
                                    </p:set>
                                    <p:animEffect transition="in" filter="wheel(1)">
                                      <p:cBhvr>
                                        <p:cTn id="15" dur="1250"/>
                                        <p:tgtEl>
                                          <p:spTgt spid="316"/>
                                        </p:tgtEl>
                                      </p:cBhvr>
                                    </p:animEffect>
                                  </p:childTnLst>
                                </p:cTn>
                              </p:par>
                            </p:childTnLst>
                          </p:cTn>
                        </p:par>
                        <p:par>
                          <p:cTn id="16" fill="hold">
                            <p:stCondLst>
                              <p:cond delay="2750"/>
                            </p:stCondLst>
                            <p:childTnLst>
                              <p:par>
                                <p:cTn id="17" presetID="42" presetClass="entr" presetSubtype="0" fill="hold" nodeType="afterEffect">
                                  <p:stCondLst>
                                    <p:cond delay="25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anim calcmode="lin" valueType="num">
                                      <p:cBhvr>
                                        <p:cTn id="20"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22" fill="hold">
                            <p:stCondLst>
                              <p:cond delay="3500"/>
                            </p:stCondLst>
                            <p:childTnLst>
                              <p:par>
                                <p:cTn id="23" presetID="42" presetClass="entr" presetSubtype="0" fill="hold" nodeType="afterEffect">
                                  <p:stCondLst>
                                    <p:cond delay="250"/>
                                  </p:stCondLst>
                                  <p:childTnLst>
                                    <p:set>
                                      <p:cBhvr>
                                        <p:cTn id="24" dur="1" fill="hold">
                                          <p:stCondLst>
                                            <p:cond delay="0"/>
                                          </p:stCondLst>
                                        </p:cTn>
                                        <p:tgtEl>
                                          <p:spTgt spid="10">
                                            <p:txEl>
                                              <p:pRg st="2" end="2"/>
                                            </p:txEl>
                                          </p:spTgt>
                                        </p:tgtEl>
                                        <p:attrNameLst>
                                          <p:attrName>style.visibility</p:attrName>
                                        </p:attrNameLst>
                                      </p:cBhvr>
                                      <p:to>
                                        <p:strVal val="visible"/>
                                      </p:to>
                                    </p:set>
                                    <p:animEffect transition="in" filter="fade">
                                      <p:cBhvr>
                                        <p:cTn id="25" dur="500"/>
                                        <p:tgtEl>
                                          <p:spTgt spid="10">
                                            <p:txEl>
                                              <p:pRg st="2" end="2"/>
                                            </p:txEl>
                                          </p:spTgt>
                                        </p:tgtEl>
                                      </p:cBhvr>
                                    </p:animEffect>
                                    <p:anim calcmode="lin" valueType="num">
                                      <p:cBhvr>
                                        <p:cTn id="26"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4250"/>
                            </p:stCondLst>
                            <p:childTnLst>
                              <p:par>
                                <p:cTn id="29" presetID="42" presetClass="entr" presetSubtype="0" fill="hold" nodeType="afterEffect">
                                  <p:stCondLst>
                                    <p:cond delay="250"/>
                                  </p:stCondLst>
                                  <p:childTnLst>
                                    <p:set>
                                      <p:cBhvr>
                                        <p:cTn id="30" dur="1" fill="hold">
                                          <p:stCondLst>
                                            <p:cond delay="0"/>
                                          </p:stCondLst>
                                        </p:cTn>
                                        <p:tgtEl>
                                          <p:spTgt spid="10">
                                            <p:txEl>
                                              <p:pRg st="4" end="4"/>
                                            </p:txEl>
                                          </p:spTgt>
                                        </p:tgtEl>
                                        <p:attrNameLst>
                                          <p:attrName>style.visibility</p:attrName>
                                        </p:attrNameLst>
                                      </p:cBhvr>
                                      <p:to>
                                        <p:strVal val="visible"/>
                                      </p:to>
                                    </p:set>
                                    <p:animEffect transition="in" filter="fade">
                                      <p:cBhvr>
                                        <p:cTn id="31" dur="500"/>
                                        <p:tgtEl>
                                          <p:spTgt spid="10">
                                            <p:txEl>
                                              <p:pRg st="4" end="4"/>
                                            </p:txEl>
                                          </p:spTgt>
                                        </p:tgtEl>
                                      </p:cBhvr>
                                    </p:animEffect>
                                    <p:anim calcmode="lin" valueType="num">
                                      <p:cBhvr>
                                        <p:cTn id="32"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25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anim calcmode="lin" valueType="num">
                                      <p:cBhvr>
                                        <p:cTn id="38" dur="500" fill="hold"/>
                                        <p:tgtEl>
                                          <p:spTgt spid="12"/>
                                        </p:tgtEl>
                                        <p:attrNameLst>
                                          <p:attrName>ppt_x</p:attrName>
                                        </p:attrNameLst>
                                      </p:cBhvr>
                                      <p:tavLst>
                                        <p:tav tm="0">
                                          <p:val>
                                            <p:strVal val="#ppt_x"/>
                                          </p:val>
                                        </p:tav>
                                        <p:tav tm="100000">
                                          <p:val>
                                            <p:strVal val="#ppt_x"/>
                                          </p:val>
                                        </p:tav>
                                      </p:tavLst>
                                    </p:anim>
                                    <p:anim calcmode="lin" valueType="num">
                                      <p:cBhvr>
                                        <p:cTn id="39" dur="500" fill="hold"/>
                                        <p:tgtEl>
                                          <p:spTgt spid="12"/>
                                        </p:tgtEl>
                                        <p:attrNameLst>
                                          <p:attrName>ppt_y</p:attrName>
                                        </p:attrNameLst>
                                      </p:cBhvr>
                                      <p:tavLst>
                                        <p:tav tm="0">
                                          <p:val>
                                            <p:strVal val="#ppt_y+.1"/>
                                          </p:val>
                                        </p:tav>
                                        <p:tav tm="100000">
                                          <p:val>
                                            <p:strVal val="#ppt_y"/>
                                          </p:val>
                                        </p:tav>
                                      </p:tavLst>
                                    </p:anim>
                                  </p:childTnLst>
                                </p:cTn>
                              </p:par>
                            </p:childTnLst>
                          </p:cTn>
                        </p:par>
                        <p:par>
                          <p:cTn id="40" fill="hold">
                            <p:stCondLst>
                              <p:cond delay="5750"/>
                            </p:stCondLst>
                            <p:childTnLst>
                              <p:par>
                                <p:cTn id="41" presetID="16" presetClass="entr" presetSubtype="21" fill="hold" nodeType="afterEffect">
                                  <p:stCondLst>
                                    <p:cond delay="250"/>
                                  </p:stCondLst>
                                  <p:childTnLst>
                                    <p:set>
                                      <p:cBhvr>
                                        <p:cTn id="42" dur="1" fill="hold">
                                          <p:stCondLst>
                                            <p:cond delay="0"/>
                                          </p:stCondLst>
                                        </p:cTn>
                                        <p:tgtEl>
                                          <p:spTgt spid="13"/>
                                        </p:tgtEl>
                                        <p:attrNameLst>
                                          <p:attrName>style.visibility</p:attrName>
                                        </p:attrNameLst>
                                      </p:cBhvr>
                                      <p:to>
                                        <p:strVal val="visible"/>
                                      </p:to>
                                    </p:set>
                                    <p:animEffect transition="in" filter="barn(inVertical)">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 Introduction</a:t>
            </a:r>
            <a:endParaRPr dirty="0"/>
          </a:p>
        </p:txBody>
      </p:sp>
      <p:sp>
        <p:nvSpPr>
          <p:cNvPr id="7" name="TextBox 6">
            <a:extLst>
              <a:ext uri="{FF2B5EF4-FFF2-40B4-BE49-F238E27FC236}">
                <a16:creationId xmlns:a16="http://schemas.microsoft.com/office/drawing/2014/main" id="{76C94626-E8A3-3BA1-CE60-BD463E83E74F}"/>
              </a:ext>
            </a:extLst>
          </p:cNvPr>
          <p:cNvSpPr txBox="1"/>
          <p:nvPr/>
        </p:nvSpPr>
        <p:spPr>
          <a:xfrm>
            <a:off x="720000" y="1394847"/>
            <a:ext cx="7579342" cy="35394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solidFill>
              </a:rPr>
              <a:t>Machine learning (ML) is the process by which computers pick up knowledge from data without explicit programming.</a:t>
            </a:r>
          </a:p>
          <a:p>
            <a:endParaRPr lang="en-US" dirty="0">
              <a:solidFill>
                <a:schemeClr val="tx1"/>
              </a:solidFill>
            </a:endParaRPr>
          </a:p>
          <a:p>
            <a:pPr marL="285750" indent="-285750">
              <a:buFont typeface="Arial" panose="020B0604020202020204" pitchFamily="34" charset="0"/>
              <a:buChar char="•"/>
            </a:pPr>
            <a:r>
              <a:rPr lang="en-US" dirty="0">
                <a:solidFill>
                  <a:schemeClr val="tx1"/>
                </a:solidFill>
              </a:rPr>
              <a:t>Rather than using hardcoded rules, algorithms use training data to predict outcomes.</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It is described as the capacity of computers to learn without explicit programming, whereby algorithms make hard-coded rule-based predictions based on training data.</a:t>
            </a:r>
          </a:p>
          <a:p>
            <a:endParaRPr lang="en-US" dirty="0">
              <a:solidFill>
                <a:schemeClr val="tx1"/>
              </a:solidFill>
            </a:endParaRPr>
          </a:p>
          <a:p>
            <a:pPr marL="285750" indent="-285750">
              <a:buFont typeface="Arial" panose="020B0604020202020204" pitchFamily="34" charset="0"/>
              <a:buChar char="•"/>
            </a:pPr>
            <a:r>
              <a:rPr lang="en-US" dirty="0">
                <a:solidFill>
                  <a:schemeClr val="tx1"/>
                </a:solidFill>
              </a:rPr>
              <a:t>Machine learning is a revolutionary technology that is changing entire sectors and having a significant impact on day-to-day living</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Machine learning is present in everything we do on a daily basis, from personalized suggestions to driverless automobiles.</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In order to promote wise decision-making, our mission is to investigate the many effects of machine learning on security and society.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50"/>
                                  </p:stCondLst>
                                  <p:childTnLst>
                                    <p:set>
                                      <p:cBhvr>
                                        <p:cTn id="6" dur="1" fill="hold">
                                          <p:stCondLst>
                                            <p:cond delay="0"/>
                                          </p:stCondLst>
                                        </p:cTn>
                                        <p:tgtEl>
                                          <p:spTgt spid="452"/>
                                        </p:tgtEl>
                                        <p:attrNameLst>
                                          <p:attrName>style.visibility</p:attrName>
                                        </p:attrNameLst>
                                      </p:cBhvr>
                                      <p:to>
                                        <p:strVal val="visible"/>
                                      </p:to>
                                    </p:set>
                                    <p:animEffect transition="in" filter="fade">
                                      <p:cBhvr>
                                        <p:cTn id="7" dur="500"/>
                                        <p:tgtEl>
                                          <p:spTgt spid="452"/>
                                        </p:tgtEl>
                                      </p:cBhvr>
                                    </p:animEffect>
                                    <p:anim calcmode="lin" valueType="num">
                                      <p:cBhvr>
                                        <p:cTn id="8" dur="500" fill="hold"/>
                                        <p:tgtEl>
                                          <p:spTgt spid="452"/>
                                        </p:tgtEl>
                                        <p:attrNameLst>
                                          <p:attrName>ppt_x</p:attrName>
                                        </p:attrNameLst>
                                      </p:cBhvr>
                                      <p:tavLst>
                                        <p:tav tm="0">
                                          <p:val>
                                            <p:strVal val="#ppt_x"/>
                                          </p:val>
                                        </p:tav>
                                        <p:tav tm="100000">
                                          <p:val>
                                            <p:strVal val="#ppt_x"/>
                                          </p:val>
                                        </p:tav>
                                      </p:tavLst>
                                    </p:anim>
                                    <p:anim calcmode="lin" valueType="num">
                                      <p:cBhvr>
                                        <p:cTn id="9" dur="500" fill="hold"/>
                                        <p:tgtEl>
                                          <p:spTgt spid="452"/>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2" presetClass="entr" presetSubtype="1" fill="hold" nodeType="after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up)">
                                      <p:cBhvr>
                                        <p:cTn id="13" dur="500"/>
                                        <p:tgtEl>
                                          <p:spTgt spid="7">
                                            <p:txEl>
                                              <p:pRg st="0" end="0"/>
                                            </p:txEl>
                                          </p:spTgt>
                                        </p:tgtEl>
                                      </p:cBhvr>
                                    </p:animEffect>
                                  </p:childTnLst>
                                </p:cTn>
                              </p:par>
                            </p:childTnLst>
                          </p:cTn>
                        </p:par>
                        <p:par>
                          <p:cTn id="14" fill="hold">
                            <p:stCondLst>
                              <p:cond delay="1500"/>
                            </p:stCondLst>
                            <p:childTnLst>
                              <p:par>
                                <p:cTn id="15" presetID="22" presetClass="entr" presetSubtype="1" fill="hold" nodeType="afterEffect">
                                  <p:stCondLst>
                                    <p:cond delay="25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500"/>
                                        <p:tgtEl>
                                          <p:spTgt spid="7">
                                            <p:txEl>
                                              <p:pRg st="2" end="2"/>
                                            </p:txEl>
                                          </p:spTgt>
                                        </p:tgtEl>
                                      </p:cBhvr>
                                    </p:animEffect>
                                  </p:childTnLst>
                                </p:cTn>
                              </p:par>
                            </p:childTnLst>
                          </p:cTn>
                        </p:par>
                        <p:par>
                          <p:cTn id="18" fill="hold">
                            <p:stCondLst>
                              <p:cond delay="2250"/>
                            </p:stCondLst>
                            <p:childTnLst>
                              <p:par>
                                <p:cTn id="19" presetID="22" presetClass="entr" presetSubtype="1" fill="hold" nodeType="afterEffect">
                                  <p:stCondLst>
                                    <p:cond delay="25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wipe(up)">
                                      <p:cBhvr>
                                        <p:cTn id="21" dur="500"/>
                                        <p:tgtEl>
                                          <p:spTgt spid="7">
                                            <p:txEl>
                                              <p:pRg st="4" end="4"/>
                                            </p:txEl>
                                          </p:spTgt>
                                        </p:tgtEl>
                                      </p:cBhvr>
                                    </p:animEffect>
                                  </p:childTnLst>
                                </p:cTn>
                              </p:par>
                            </p:childTnLst>
                          </p:cTn>
                        </p:par>
                        <p:par>
                          <p:cTn id="22" fill="hold">
                            <p:stCondLst>
                              <p:cond delay="3000"/>
                            </p:stCondLst>
                            <p:childTnLst>
                              <p:par>
                                <p:cTn id="23" presetID="22" presetClass="entr" presetSubtype="1" fill="hold" nodeType="afterEffect">
                                  <p:stCondLst>
                                    <p:cond delay="25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wipe(up)">
                                      <p:cBhvr>
                                        <p:cTn id="25" dur="500"/>
                                        <p:tgtEl>
                                          <p:spTgt spid="7">
                                            <p:txEl>
                                              <p:pRg st="6" end="6"/>
                                            </p:txEl>
                                          </p:spTgt>
                                        </p:tgtEl>
                                      </p:cBhvr>
                                    </p:animEffect>
                                  </p:childTnLst>
                                </p:cTn>
                              </p:par>
                            </p:childTnLst>
                          </p:cTn>
                        </p:par>
                        <p:par>
                          <p:cTn id="26" fill="hold">
                            <p:stCondLst>
                              <p:cond delay="3750"/>
                            </p:stCondLst>
                            <p:childTnLst>
                              <p:par>
                                <p:cTn id="27" presetID="22" presetClass="entr" presetSubtype="1" fill="hold" nodeType="afterEffect">
                                  <p:stCondLst>
                                    <p:cond delay="250"/>
                                  </p:stCondLst>
                                  <p:childTnLst>
                                    <p:set>
                                      <p:cBhvr>
                                        <p:cTn id="28" dur="1" fill="hold">
                                          <p:stCondLst>
                                            <p:cond delay="0"/>
                                          </p:stCondLst>
                                        </p:cTn>
                                        <p:tgtEl>
                                          <p:spTgt spid="7">
                                            <p:txEl>
                                              <p:pRg st="8" end="8"/>
                                            </p:txEl>
                                          </p:spTgt>
                                        </p:tgtEl>
                                        <p:attrNameLst>
                                          <p:attrName>style.visibility</p:attrName>
                                        </p:attrNameLst>
                                      </p:cBhvr>
                                      <p:to>
                                        <p:strVal val="visible"/>
                                      </p:to>
                                    </p:set>
                                    <p:animEffect transition="in" filter="wipe(up)">
                                      <p:cBhvr>
                                        <p:cTn id="29" dur="500"/>
                                        <p:tgtEl>
                                          <p:spTgt spid="7">
                                            <p:txEl>
                                              <p:pRg st="8" end="8"/>
                                            </p:txEl>
                                          </p:spTgt>
                                        </p:tgtEl>
                                      </p:cBhvr>
                                    </p:animEffect>
                                  </p:childTnLst>
                                </p:cTn>
                              </p:par>
                            </p:childTnLst>
                          </p:cTn>
                        </p:par>
                        <p:par>
                          <p:cTn id="30" fill="hold">
                            <p:stCondLst>
                              <p:cond delay="4500"/>
                            </p:stCondLst>
                            <p:childTnLst>
                              <p:par>
                                <p:cTn id="31" presetID="22" presetClass="entr" presetSubtype="1" fill="hold" nodeType="afterEffect">
                                  <p:stCondLst>
                                    <p:cond delay="250"/>
                                  </p:stCondLst>
                                  <p:childTnLst>
                                    <p:set>
                                      <p:cBhvr>
                                        <p:cTn id="32" dur="1" fill="hold">
                                          <p:stCondLst>
                                            <p:cond delay="0"/>
                                          </p:stCondLst>
                                        </p:cTn>
                                        <p:tgtEl>
                                          <p:spTgt spid="7">
                                            <p:txEl>
                                              <p:pRg st="10" end="10"/>
                                            </p:txEl>
                                          </p:spTgt>
                                        </p:tgtEl>
                                        <p:attrNameLst>
                                          <p:attrName>style.visibility</p:attrName>
                                        </p:attrNameLst>
                                      </p:cBhvr>
                                      <p:to>
                                        <p:strVal val="visible"/>
                                      </p:to>
                                    </p:set>
                                    <p:animEffect transition="in" filter="wipe(up)">
                                      <p:cBhvr>
                                        <p:cTn id="33"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1">
          <a:extLst>
            <a:ext uri="{FF2B5EF4-FFF2-40B4-BE49-F238E27FC236}">
              <a16:creationId xmlns:a16="http://schemas.microsoft.com/office/drawing/2014/main" id="{1558E2AE-0DF6-C5AE-9559-3F0BACE3671E}"/>
            </a:ext>
          </a:extLst>
        </p:cNvPr>
        <p:cNvGrpSpPr/>
        <p:nvPr/>
      </p:nvGrpSpPr>
      <p:grpSpPr>
        <a:xfrm>
          <a:off x="0" y="0"/>
          <a:ext cx="0" cy="0"/>
          <a:chOff x="0" y="0"/>
          <a:chExt cx="0" cy="0"/>
        </a:xfrm>
      </p:grpSpPr>
      <p:sp>
        <p:nvSpPr>
          <p:cNvPr id="452" name="Google Shape;452;p33">
            <a:extLst>
              <a:ext uri="{FF2B5EF4-FFF2-40B4-BE49-F238E27FC236}">
                <a16:creationId xmlns:a16="http://schemas.microsoft.com/office/drawing/2014/main" id="{F8A1FAF2-907B-DF7D-3707-71C923EA263E}"/>
              </a:ext>
            </a:extLst>
          </p:cNvPr>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 Opportunities</a:t>
            </a:r>
            <a:endParaRPr dirty="0"/>
          </a:p>
        </p:txBody>
      </p:sp>
      <p:sp>
        <p:nvSpPr>
          <p:cNvPr id="2" name="TextBox 1">
            <a:extLst>
              <a:ext uri="{FF2B5EF4-FFF2-40B4-BE49-F238E27FC236}">
                <a16:creationId xmlns:a16="http://schemas.microsoft.com/office/drawing/2014/main" id="{76D2F4DB-CCC1-D677-0618-FD46EF329138}"/>
              </a:ext>
            </a:extLst>
          </p:cNvPr>
          <p:cNvSpPr txBox="1"/>
          <p:nvPr/>
        </p:nvSpPr>
        <p:spPr>
          <a:xfrm>
            <a:off x="824820" y="1158240"/>
            <a:ext cx="7884840" cy="4401205"/>
          </a:xfrm>
          <a:prstGeom prst="rect">
            <a:avLst/>
          </a:prstGeom>
          <a:noFill/>
        </p:spPr>
        <p:txBody>
          <a:bodyPr wrap="square" rtlCol="0">
            <a:spAutoFit/>
          </a:bodyPr>
          <a:lstStyle/>
          <a:p>
            <a:pPr algn="l"/>
            <a:endParaRPr lang="en-US" b="1" dirty="0">
              <a:solidFill>
                <a:schemeClr val="tx1"/>
              </a:solidFill>
              <a:latin typeface="Söhne"/>
            </a:endParaRPr>
          </a:p>
          <a:p>
            <a:pPr algn="l"/>
            <a:r>
              <a:rPr lang="en-US" sz="1600" b="1" dirty="0">
                <a:solidFill>
                  <a:schemeClr val="tx1"/>
                </a:solidFill>
                <a:latin typeface="Söhne"/>
              </a:rPr>
              <a:t>1)</a:t>
            </a:r>
            <a:r>
              <a:rPr lang="en-US" sz="1600" b="1" i="0" dirty="0">
                <a:solidFill>
                  <a:schemeClr val="tx1"/>
                </a:solidFill>
                <a:effectLst/>
                <a:latin typeface="Söhne"/>
              </a:rPr>
              <a:t> Task Automation</a:t>
            </a:r>
            <a:r>
              <a:rPr lang="en-US" sz="1600" b="0" i="0" dirty="0">
                <a:solidFill>
                  <a:schemeClr val="tx1"/>
                </a:solidFill>
                <a:effectLst/>
                <a:latin typeface="Söhne"/>
              </a:rPr>
              <a:t>:</a:t>
            </a:r>
          </a:p>
          <a:p>
            <a:pPr marL="285750" indent="-285750">
              <a:buFont typeface="Arial" panose="020B0604020202020204" pitchFamily="34" charset="0"/>
              <a:buChar char="•"/>
            </a:pPr>
            <a:r>
              <a:rPr lang="en-US" sz="1600" dirty="0">
                <a:solidFill>
                  <a:schemeClr val="tx1"/>
                </a:solidFill>
                <a:latin typeface="Söhne"/>
              </a:rPr>
              <a:t>Security experts may concentrate on high-value work since machine learning automates tedious and repetitive jobs.</a:t>
            </a:r>
          </a:p>
          <a:p>
            <a:pPr marL="285750" indent="-285750">
              <a:buFont typeface="Arial" panose="020B0604020202020204" pitchFamily="34" charset="0"/>
              <a:buChar char="•"/>
            </a:pPr>
            <a:r>
              <a:rPr lang="en-US" sz="1600" dirty="0">
                <a:solidFill>
                  <a:schemeClr val="tx1"/>
                </a:solidFill>
                <a:latin typeface="Söhne"/>
              </a:rPr>
              <a:t>Security operations become more efficient overall when workflows are streamlined and manual errors are decreased thanks to automation.</a:t>
            </a:r>
          </a:p>
          <a:p>
            <a:endParaRPr lang="en-US" sz="1600" dirty="0">
              <a:solidFill>
                <a:schemeClr val="tx1"/>
              </a:solidFill>
              <a:latin typeface="Söhne"/>
            </a:endParaRPr>
          </a:p>
          <a:p>
            <a:pPr algn="l"/>
            <a:endParaRPr lang="en-US" sz="1600" dirty="0">
              <a:solidFill>
                <a:schemeClr val="tx1"/>
              </a:solidFill>
              <a:latin typeface="Söhne"/>
            </a:endParaRPr>
          </a:p>
          <a:p>
            <a:pPr algn="l"/>
            <a:r>
              <a:rPr lang="en-US" sz="1600" b="0" i="0" dirty="0">
                <a:solidFill>
                  <a:schemeClr val="tx1"/>
                </a:solidFill>
                <a:effectLst/>
                <a:latin typeface="Söhne"/>
              </a:rPr>
              <a:t>2)</a:t>
            </a:r>
            <a:r>
              <a:rPr lang="en-US" sz="1600" b="1" i="0" dirty="0">
                <a:solidFill>
                  <a:srgbClr val="0D0D0D"/>
                </a:solidFill>
                <a:effectLst/>
                <a:latin typeface="Söhne"/>
              </a:rPr>
              <a:t> </a:t>
            </a:r>
            <a:r>
              <a:rPr lang="en-US" sz="1600" b="1" i="0" dirty="0">
                <a:solidFill>
                  <a:schemeClr val="tx1"/>
                </a:solidFill>
                <a:effectLst/>
                <a:latin typeface="Söhne"/>
              </a:rPr>
              <a:t>Enhanced Risk Management</a:t>
            </a:r>
            <a:r>
              <a:rPr lang="en-US" sz="1600" b="0" i="0" dirty="0">
                <a:solidFill>
                  <a:schemeClr val="tx1"/>
                </a:solidFill>
                <a:effectLst/>
                <a:latin typeface="Söhne"/>
              </a:rPr>
              <a:t>:</a:t>
            </a:r>
          </a:p>
          <a:p>
            <a:pPr marL="285750" indent="-285750">
              <a:buFont typeface="Arial" panose="020B0604020202020204" pitchFamily="34" charset="0"/>
              <a:buChar char="•"/>
            </a:pPr>
            <a:r>
              <a:rPr lang="en-US" sz="1600" dirty="0">
                <a:solidFill>
                  <a:schemeClr val="tx1"/>
                </a:solidFill>
                <a:latin typeface="Söhne"/>
              </a:rPr>
              <a:t>Organizations can evaluate large amounts of organized and unstructured data thanks to machine learning, which enhances risk management and compliance.</a:t>
            </a:r>
          </a:p>
          <a:p>
            <a:pPr marL="285750" indent="-285750">
              <a:buFont typeface="Arial" panose="020B0604020202020204" pitchFamily="34" charset="0"/>
              <a:buChar char="•"/>
            </a:pPr>
            <a:r>
              <a:rPr lang="en-US" sz="1600" dirty="0">
                <a:solidFill>
                  <a:schemeClr val="tx1"/>
                </a:solidFill>
                <a:latin typeface="Söhne"/>
              </a:rPr>
              <a:t>Businesses can improve their risk management and compliance procedures by using sophisticated algorithms.</a:t>
            </a:r>
          </a:p>
          <a:p>
            <a:pPr marL="285750" indent="-285750">
              <a:buFont typeface="Arial" panose="020B0604020202020204" pitchFamily="34" charset="0"/>
              <a:buChar char="•"/>
            </a:pPr>
            <a:r>
              <a:rPr lang="en-US" sz="1600" b="1" dirty="0">
                <a:solidFill>
                  <a:schemeClr val="tx1"/>
                </a:solidFill>
                <a:latin typeface="Söhne"/>
              </a:rPr>
              <a:t>Businesses can more quickly and effectively identify hazards by utilizing sophisticated algorithms and making well-informed decisions.</a:t>
            </a:r>
          </a:p>
          <a:p>
            <a:pPr algn="l"/>
            <a:endParaRPr lang="en-US" b="0" i="0" dirty="0">
              <a:solidFill>
                <a:schemeClr val="tx1"/>
              </a:solidFill>
              <a:effectLst/>
              <a:latin typeface="Söhne"/>
            </a:endParaRPr>
          </a:p>
          <a:p>
            <a:pPr algn="l"/>
            <a:endParaRPr lang="en-US" b="0" i="0" dirty="0">
              <a:solidFill>
                <a:schemeClr val="tx1"/>
              </a:solidFill>
              <a:effectLst/>
              <a:latin typeface="Söhne"/>
            </a:endParaRPr>
          </a:p>
          <a:p>
            <a:endParaRPr lang="en-US" dirty="0"/>
          </a:p>
        </p:txBody>
      </p:sp>
    </p:spTree>
    <p:extLst>
      <p:ext uri="{BB962C8B-B14F-4D97-AF65-F5344CB8AC3E}">
        <p14:creationId xmlns:p14="http://schemas.microsoft.com/office/powerpoint/2010/main" val="88340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50"/>
                                  </p:stCondLst>
                                  <p:childTnLst>
                                    <p:set>
                                      <p:cBhvr>
                                        <p:cTn id="6" dur="1" fill="hold">
                                          <p:stCondLst>
                                            <p:cond delay="0"/>
                                          </p:stCondLst>
                                        </p:cTn>
                                        <p:tgtEl>
                                          <p:spTgt spid="452"/>
                                        </p:tgtEl>
                                        <p:attrNameLst>
                                          <p:attrName>style.visibility</p:attrName>
                                        </p:attrNameLst>
                                      </p:cBhvr>
                                      <p:to>
                                        <p:strVal val="visible"/>
                                      </p:to>
                                    </p:set>
                                    <p:animEffect transition="in" filter="fade">
                                      <p:cBhvr>
                                        <p:cTn id="7" dur="500"/>
                                        <p:tgtEl>
                                          <p:spTgt spid="452"/>
                                        </p:tgtEl>
                                      </p:cBhvr>
                                    </p:animEffect>
                                    <p:anim calcmode="lin" valueType="num">
                                      <p:cBhvr>
                                        <p:cTn id="8" dur="500" fill="hold"/>
                                        <p:tgtEl>
                                          <p:spTgt spid="452"/>
                                        </p:tgtEl>
                                        <p:attrNameLst>
                                          <p:attrName>ppt_x</p:attrName>
                                        </p:attrNameLst>
                                      </p:cBhvr>
                                      <p:tavLst>
                                        <p:tav tm="0">
                                          <p:val>
                                            <p:strVal val="#ppt_x"/>
                                          </p:val>
                                        </p:tav>
                                        <p:tav tm="100000">
                                          <p:val>
                                            <p:strVal val="#ppt_x"/>
                                          </p:val>
                                        </p:tav>
                                      </p:tavLst>
                                    </p:anim>
                                    <p:anim calcmode="lin" valueType="num">
                                      <p:cBhvr>
                                        <p:cTn id="9" dur="500" fill="hold"/>
                                        <p:tgtEl>
                                          <p:spTgt spid="452"/>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2" presetClass="entr" presetSubtype="1" fill="hold" nodeType="afterEffect">
                                  <p:stCondLst>
                                    <p:cond delay="25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up)">
                                      <p:cBhvr>
                                        <p:cTn id="13" dur="500"/>
                                        <p:tgtEl>
                                          <p:spTgt spid="2">
                                            <p:txEl>
                                              <p:pRg st="1" end="1"/>
                                            </p:txEl>
                                          </p:spTgt>
                                        </p:tgtEl>
                                      </p:cBhvr>
                                    </p:animEffect>
                                  </p:childTnLst>
                                </p:cTn>
                              </p:par>
                            </p:childTnLst>
                          </p:cTn>
                        </p:par>
                        <p:par>
                          <p:cTn id="14" fill="hold">
                            <p:stCondLst>
                              <p:cond delay="1500"/>
                            </p:stCondLst>
                            <p:childTnLst>
                              <p:par>
                                <p:cTn id="15" presetID="22" presetClass="entr" presetSubtype="1" fill="hold" nodeType="afterEffect">
                                  <p:stCondLst>
                                    <p:cond delay="25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par>
                          <p:cTn id="18" fill="hold">
                            <p:stCondLst>
                              <p:cond delay="2250"/>
                            </p:stCondLst>
                            <p:childTnLst>
                              <p:par>
                                <p:cTn id="19" presetID="22" presetClass="entr" presetSubtype="1" fill="hold" nodeType="afterEffect">
                                  <p:stCondLst>
                                    <p:cond delay="25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wipe(up)">
                                      <p:cBhvr>
                                        <p:cTn id="21" dur="500"/>
                                        <p:tgtEl>
                                          <p:spTgt spid="2">
                                            <p:txEl>
                                              <p:pRg st="3" end="3"/>
                                            </p:txEl>
                                          </p:spTgt>
                                        </p:tgtEl>
                                      </p:cBhvr>
                                    </p:animEffect>
                                  </p:childTnLst>
                                </p:cTn>
                              </p:par>
                            </p:childTnLst>
                          </p:cTn>
                        </p:par>
                        <p:par>
                          <p:cTn id="22" fill="hold">
                            <p:stCondLst>
                              <p:cond delay="3000"/>
                            </p:stCondLst>
                            <p:childTnLst>
                              <p:par>
                                <p:cTn id="23" presetID="22" presetClass="entr" presetSubtype="1" fill="hold" nodeType="afterEffect">
                                  <p:stCondLst>
                                    <p:cond delay="25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wipe(up)">
                                      <p:cBhvr>
                                        <p:cTn id="25" dur="500"/>
                                        <p:tgtEl>
                                          <p:spTgt spid="2">
                                            <p:txEl>
                                              <p:pRg st="6" end="6"/>
                                            </p:txEl>
                                          </p:spTgt>
                                        </p:tgtEl>
                                      </p:cBhvr>
                                    </p:animEffect>
                                  </p:childTnLst>
                                </p:cTn>
                              </p:par>
                            </p:childTnLst>
                          </p:cTn>
                        </p:par>
                        <p:par>
                          <p:cTn id="26" fill="hold">
                            <p:stCondLst>
                              <p:cond delay="3750"/>
                            </p:stCondLst>
                            <p:childTnLst>
                              <p:par>
                                <p:cTn id="27" presetID="22" presetClass="entr" presetSubtype="1" fill="hold" nodeType="afterEffect">
                                  <p:stCondLst>
                                    <p:cond delay="25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wipe(up)">
                                      <p:cBhvr>
                                        <p:cTn id="29" dur="500"/>
                                        <p:tgtEl>
                                          <p:spTgt spid="2">
                                            <p:txEl>
                                              <p:pRg st="7" end="7"/>
                                            </p:txEl>
                                          </p:spTgt>
                                        </p:tgtEl>
                                      </p:cBhvr>
                                    </p:animEffect>
                                  </p:childTnLst>
                                </p:cTn>
                              </p:par>
                            </p:childTnLst>
                          </p:cTn>
                        </p:par>
                        <p:par>
                          <p:cTn id="30" fill="hold">
                            <p:stCondLst>
                              <p:cond delay="4500"/>
                            </p:stCondLst>
                            <p:childTnLst>
                              <p:par>
                                <p:cTn id="31" presetID="22" presetClass="entr" presetSubtype="1" fill="hold" nodeType="afterEffect">
                                  <p:stCondLst>
                                    <p:cond delay="25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wipe(up)">
                                      <p:cBhvr>
                                        <p:cTn id="33" dur="500"/>
                                        <p:tgtEl>
                                          <p:spTgt spid="2">
                                            <p:txEl>
                                              <p:pRg st="8" end="8"/>
                                            </p:txEl>
                                          </p:spTgt>
                                        </p:tgtEl>
                                      </p:cBhvr>
                                    </p:animEffect>
                                  </p:childTnLst>
                                </p:cTn>
                              </p:par>
                            </p:childTnLst>
                          </p:cTn>
                        </p:par>
                        <p:par>
                          <p:cTn id="34" fill="hold">
                            <p:stCondLst>
                              <p:cond delay="5250"/>
                            </p:stCondLst>
                            <p:childTnLst>
                              <p:par>
                                <p:cTn id="35" presetID="22" presetClass="entr" presetSubtype="1" fill="hold" nodeType="afterEffect">
                                  <p:stCondLst>
                                    <p:cond delay="25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wipe(up)">
                                      <p:cBhvr>
                                        <p:cTn id="3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5A9352D-2E73-13F1-B455-D2F3D02E2E48}"/>
              </a:ext>
            </a:extLst>
          </p:cNvPr>
          <p:cNvSpPr txBox="1"/>
          <p:nvPr/>
        </p:nvSpPr>
        <p:spPr>
          <a:xfrm>
            <a:off x="586740" y="487680"/>
            <a:ext cx="8313420" cy="4339650"/>
          </a:xfrm>
          <a:prstGeom prst="rect">
            <a:avLst/>
          </a:prstGeom>
          <a:noFill/>
        </p:spPr>
        <p:txBody>
          <a:bodyPr wrap="square" rtlCol="0">
            <a:spAutoFit/>
          </a:bodyPr>
          <a:lstStyle/>
          <a:p>
            <a:r>
              <a:rPr lang="en-US" sz="1800" b="0" i="0" dirty="0">
                <a:solidFill>
                  <a:schemeClr val="tx1"/>
                </a:solidFill>
                <a:effectLst/>
                <a:latin typeface="Söhne"/>
              </a:rPr>
              <a:t>3)</a:t>
            </a:r>
            <a:r>
              <a:rPr lang="en-US" sz="1800" b="1" dirty="0"/>
              <a:t> </a:t>
            </a:r>
            <a:r>
              <a:rPr lang="en-US" sz="1800" b="1" dirty="0">
                <a:solidFill>
                  <a:schemeClr val="tx1"/>
                </a:solidFill>
              </a:rPr>
              <a:t>Industry-Specific Applications</a:t>
            </a:r>
            <a:r>
              <a:rPr lang="en-US" sz="1800" dirty="0">
                <a:solidFill>
                  <a:schemeClr val="tx1"/>
                </a:solidFill>
              </a:rPr>
              <a:t>:</a:t>
            </a:r>
          </a:p>
          <a:p>
            <a:pPr marL="285750" indent="-285750">
              <a:buFont typeface="Arial" panose="020B0604020202020204" pitchFamily="34" charset="0"/>
              <a:buChar char="•"/>
            </a:pPr>
            <a:r>
              <a:rPr lang="en-US" sz="1800" dirty="0">
                <a:solidFill>
                  <a:schemeClr val="tx1"/>
                </a:solidFill>
                <a:latin typeface="Sohane"/>
              </a:rPr>
              <a:t>Better patient outcomes are achieved in the healthcare industry with machine learning, which also enhances medical imaging accuracy, anticipates disease outbreaks, and customizes treatment regimens.</a:t>
            </a:r>
          </a:p>
          <a:p>
            <a:pPr marL="285750" indent="-285750">
              <a:buFont typeface="Arial" panose="020B0604020202020204" pitchFamily="34" charset="0"/>
              <a:buChar char="•"/>
            </a:pPr>
            <a:r>
              <a:rPr lang="en-US" sz="1800" dirty="0">
                <a:solidFill>
                  <a:schemeClr val="tx1"/>
                </a:solidFill>
                <a:latin typeface="Sohane"/>
              </a:rPr>
              <a:t>With machine learning in algorithmic trading, fraud detection, and credit scoring, the finance industry may improve operational effectiveness and risk management.</a:t>
            </a:r>
          </a:p>
          <a:p>
            <a:pPr marL="285750" indent="-285750">
              <a:buFont typeface="Arial" panose="020B0604020202020204" pitchFamily="34" charset="0"/>
              <a:buChar char="•"/>
            </a:pPr>
            <a:endParaRPr lang="en-US" sz="1800" dirty="0">
              <a:solidFill>
                <a:schemeClr val="tx1"/>
              </a:solidFill>
            </a:endParaRPr>
          </a:p>
          <a:p>
            <a:pPr algn="l"/>
            <a:endParaRPr lang="en-US" sz="1800" dirty="0">
              <a:solidFill>
                <a:schemeClr val="tx1"/>
              </a:solidFill>
            </a:endParaRPr>
          </a:p>
          <a:p>
            <a:pPr algn="l"/>
            <a:r>
              <a:rPr lang="en-US" sz="1800" dirty="0">
                <a:solidFill>
                  <a:schemeClr val="tx1"/>
                </a:solidFill>
              </a:rPr>
              <a:t>4)</a:t>
            </a:r>
            <a:r>
              <a:rPr lang="en-US" sz="1800" b="1" i="0" dirty="0">
                <a:solidFill>
                  <a:schemeClr val="tx1"/>
                </a:solidFill>
                <a:effectLst/>
                <a:latin typeface="Söhne"/>
              </a:rPr>
              <a:t> Innovation in Transportation</a:t>
            </a:r>
            <a:r>
              <a:rPr lang="en-US" sz="1800" b="0" i="0" dirty="0">
                <a:solidFill>
                  <a:schemeClr val="tx1"/>
                </a:solidFill>
                <a:effectLst/>
                <a:latin typeface="Söhne"/>
              </a:rPr>
              <a:t>:</a:t>
            </a:r>
          </a:p>
          <a:p>
            <a:pPr marL="285750" indent="-285750">
              <a:buFont typeface="Arial" panose="020B0604020202020204" pitchFamily="34" charset="0"/>
              <a:buChar char="•"/>
            </a:pPr>
            <a:r>
              <a:rPr lang="en-US" sz="1800" dirty="0">
                <a:solidFill>
                  <a:schemeClr val="tx1"/>
                </a:solidFill>
                <a:latin typeface="Söhne"/>
              </a:rPr>
              <a:t>Transportation technology is advancing thanks to machine learning, which makes it possible to create driverless cars and optimize transportation networks.</a:t>
            </a:r>
          </a:p>
          <a:p>
            <a:pPr marL="285750" indent="-285750">
              <a:buFont typeface="Arial" panose="020B0604020202020204" pitchFamily="34" charset="0"/>
              <a:buChar char="•"/>
            </a:pPr>
            <a:r>
              <a:rPr lang="en-US" sz="1800" dirty="0">
                <a:solidFill>
                  <a:schemeClr val="tx1"/>
                </a:solidFill>
                <a:latin typeface="Söhne"/>
              </a:rPr>
              <a:t>Road infrastructure management is safer and more effective when machine learning experts work together with transportation authorities.</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endParaRPr lang="en-US" dirty="0">
              <a:solidFill>
                <a:schemeClr val="tx1"/>
              </a:solidFill>
              <a:latin typeface="Söhne"/>
            </a:endParaRPr>
          </a:p>
          <a:p>
            <a:endParaRPr lang="en-US" dirty="0"/>
          </a:p>
        </p:txBody>
      </p:sp>
    </p:spTree>
    <p:extLst>
      <p:ext uri="{BB962C8B-B14F-4D97-AF65-F5344CB8AC3E}">
        <p14:creationId xmlns:p14="http://schemas.microsoft.com/office/powerpoint/2010/main" val="403736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25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childTnLst>
                          </p:cTn>
                        </p:par>
                        <p:par>
                          <p:cTn id="8" fill="hold">
                            <p:stCondLst>
                              <p:cond delay="750"/>
                            </p:stCondLst>
                            <p:childTnLst>
                              <p:par>
                                <p:cTn id="9" presetID="22" presetClass="entr" presetSubtype="1" fill="hold" nodeType="afterEffect">
                                  <p:stCondLst>
                                    <p:cond delay="25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wipe(up)">
                                      <p:cBhvr>
                                        <p:cTn id="11" dur="500"/>
                                        <p:tgtEl>
                                          <p:spTgt spid="7">
                                            <p:txEl>
                                              <p:pRg st="1" end="1"/>
                                            </p:txEl>
                                          </p:spTgt>
                                        </p:tgtEl>
                                      </p:cBhvr>
                                    </p:animEffect>
                                  </p:childTnLst>
                                </p:cTn>
                              </p:par>
                            </p:childTnLst>
                          </p:cTn>
                        </p:par>
                        <p:par>
                          <p:cTn id="12" fill="hold">
                            <p:stCondLst>
                              <p:cond delay="1500"/>
                            </p:stCondLst>
                            <p:childTnLst>
                              <p:par>
                                <p:cTn id="13" presetID="22" presetClass="entr" presetSubtype="1" fill="hold" nodeType="afterEffect">
                                  <p:stCondLst>
                                    <p:cond delay="25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up)">
                                      <p:cBhvr>
                                        <p:cTn id="15" dur="500"/>
                                        <p:tgtEl>
                                          <p:spTgt spid="7">
                                            <p:txEl>
                                              <p:pRg st="2" end="2"/>
                                            </p:txEl>
                                          </p:spTgt>
                                        </p:tgtEl>
                                      </p:cBhvr>
                                    </p:animEffect>
                                  </p:childTnLst>
                                </p:cTn>
                              </p:par>
                            </p:childTnLst>
                          </p:cTn>
                        </p:par>
                        <p:par>
                          <p:cTn id="16" fill="hold">
                            <p:stCondLst>
                              <p:cond delay="2250"/>
                            </p:stCondLst>
                            <p:childTnLst>
                              <p:par>
                                <p:cTn id="17" presetID="22" presetClass="entr" presetSubtype="1" fill="hold" nodeType="afterEffect">
                                  <p:stCondLst>
                                    <p:cond delay="25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wipe(up)">
                                      <p:cBhvr>
                                        <p:cTn id="19" dur="500"/>
                                        <p:tgtEl>
                                          <p:spTgt spid="7">
                                            <p:txEl>
                                              <p:pRg st="5" end="5"/>
                                            </p:txEl>
                                          </p:spTgt>
                                        </p:tgtEl>
                                      </p:cBhvr>
                                    </p:animEffect>
                                  </p:childTnLst>
                                </p:cTn>
                              </p:par>
                            </p:childTnLst>
                          </p:cTn>
                        </p:par>
                        <p:par>
                          <p:cTn id="20" fill="hold">
                            <p:stCondLst>
                              <p:cond delay="3000"/>
                            </p:stCondLst>
                            <p:childTnLst>
                              <p:par>
                                <p:cTn id="21" presetID="22" presetClass="entr" presetSubtype="1" fill="hold" nodeType="afterEffect">
                                  <p:stCondLst>
                                    <p:cond delay="250"/>
                                  </p:stCondLst>
                                  <p:childTnLst>
                                    <p:set>
                                      <p:cBhvr>
                                        <p:cTn id="22" dur="1" fill="hold">
                                          <p:stCondLst>
                                            <p:cond delay="0"/>
                                          </p:stCondLst>
                                        </p:cTn>
                                        <p:tgtEl>
                                          <p:spTgt spid="7">
                                            <p:txEl>
                                              <p:pRg st="6" end="6"/>
                                            </p:txEl>
                                          </p:spTgt>
                                        </p:tgtEl>
                                        <p:attrNameLst>
                                          <p:attrName>style.visibility</p:attrName>
                                        </p:attrNameLst>
                                      </p:cBhvr>
                                      <p:to>
                                        <p:strVal val="visible"/>
                                      </p:to>
                                    </p:set>
                                    <p:animEffect transition="in" filter="wipe(up)">
                                      <p:cBhvr>
                                        <p:cTn id="23" dur="500"/>
                                        <p:tgtEl>
                                          <p:spTgt spid="7">
                                            <p:txEl>
                                              <p:pRg st="6" end="6"/>
                                            </p:txEl>
                                          </p:spTgt>
                                        </p:tgtEl>
                                      </p:cBhvr>
                                    </p:animEffect>
                                  </p:childTnLst>
                                </p:cTn>
                              </p:par>
                            </p:childTnLst>
                          </p:cTn>
                        </p:par>
                        <p:par>
                          <p:cTn id="24" fill="hold">
                            <p:stCondLst>
                              <p:cond delay="3750"/>
                            </p:stCondLst>
                            <p:childTnLst>
                              <p:par>
                                <p:cTn id="25" presetID="22" presetClass="entr" presetSubtype="1" fill="hold" nodeType="afterEffect">
                                  <p:stCondLst>
                                    <p:cond delay="25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wipe(up)">
                                      <p:cBhvr>
                                        <p:cTn id="2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CB965-ECBE-576E-9741-8560F5DF82B6}"/>
              </a:ext>
            </a:extLst>
          </p:cNvPr>
          <p:cNvSpPr>
            <a:spLocks noGrp="1"/>
          </p:cNvSpPr>
          <p:nvPr>
            <p:ph type="title"/>
          </p:nvPr>
        </p:nvSpPr>
        <p:spPr/>
        <p:txBody>
          <a:bodyPr/>
          <a:lstStyle/>
          <a:p>
            <a:r>
              <a:rPr lang="en-US" dirty="0">
                <a:solidFill>
                  <a:schemeClr val="tx1"/>
                </a:solidFill>
                <a:latin typeface="Söhne"/>
              </a:rPr>
              <a:t>3. Threats</a:t>
            </a:r>
            <a:endParaRPr lang="en-US" dirty="0">
              <a:solidFill>
                <a:schemeClr val="tx1"/>
              </a:solidFill>
            </a:endParaRPr>
          </a:p>
        </p:txBody>
      </p:sp>
      <p:sp>
        <p:nvSpPr>
          <p:cNvPr id="7" name="TextBox 6">
            <a:extLst>
              <a:ext uri="{FF2B5EF4-FFF2-40B4-BE49-F238E27FC236}">
                <a16:creationId xmlns:a16="http://schemas.microsoft.com/office/drawing/2014/main" id="{665CAE9B-45A9-E76D-C3C6-5037F959917E}"/>
              </a:ext>
            </a:extLst>
          </p:cNvPr>
          <p:cNvSpPr txBox="1"/>
          <p:nvPr/>
        </p:nvSpPr>
        <p:spPr>
          <a:xfrm>
            <a:off x="720000" y="1017478"/>
            <a:ext cx="7936320" cy="3416320"/>
          </a:xfrm>
          <a:prstGeom prst="rect">
            <a:avLst/>
          </a:prstGeom>
          <a:noFill/>
        </p:spPr>
        <p:txBody>
          <a:bodyPr wrap="square" rtlCol="0">
            <a:spAutoFit/>
          </a:bodyPr>
          <a:lstStyle/>
          <a:p>
            <a:pPr algn="l"/>
            <a:endParaRPr lang="en-US" sz="1800" b="1" i="0" dirty="0">
              <a:solidFill>
                <a:schemeClr val="tx1"/>
              </a:solidFill>
              <a:effectLst/>
              <a:latin typeface="Söhne"/>
            </a:endParaRPr>
          </a:p>
          <a:p>
            <a:pPr algn="l"/>
            <a:r>
              <a:rPr lang="en-US" sz="1800" b="1" i="0" dirty="0">
                <a:solidFill>
                  <a:schemeClr val="tx1"/>
                </a:solidFill>
                <a:effectLst/>
                <a:latin typeface="Söhne"/>
              </a:rPr>
              <a:t>1)Adversarial Attacks</a:t>
            </a:r>
            <a:r>
              <a:rPr lang="en-US" sz="1800" b="0" i="0" dirty="0">
                <a:solidFill>
                  <a:schemeClr val="tx1"/>
                </a:solidFill>
                <a:effectLst/>
                <a:latin typeface="Söhne"/>
              </a:rPr>
              <a:t>:</a:t>
            </a:r>
          </a:p>
          <a:p>
            <a:pPr marL="742950" lvl="1" indent="-285750">
              <a:buFont typeface="Arial" panose="020B0604020202020204" pitchFamily="34" charset="0"/>
              <a:buChar char="•"/>
            </a:pPr>
            <a:r>
              <a:rPr lang="en-US" sz="1800" dirty="0">
                <a:solidFill>
                  <a:schemeClr val="tx1"/>
                </a:solidFill>
                <a:latin typeface="Söhne"/>
              </a:rPr>
              <a:t>Machine learning models are the target of adversarial attacks, which alter inputs to provide false results.</a:t>
            </a:r>
          </a:p>
          <a:p>
            <a:pPr marL="742950" lvl="1" indent="-285750">
              <a:buFont typeface="Arial" panose="020B0604020202020204" pitchFamily="34" charset="0"/>
              <a:buChar char="•"/>
            </a:pPr>
            <a:r>
              <a:rPr lang="en-US" sz="1800" dirty="0">
                <a:solidFill>
                  <a:schemeClr val="tx1"/>
                </a:solidFill>
                <a:latin typeface="Söhne"/>
              </a:rPr>
              <a:t>These assaults have the potential to undermine machine learning systems' integrity, producing inaccurate results and judgments.</a:t>
            </a:r>
          </a:p>
          <a:p>
            <a:pPr marL="742950" lvl="1" indent="-285750" algn="l">
              <a:buFont typeface="+mj-lt"/>
              <a:buAutoNum type="arabicPeriod"/>
            </a:pPr>
            <a:endParaRPr lang="en-US" sz="1800" b="0" i="0" dirty="0">
              <a:solidFill>
                <a:schemeClr val="tx1"/>
              </a:solidFill>
              <a:effectLst/>
              <a:latin typeface="Söhne"/>
            </a:endParaRPr>
          </a:p>
          <a:p>
            <a:pPr algn="l"/>
            <a:r>
              <a:rPr lang="en-US" sz="1800" b="1" i="0" dirty="0">
                <a:solidFill>
                  <a:schemeClr val="tx1"/>
                </a:solidFill>
                <a:effectLst/>
                <a:latin typeface="Söhne"/>
              </a:rPr>
              <a:t>2)Data Poisoning</a:t>
            </a:r>
            <a:r>
              <a:rPr lang="en-US" sz="1800" b="0" i="0" dirty="0">
                <a:solidFill>
                  <a:schemeClr val="tx1"/>
                </a:solidFill>
                <a:effectLst/>
                <a:latin typeface="Söhne"/>
              </a:rPr>
              <a:t>:</a:t>
            </a:r>
          </a:p>
          <a:p>
            <a:pPr marL="742950" lvl="1" indent="-285750">
              <a:buFont typeface="Arial" panose="020B0604020202020204" pitchFamily="34" charset="0"/>
              <a:buChar char="•"/>
            </a:pPr>
            <a:r>
              <a:rPr lang="en-US" sz="1800" dirty="0">
                <a:solidFill>
                  <a:schemeClr val="tx1"/>
                </a:solidFill>
                <a:latin typeface="Sohane"/>
              </a:rPr>
              <a:t>In order to affect the behavior of machine learning models, maliciously altering training data is known as data poisoning.</a:t>
            </a:r>
          </a:p>
          <a:p>
            <a:pPr marL="742950" lvl="1" indent="-285750">
              <a:buFont typeface="Arial" panose="020B0604020202020204" pitchFamily="34" charset="0"/>
              <a:buChar char="•"/>
            </a:pPr>
            <a:r>
              <a:rPr lang="en-US" sz="1800" dirty="0">
                <a:solidFill>
                  <a:schemeClr val="tx1"/>
                </a:solidFill>
                <a:latin typeface="Sohane"/>
              </a:rPr>
              <a:t>Attackers can introduce false or biased data into training datasets, which can distort predictions and jeopardize system integrity.</a:t>
            </a:r>
          </a:p>
        </p:txBody>
      </p:sp>
    </p:spTree>
    <p:extLst>
      <p:ext uri="{BB962C8B-B14F-4D97-AF65-F5344CB8AC3E}">
        <p14:creationId xmlns:p14="http://schemas.microsoft.com/office/powerpoint/2010/main" val="208478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2" presetClass="entr" presetSubtype="1" fill="hold" nodeType="afterEffect">
                                  <p:stCondLst>
                                    <p:cond delay="25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wipe(up)">
                                      <p:cBhvr>
                                        <p:cTn id="13" dur="500"/>
                                        <p:tgtEl>
                                          <p:spTgt spid="7">
                                            <p:txEl>
                                              <p:pRg st="1" end="1"/>
                                            </p:txEl>
                                          </p:spTgt>
                                        </p:tgtEl>
                                      </p:cBhvr>
                                    </p:animEffect>
                                  </p:childTnLst>
                                </p:cTn>
                              </p:par>
                            </p:childTnLst>
                          </p:cTn>
                        </p:par>
                        <p:par>
                          <p:cTn id="14" fill="hold">
                            <p:stCondLst>
                              <p:cond delay="1500"/>
                            </p:stCondLst>
                            <p:childTnLst>
                              <p:par>
                                <p:cTn id="15" presetID="22" presetClass="entr" presetSubtype="1" fill="hold" nodeType="afterEffect">
                                  <p:stCondLst>
                                    <p:cond delay="25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500"/>
                                        <p:tgtEl>
                                          <p:spTgt spid="7">
                                            <p:txEl>
                                              <p:pRg st="2" end="2"/>
                                            </p:txEl>
                                          </p:spTgt>
                                        </p:tgtEl>
                                      </p:cBhvr>
                                    </p:animEffect>
                                  </p:childTnLst>
                                </p:cTn>
                              </p:par>
                            </p:childTnLst>
                          </p:cTn>
                        </p:par>
                        <p:par>
                          <p:cTn id="18" fill="hold">
                            <p:stCondLst>
                              <p:cond delay="2250"/>
                            </p:stCondLst>
                            <p:childTnLst>
                              <p:par>
                                <p:cTn id="19" presetID="22" presetClass="entr" presetSubtype="1" fill="hold" nodeType="afterEffect">
                                  <p:stCondLst>
                                    <p:cond delay="25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wipe(up)">
                                      <p:cBhvr>
                                        <p:cTn id="21" dur="500"/>
                                        <p:tgtEl>
                                          <p:spTgt spid="7">
                                            <p:txEl>
                                              <p:pRg st="3" end="3"/>
                                            </p:txEl>
                                          </p:spTgt>
                                        </p:tgtEl>
                                      </p:cBhvr>
                                    </p:animEffect>
                                  </p:childTnLst>
                                </p:cTn>
                              </p:par>
                            </p:childTnLst>
                          </p:cTn>
                        </p:par>
                        <p:par>
                          <p:cTn id="22" fill="hold">
                            <p:stCondLst>
                              <p:cond delay="3000"/>
                            </p:stCondLst>
                            <p:childTnLst>
                              <p:par>
                                <p:cTn id="23" presetID="22" presetClass="entr" presetSubtype="1" fill="hold" nodeType="afterEffect">
                                  <p:stCondLst>
                                    <p:cond delay="25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wipe(up)">
                                      <p:cBhvr>
                                        <p:cTn id="25" dur="500"/>
                                        <p:tgtEl>
                                          <p:spTgt spid="7">
                                            <p:txEl>
                                              <p:pRg st="5" end="5"/>
                                            </p:txEl>
                                          </p:spTgt>
                                        </p:tgtEl>
                                      </p:cBhvr>
                                    </p:animEffect>
                                  </p:childTnLst>
                                </p:cTn>
                              </p:par>
                            </p:childTnLst>
                          </p:cTn>
                        </p:par>
                        <p:par>
                          <p:cTn id="26" fill="hold">
                            <p:stCondLst>
                              <p:cond delay="3750"/>
                            </p:stCondLst>
                            <p:childTnLst>
                              <p:par>
                                <p:cTn id="27" presetID="22" presetClass="entr" presetSubtype="1" fill="hold" nodeType="afterEffect">
                                  <p:stCondLst>
                                    <p:cond delay="25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wipe(up)">
                                      <p:cBhvr>
                                        <p:cTn id="29" dur="500"/>
                                        <p:tgtEl>
                                          <p:spTgt spid="7">
                                            <p:txEl>
                                              <p:pRg st="6" end="6"/>
                                            </p:txEl>
                                          </p:spTgt>
                                        </p:tgtEl>
                                      </p:cBhvr>
                                    </p:animEffect>
                                  </p:childTnLst>
                                </p:cTn>
                              </p:par>
                            </p:childTnLst>
                          </p:cTn>
                        </p:par>
                        <p:par>
                          <p:cTn id="30" fill="hold">
                            <p:stCondLst>
                              <p:cond delay="4500"/>
                            </p:stCondLst>
                            <p:childTnLst>
                              <p:par>
                                <p:cTn id="31" presetID="22" presetClass="entr" presetSubtype="1" fill="hold" nodeType="afterEffect">
                                  <p:stCondLst>
                                    <p:cond delay="250"/>
                                  </p:stCondLst>
                                  <p:childTnLst>
                                    <p:set>
                                      <p:cBhvr>
                                        <p:cTn id="32" dur="1" fill="hold">
                                          <p:stCondLst>
                                            <p:cond delay="0"/>
                                          </p:stCondLst>
                                        </p:cTn>
                                        <p:tgtEl>
                                          <p:spTgt spid="7">
                                            <p:txEl>
                                              <p:pRg st="7" end="7"/>
                                            </p:txEl>
                                          </p:spTgt>
                                        </p:tgtEl>
                                        <p:attrNameLst>
                                          <p:attrName>style.visibility</p:attrName>
                                        </p:attrNameLst>
                                      </p:cBhvr>
                                      <p:to>
                                        <p:strVal val="visible"/>
                                      </p:to>
                                    </p:set>
                                    <p:animEffect transition="in" filter="wipe(up)">
                                      <p:cBhvr>
                                        <p:cTn id="33"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271D4A0-F6FC-D31F-27B5-B2D6203FA0B4}"/>
              </a:ext>
            </a:extLst>
          </p:cNvPr>
          <p:cNvSpPr txBox="1"/>
          <p:nvPr/>
        </p:nvSpPr>
        <p:spPr>
          <a:xfrm>
            <a:off x="739140" y="502920"/>
            <a:ext cx="8001000" cy="3908762"/>
          </a:xfrm>
          <a:prstGeom prst="rect">
            <a:avLst/>
          </a:prstGeom>
          <a:noFill/>
        </p:spPr>
        <p:txBody>
          <a:bodyPr wrap="square" rtlCol="0">
            <a:spAutoFit/>
          </a:bodyPr>
          <a:lstStyle/>
          <a:p>
            <a:pPr algn="l"/>
            <a:r>
              <a:rPr lang="en-US" sz="1800" b="1" dirty="0">
                <a:solidFill>
                  <a:schemeClr val="tx1"/>
                </a:solidFill>
                <a:latin typeface="Söhne"/>
              </a:rPr>
              <a:t>3)</a:t>
            </a:r>
            <a:r>
              <a:rPr lang="en-US" sz="1800" b="1" i="0" dirty="0">
                <a:solidFill>
                  <a:schemeClr val="tx1"/>
                </a:solidFill>
                <a:effectLst/>
                <a:latin typeface="Söhne"/>
              </a:rPr>
              <a:t>High Error-Susceptibility</a:t>
            </a:r>
            <a:r>
              <a:rPr lang="en-US" sz="1800" b="0" i="0" dirty="0">
                <a:solidFill>
                  <a:schemeClr val="tx1"/>
                </a:solidFill>
                <a:effectLst/>
                <a:latin typeface="Söhne"/>
              </a:rPr>
              <a:t>:</a:t>
            </a:r>
          </a:p>
          <a:p>
            <a:pPr marL="742950" lvl="1" indent="-285750">
              <a:buFont typeface="Arial" panose="020B0604020202020204" pitchFamily="34" charset="0"/>
              <a:buChar char="•"/>
            </a:pPr>
            <a:r>
              <a:rPr lang="en-US" sz="1800" dirty="0">
                <a:solidFill>
                  <a:schemeClr val="tx1"/>
                </a:solidFill>
                <a:latin typeface="Söhne"/>
              </a:rPr>
              <a:t>Errors can occur in machine learning systems, particularly when they are trained on incomplete or biased datasets.</a:t>
            </a:r>
          </a:p>
          <a:p>
            <a:pPr marL="742950" lvl="1" indent="-285750">
              <a:buFont typeface="Arial" panose="020B0604020202020204" pitchFamily="34" charset="0"/>
              <a:buChar char="•"/>
            </a:pPr>
            <a:r>
              <a:rPr lang="en-US" sz="1800" dirty="0">
                <a:solidFill>
                  <a:schemeClr val="tx1"/>
                </a:solidFill>
                <a:latin typeface="Söhne"/>
              </a:rPr>
              <a:t>Decision-making fairness and dependability can be negatively impacted by biases in training data that produce discriminating results.</a:t>
            </a:r>
          </a:p>
          <a:p>
            <a:pPr marL="457200" lvl="1"/>
            <a:endParaRPr lang="en-US" sz="1800" dirty="0">
              <a:solidFill>
                <a:schemeClr val="tx1"/>
              </a:solidFill>
              <a:latin typeface="Söhne"/>
            </a:endParaRPr>
          </a:p>
          <a:p>
            <a:pPr marL="742950" lvl="1" indent="-285750">
              <a:buFont typeface="Arial" panose="020B0604020202020204" pitchFamily="34" charset="0"/>
              <a:buChar char="•"/>
            </a:pPr>
            <a:endParaRPr lang="en-US" sz="1800" b="0" i="0" dirty="0">
              <a:solidFill>
                <a:schemeClr val="tx1"/>
              </a:solidFill>
              <a:effectLst/>
              <a:latin typeface="Söhne"/>
            </a:endParaRPr>
          </a:p>
          <a:p>
            <a:pPr algn="l"/>
            <a:r>
              <a:rPr lang="en-US" sz="1800" b="1" i="0" dirty="0">
                <a:solidFill>
                  <a:schemeClr val="tx1"/>
                </a:solidFill>
                <a:effectLst/>
                <a:latin typeface="Söhne"/>
              </a:rPr>
              <a:t>4)Privacy Concerns</a:t>
            </a:r>
            <a:r>
              <a:rPr lang="en-US" sz="1800" b="0" i="0" dirty="0">
                <a:solidFill>
                  <a:schemeClr val="tx1"/>
                </a:solidFill>
                <a:effectLst/>
                <a:latin typeface="Söhne"/>
              </a:rPr>
              <a:t>:</a:t>
            </a:r>
          </a:p>
          <a:p>
            <a:pPr marL="742950" lvl="1" indent="-285750">
              <a:buFont typeface="Arial" panose="020B0604020202020204" pitchFamily="34" charset="0"/>
              <a:buChar char="•"/>
            </a:pPr>
            <a:r>
              <a:rPr lang="en-US" sz="1800" dirty="0">
                <a:solidFill>
                  <a:schemeClr val="tx1"/>
                </a:solidFill>
                <a:latin typeface="Söhne"/>
              </a:rPr>
              <a:t>Privacy concerns arise because machine learning algorithms frequently rely on enormous datasets that contain sensitive information.</a:t>
            </a:r>
          </a:p>
          <a:p>
            <a:pPr marL="742950" lvl="1" indent="-285750">
              <a:buFont typeface="Arial" panose="020B0604020202020204" pitchFamily="34" charset="0"/>
              <a:buChar char="•"/>
            </a:pPr>
            <a:r>
              <a:rPr lang="en-US" sz="1800" dirty="0">
                <a:solidFill>
                  <a:schemeClr val="tx1"/>
                </a:solidFill>
                <a:latin typeface="Söhne"/>
              </a:rPr>
              <a:t>Insufficient data security protocols may result in unapproved access or improper use of personal information, jeopardizing individuals' right to privacy.</a:t>
            </a:r>
          </a:p>
          <a:p>
            <a:pPr marL="457200" lvl="1" algn="l"/>
            <a:endParaRPr lang="en-US" dirty="0"/>
          </a:p>
        </p:txBody>
      </p:sp>
    </p:spTree>
    <p:extLst>
      <p:ext uri="{BB962C8B-B14F-4D97-AF65-F5344CB8AC3E}">
        <p14:creationId xmlns:p14="http://schemas.microsoft.com/office/powerpoint/2010/main" val="374773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25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par>
                          <p:cTn id="8" fill="hold">
                            <p:stCondLst>
                              <p:cond delay="750"/>
                            </p:stCondLst>
                            <p:childTnLst>
                              <p:par>
                                <p:cTn id="9" presetID="22" presetClass="entr" presetSubtype="1" fill="hold" nodeType="afterEffect">
                                  <p:stCondLst>
                                    <p:cond delay="25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wipe(up)">
                                      <p:cBhvr>
                                        <p:cTn id="11" dur="500"/>
                                        <p:tgtEl>
                                          <p:spTgt spid="9">
                                            <p:txEl>
                                              <p:pRg st="1" end="1"/>
                                            </p:txEl>
                                          </p:spTgt>
                                        </p:tgtEl>
                                      </p:cBhvr>
                                    </p:animEffect>
                                  </p:childTnLst>
                                </p:cTn>
                              </p:par>
                            </p:childTnLst>
                          </p:cTn>
                        </p:par>
                        <p:par>
                          <p:cTn id="12" fill="hold">
                            <p:stCondLst>
                              <p:cond delay="1500"/>
                            </p:stCondLst>
                            <p:childTnLst>
                              <p:par>
                                <p:cTn id="13" presetID="22" presetClass="entr" presetSubtype="1" fill="hold" nodeType="afterEffect">
                                  <p:stCondLst>
                                    <p:cond delay="25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wipe(up)">
                                      <p:cBhvr>
                                        <p:cTn id="15" dur="500"/>
                                        <p:tgtEl>
                                          <p:spTgt spid="9">
                                            <p:txEl>
                                              <p:pRg st="2" end="2"/>
                                            </p:txEl>
                                          </p:spTgt>
                                        </p:tgtEl>
                                      </p:cBhvr>
                                    </p:animEffect>
                                  </p:childTnLst>
                                </p:cTn>
                              </p:par>
                            </p:childTnLst>
                          </p:cTn>
                        </p:par>
                        <p:par>
                          <p:cTn id="16" fill="hold">
                            <p:stCondLst>
                              <p:cond delay="2250"/>
                            </p:stCondLst>
                            <p:childTnLst>
                              <p:par>
                                <p:cTn id="17" presetID="22" presetClass="entr" presetSubtype="1" fill="hold" nodeType="afterEffect">
                                  <p:stCondLst>
                                    <p:cond delay="250"/>
                                  </p:stCondLst>
                                  <p:childTnLst>
                                    <p:set>
                                      <p:cBhvr>
                                        <p:cTn id="18" dur="1" fill="hold">
                                          <p:stCondLst>
                                            <p:cond delay="0"/>
                                          </p:stCondLst>
                                        </p:cTn>
                                        <p:tgtEl>
                                          <p:spTgt spid="9">
                                            <p:txEl>
                                              <p:pRg st="5" end="5"/>
                                            </p:txEl>
                                          </p:spTgt>
                                        </p:tgtEl>
                                        <p:attrNameLst>
                                          <p:attrName>style.visibility</p:attrName>
                                        </p:attrNameLst>
                                      </p:cBhvr>
                                      <p:to>
                                        <p:strVal val="visible"/>
                                      </p:to>
                                    </p:set>
                                    <p:animEffect transition="in" filter="wipe(up)">
                                      <p:cBhvr>
                                        <p:cTn id="19" dur="500"/>
                                        <p:tgtEl>
                                          <p:spTgt spid="9">
                                            <p:txEl>
                                              <p:pRg st="5" end="5"/>
                                            </p:txEl>
                                          </p:spTgt>
                                        </p:tgtEl>
                                      </p:cBhvr>
                                    </p:animEffect>
                                  </p:childTnLst>
                                </p:cTn>
                              </p:par>
                            </p:childTnLst>
                          </p:cTn>
                        </p:par>
                        <p:par>
                          <p:cTn id="20" fill="hold">
                            <p:stCondLst>
                              <p:cond delay="3000"/>
                            </p:stCondLst>
                            <p:childTnLst>
                              <p:par>
                                <p:cTn id="21" presetID="22" presetClass="entr" presetSubtype="1" fill="hold" nodeType="afterEffect">
                                  <p:stCondLst>
                                    <p:cond delay="250"/>
                                  </p:stCondLst>
                                  <p:childTnLst>
                                    <p:set>
                                      <p:cBhvr>
                                        <p:cTn id="22" dur="1" fill="hold">
                                          <p:stCondLst>
                                            <p:cond delay="0"/>
                                          </p:stCondLst>
                                        </p:cTn>
                                        <p:tgtEl>
                                          <p:spTgt spid="9">
                                            <p:txEl>
                                              <p:pRg st="6" end="6"/>
                                            </p:txEl>
                                          </p:spTgt>
                                        </p:tgtEl>
                                        <p:attrNameLst>
                                          <p:attrName>style.visibility</p:attrName>
                                        </p:attrNameLst>
                                      </p:cBhvr>
                                      <p:to>
                                        <p:strVal val="visible"/>
                                      </p:to>
                                    </p:set>
                                    <p:animEffect transition="in" filter="wipe(up)">
                                      <p:cBhvr>
                                        <p:cTn id="23" dur="500"/>
                                        <p:tgtEl>
                                          <p:spTgt spid="9">
                                            <p:txEl>
                                              <p:pRg st="6" end="6"/>
                                            </p:txEl>
                                          </p:spTgt>
                                        </p:tgtEl>
                                      </p:cBhvr>
                                    </p:animEffect>
                                  </p:childTnLst>
                                </p:cTn>
                              </p:par>
                            </p:childTnLst>
                          </p:cTn>
                        </p:par>
                        <p:par>
                          <p:cTn id="24" fill="hold">
                            <p:stCondLst>
                              <p:cond delay="3750"/>
                            </p:stCondLst>
                            <p:childTnLst>
                              <p:par>
                                <p:cTn id="25" presetID="22" presetClass="entr" presetSubtype="1" fill="hold" nodeType="afterEffect">
                                  <p:stCondLst>
                                    <p:cond delay="25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wipe(up)">
                                      <p:cBhvr>
                                        <p:cTn id="27"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14467-ED54-A866-CF69-1BFBB206FA28}"/>
              </a:ext>
            </a:extLst>
          </p:cNvPr>
          <p:cNvSpPr>
            <a:spLocks noGrp="1"/>
          </p:cNvSpPr>
          <p:nvPr>
            <p:ph type="title"/>
          </p:nvPr>
        </p:nvSpPr>
        <p:spPr>
          <a:xfrm>
            <a:off x="720000" y="421063"/>
            <a:ext cx="7704000" cy="572700"/>
          </a:xfrm>
        </p:spPr>
        <p:txBody>
          <a:bodyPr/>
          <a:lstStyle/>
          <a:p>
            <a:r>
              <a:rPr lang="en-US" dirty="0"/>
              <a:t>4. Critical Evaluation</a:t>
            </a:r>
          </a:p>
        </p:txBody>
      </p:sp>
      <p:sp>
        <p:nvSpPr>
          <p:cNvPr id="7" name="TextBox 6">
            <a:extLst>
              <a:ext uri="{FF2B5EF4-FFF2-40B4-BE49-F238E27FC236}">
                <a16:creationId xmlns:a16="http://schemas.microsoft.com/office/drawing/2014/main" id="{785202FF-BB26-F1F5-FFA1-90FFA8F30A1A}"/>
              </a:ext>
            </a:extLst>
          </p:cNvPr>
          <p:cNvSpPr txBox="1"/>
          <p:nvPr/>
        </p:nvSpPr>
        <p:spPr>
          <a:xfrm>
            <a:off x="845820" y="1112100"/>
            <a:ext cx="7704000"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solidFill>
                <a:latin typeface="Sohane"/>
              </a:rPr>
              <a:t>Technology and society are shaped by a dual reality of opportunities and risks, which is embodied in machine learning. Achieving a balance between utilizing its innovative potential and reducing its inherent hazards is crucial. A thorough grasp of the moral, societal, and security ramifications of machine learning technology is necessary for responsible innovation.</a:t>
            </a:r>
          </a:p>
          <a:p>
            <a:pPr marL="285750" indent="-285750">
              <a:buFont typeface="Arial" panose="020B0604020202020204" pitchFamily="34" charset="0"/>
              <a:buChar char="•"/>
            </a:pPr>
            <a:endParaRPr lang="en-US" sz="1600" dirty="0">
              <a:solidFill>
                <a:schemeClr val="tx1"/>
              </a:solidFill>
              <a:latin typeface="Sohane"/>
            </a:endParaRPr>
          </a:p>
          <a:p>
            <a:pPr marL="285750" indent="-285750">
              <a:buFont typeface="Arial" panose="020B0604020202020204" pitchFamily="34" charset="0"/>
              <a:buChar char="•"/>
            </a:pPr>
            <a:r>
              <a:rPr lang="en-US" sz="1600" dirty="0">
                <a:solidFill>
                  <a:schemeClr val="tx1"/>
                </a:solidFill>
                <a:latin typeface="Sohane"/>
              </a:rPr>
              <a:t>Effective navigation of the complicated world of machine learning requires cooperation amongst stakeholders, including developers, legislators, and end users. In this quickly changing area, it is critical to continuously adapt and improve in order to handle new threats and problems. </a:t>
            </a:r>
          </a:p>
          <a:p>
            <a:endParaRPr lang="en-US" sz="1600" dirty="0">
              <a:solidFill>
                <a:schemeClr val="tx1"/>
              </a:solidFill>
              <a:latin typeface="Sohane"/>
            </a:endParaRPr>
          </a:p>
          <a:p>
            <a:pPr marL="285750" indent="-285750">
              <a:buFont typeface="Arial" panose="020B0604020202020204" pitchFamily="34" charset="0"/>
              <a:buChar char="•"/>
            </a:pPr>
            <a:r>
              <a:rPr lang="en-US" sz="1600" dirty="0">
                <a:solidFill>
                  <a:schemeClr val="tx1"/>
                </a:solidFill>
                <a:latin typeface="Sohane"/>
              </a:rPr>
              <a:t>Not withstanding these difficulties, machine learning's revolutionary potential is extremely promising for promoting progress in a variety of fields. We can fully utilize machine learning to build a more safe, just, and prosperous future for everybody if we seize opportunities and take early measures to mitigate threats.</a:t>
            </a:r>
          </a:p>
        </p:txBody>
      </p:sp>
    </p:spTree>
    <p:extLst>
      <p:ext uri="{BB962C8B-B14F-4D97-AF65-F5344CB8AC3E}">
        <p14:creationId xmlns:p14="http://schemas.microsoft.com/office/powerpoint/2010/main" val="21994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2" presetClass="entr" presetSubtype="1" fill="hold" nodeType="after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up)">
                                      <p:cBhvr>
                                        <p:cTn id="13" dur="500"/>
                                        <p:tgtEl>
                                          <p:spTgt spid="7">
                                            <p:txEl>
                                              <p:pRg st="0" end="0"/>
                                            </p:txEl>
                                          </p:spTgt>
                                        </p:tgtEl>
                                      </p:cBhvr>
                                    </p:animEffect>
                                  </p:childTnLst>
                                </p:cTn>
                              </p:par>
                            </p:childTnLst>
                          </p:cTn>
                        </p:par>
                        <p:par>
                          <p:cTn id="14" fill="hold">
                            <p:stCondLst>
                              <p:cond delay="1500"/>
                            </p:stCondLst>
                            <p:childTnLst>
                              <p:par>
                                <p:cTn id="15" presetID="22" presetClass="entr" presetSubtype="1" fill="hold" nodeType="afterEffect">
                                  <p:stCondLst>
                                    <p:cond delay="25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500"/>
                                        <p:tgtEl>
                                          <p:spTgt spid="7">
                                            <p:txEl>
                                              <p:pRg st="2" end="2"/>
                                            </p:txEl>
                                          </p:spTgt>
                                        </p:tgtEl>
                                      </p:cBhvr>
                                    </p:animEffect>
                                  </p:childTnLst>
                                </p:cTn>
                              </p:par>
                            </p:childTnLst>
                          </p:cTn>
                        </p:par>
                        <p:par>
                          <p:cTn id="18" fill="hold">
                            <p:stCondLst>
                              <p:cond delay="2250"/>
                            </p:stCondLst>
                            <p:childTnLst>
                              <p:par>
                                <p:cTn id="19" presetID="22" presetClass="entr" presetSubtype="1" fill="hold" nodeType="afterEffect">
                                  <p:stCondLst>
                                    <p:cond delay="25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wipe(up)">
                                      <p:cBhvr>
                                        <p:cTn id="21"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08F68-1C1E-9FB6-0162-41ACA398D741}"/>
              </a:ext>
            </a:extLst>
          </p:cNvPr>
          <p:cNvSpPr>
            <a:spLocks noGrp="1"/>
          </p:cNvSpPr>
          <p:nvPr>
            <p:ph type="title"/>
          </p:nvPr>
        </p:nvSpPr>
        <p:spPr/>
        <p:txBody>
          <a:bodyPr/>
          <a:lstStyle/>
          <a:p>
            <a:r>
              <a:rPr lang="en-US" dirty="0"/>
              <a:t>References</a:t>
            </a:r>
          </a:p>
        </p:txBody>
      </p:sp>
      <p:sp>
        <p:nvSpPr>
          <p:cNvPr id="9" name="TextBox 8">
            <a:extLst>
              <a:ext uri="{FF2B5EF4-FFF2-40B4-BE49-F238E27FC236}">
                <a16:creationId xmlns:a16="http://schemas.microsoft.com/office/drawing/2014/main" id="{48807D3E-B4A0-22C7-9588-8BE06F4BA8EF}"/>
              </a:ext>
            </a:extLst>
          </p:cNvPr>
          <p:cNvSpPr txBox="1"/>
          <p:nvPr/>
        </p:nvSpPr>
        <p:spPr>
          <a:xfrm>
            <a:off x="720000" y="1195920"/>
            <a:ext cx="7783920" cy="3493264"/>
          </a:xfrm>
          <a:prstGeom prst="rect">
            <a:avLst/>
          </a:prstGeom>
          <a:noFill/>
        </p:spPr>
        <p:txBody>
          <a:bodyPr wrap="square" rtlCol="0">
            <a:spAutoFit/>
          </a:bodyPr>
          <a:lstStyle/>
          <a:p>
            <a:pPr marL="285750" indent="-285750">
              <a:buFont typeface="Arial" panose="020B0604020202020204" pitchFamily="34" charset="0"/>
              <a:buChar char="•"/>
            </a:pPr>
            <a:r>
              <a:rPr lang="en-US" sz="1700" dirty="0">
                <a:solidFill>
                  <a:schemeClr val="tx1"/>
                </a:solidFill>
                <a:latin typeface="Söhne"/>
              </a:rPr>
              <a:t>Chang, S. S. (n.d.-b). Machine learning interviews. O'Reilly Online Learning. </a:t>
            </a:r>
            <a:r>
              <a:rPr lang="en-US" sz="1700" dirty="0">
                <a:solidFill>
                  <a:schemeClr val="tx1"/>
                </a:solidFill>
                <a:latin typeface="Söhne"/>
                <a:hlinkClick r:id="rId2"/>
              </a:rPr>
              <a:t>https://learning.oreilly.com/library/view/machine-learning-interviews/9781098146535/preface01.html</a:t>
            </a:r>
            <a:endParaRPr lang="en-US" sz="1700" dirty="0">
              <a:solidFill>
                <a:schemeClr val="tx1"/>
              </a:solidFill>
              <a:latin typeface="Söhne"/>
            </a:endParaRPr>
          </a:p>
          <a:p>
            <a:endParaRPr lang="en-US" sz="1700" dirty="0">
              <a:solidFill>
                <a:schemeClr val="tx1"/>
              </a:solidFill>
              <a:latin typeface="Söhne"/>
            </a:endParaRPr>
          </a:p>
          <a:p>
            <a:pPr marL="285750" indent="-285750">
              <a:buFont typeface="Arial" panose="020B0604020202020204" pitchFamily="34" charset="0"/>
              <a:buChar char="•"/>
            </a:pPr>
            <a:r>
              <a:rPr lang="en-US" sz="1700" dirty="0">
                <a:solidFill>
                  <a:schemeClr val="tx1"/>
                </a:solidFill>
                <a:latin typeface="Söhne"/>
              </a:rPr>
              <a:t>Machine Learning: opportunity or threat? (2022, September 13). https://www.entelec.eu/machine-learning-opportunity-or-threat</a:t>
            </a:r>
            <a:endParaRPr lang="en-US" sz="1700" dirty="0">
              <a:latin typeface="Söhne"/>
            </a:endParaRPr>
          </a:p>
          <a:p>
            <a:endParaRPr lang="en-US" sz="1700" dirty="0">
              <a:latin typeface="Söhne"/>
            </a:endParaRPr>
          </a:p>
          <a:p>
            <a:pPr marL="285750" indent="-285750">
              <a:buFont typeface="Arial" panose="020B0604020202020204" pitchFamily="34" charset="0"/>
              <a:buChar char="•"/>
            </a:pPr>
            <a:r>
              <a:rPr lang="en-US" sz="1700" dirty="0">
                <a:solidFill>
                  <a:schemeClr val="tx1"/>
                </a:solidFill>
              </a:rPr>
              <a:t>Cameron, I., Engell, S., Georgakis, C., Asprion, N., Bonvin, D., Gao, F., Gerogiorgis, D. I., Grossmann, I. E., Macchietto, S., Preisig, H. A., &amp; Young, B. R. (2019b). Education in Process Systems Engineering: Why it matters more than ever and how it can be structured. Computers &amp; Chemical Engineering, 126, 102–112. https://doi.org/10.1016/j.compchemeng.2019.03.036</a:t>
            </a:r>
          </a:p>
        </p:txBody>
      </p:sp>
    </p:spTree>
    <p:extLst>
      <p:ext uri="{BB962C8B-B14F-4D97-AF65-F5344CB8AC3E}">
        <p14:creationId xmlns:p14="http://schemas.microsoft.com/office/powerpoint/2010/main" val="155648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2" presetClass="entr" presetSubtype="1" fill="hold" nodeType="afterEffect">
                                  <p:stCondLst>
                                    <p:cond delay="25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wipe(up)">
                                      <p:cBhvr>
                                        <p:cTn id="13" dur="500"/>
                                        <p:tgtEl>
                                          <p:spTgt spid="9">
                                            <p:txEl>
                                              <p:pRg st="0" end="0"/>
                                            </p:txEl>
                                          </p:spTgt>
                                        </p:tgtEl>
                                      </p:cBhvr>
                                    </p:animEffect>
                                  </p:childTnLst>
                                </p:cTn>
                              </p:par>
                            </p:childTnLst>
                          </p:cTn>
                        </p:par>
                        <p:par>
                          <p:cTn id="14" fill="hold">
                            <p:stCondLst>
                              <p:cond delay="1500"/>
                            </p:stCondLst>
                            <p:childTnLst>
                              <p:par>
                                <p:cTn id="15" presetID="22" presetClass="entr" presetSubtype="1" fill="hold" nodeType="afterEffect">
                                  <p:stCondLst>
                                    <p:cond delay="25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up)">
                                      <p:cBhvr>
                                        <p:cTn id="17" dur="500"/>
                                        <p:tgtEl>
                                          <p:spTgt spid="9">
                                            <p:txEl>
                                              <p:pRg st="2" end="2"/>
                                            </p:txEl>
                                          </p:spTgt>
                                        </p:tgtEl>
                                      </p:cBhvr>
                                    </p:animEffect>
                                  </p:childTnLst>
                                </p:cTn>
                              </p:par>
                            </p:childTnLst>
                          </p:cTn>
                        </p:par>
                        <p:par>
                          <p:cTn id="18" fill="hold">
                            <p:stCondLst>
                              <p:cond delay="2250"/>
                            </p:stCondLst>
                            <p:childTnLst>
                              <p:par>
                                <p:cTn id="19" presetID="22" presetClass="entr" presetSubtype="1" fill="hold" nodeType="afterEffect">
                                  <p:stCondLst>
                                    <p:cond delay="250"/>
                                  </p:stCondLst>
                                  <p:childTnLst>
                                    <p:set>
                                      <p:cBhvr>
                                        <p:cTn id="20" dur="1" fill="hold">
                                          <p:stCondLst>
                                            <p:cond delay="0"/>
                                          </p:stCondLst>
                                        </p:cTn>
                                        <p:tgtEl>
                                          <p:spTgt spid="9">
                                            <p:txEl>
                                              <p:charRg st="304" end="672"/>
                                            </p:txEl>
                                          </p:spTgt>
                                        </p:tgtEl>
                                        <p:attrNameLst>
                                          <p:attrName>style.visibility</p:attrName>
                                        </p:attrNameLst>
                                      </p:cBhvr>
                                      <p:to>
                                        <p:strVal val="visible"/>
                                      </p:to>
                                    </p:set>
                                    <p:animEffect transition="in" filter="wipe(up)">
                                      <p:cBhvr>
                                        <p:cTn id="21" dur="500"/>
                                        <p:tgtEl>
                                          <p:spTgt spid="9">
                                            <p:txEl>
                                              <p:charRg st="304" end="6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I App Pitch Deck by Slidesgo">
  <a:themeElements>
    <a:clrScheme name="Simple Light">
      <a:dk1>
        <a:srgbClr val="FFFFFF"/>
      </a:dk1>
      <a:lt1>
        <a:srgbClr val="0B0218"/>
      </a:lt1>
      <a:dk2>
        <a:srgbClr val="CEABFF"/>
      </a:dk2>
      <a:lt2>
        <a:srgbClr val="8134EC"/>
      </a:lt2>
      <a:accent1>
        <a:srgbClr val="240155"/>
      </a:accent1>
      <a:accent2>
        <a:srgbClr val="9101BE"/>
      </a:accent2>
      <a:accent3>
        <a:srgbClr val="4654F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1053</TotalTime>
  <Words>882</Words>
  <Application>Microsoft Office PowerPoint</Application>
  <PresentationFormat>On-screen Show (16:9)</PresentationFormat>
  <Paragraphs>88</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Trispace</vt:lpstr>
      <vt:lpstr>Söhne</vt:lpstr>
      <vt:lpstr>Sohane</vt:lpstr>
      <vt:lpstr>Maven Pro</vt:lpstr>
      <vt:lpstr>AI App Pitch Deck by Slidesgo</vt:lpstr>
      <vt:lpstr>PowerPoint Presentation</vt:lpstr>
      <vt:lpstr>01. Introduction</vt:lpstr>
      <vt:lpstr>02. Opportunities</vt:lpstr>
      <vt:lpstr>PowerPoint Presentation</vt:lpstr>
      <vt:lpstr>3. Threats</vt:lpstr>
      <vt:lpstr>PowerPoint Presentation</vt:lpstr>
      <vt:lpstr>4. Critical Evaluation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Opportunities And Threats Of Machine Learning</dc:title>
  <dc:creator>DELL</dc:creator>
  <cp:lastModifiedBy>Disandu Perera</cp:lastModifiedBy>
  <cp:revision>7</cp:revision>
  <dcterms:modified xsi:type="dcterms:W3CDTF">2024-02-29T20:50:42Z</dcterms:modified>
</cp:coreProperties>
</file>