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3DF4-1FDD-27B7-DC34-8DA88DD35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CE09-E150-C908-A4F7-E1021B97A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B4F2-33F0-4C82-EF58-4BFF191B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7675-FA59-C535-4CFA-A342975A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309B-FC91-D69D-CD07-3A7B650E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2947-6EEA-C33E-C396-996CA0DD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57808-B766-2A4C-3CE3-3FE90B4D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F090-572E-2B1F-04B6-5F17CBA0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0F30-8344-D598-8619-C70F42BD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0068-745D-2CBB-8564-E4A7E462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DD707-DB2A-B67B-CFCB-02F667F9B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B2263-37AC-55AC-4728-6EEC3A414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5ED8-01A1-E1FC-4D96-558F91CA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EBF8-F072-8B9C-E5ED-135461E9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5C5A-8594-07F5-6EB8-475F5E2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4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223C-C98A-C5B7-E72E-844E7101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EDA6-59D2-1493-A1F8-85984192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FA88-83B0-FBB9-35F6-D9951BFA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882D-5B86-A951-FFFC-45E98007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6B3C-691B-EF04-60C0-D0873EB5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9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D823-F794-BB45-DBFD-0C206990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87C2-A373-DC1C-3D6F-C8C8B647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5D49C-06D3-C03E-0365-1CC402EC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9D46-4A55-78BB-439A-C0660DA2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A95B-AFA9-74EB-18E7-8D0C06DD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7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69E7-1CD7-1BA5-5E7F-95A6063B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C96D-B87C-A3F3-17D2-5178F1C78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C98B-3228-E442-DAC0-CCAAE2BF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DB8E8-0E83-86D3-A300-13D44ED9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CE0C-7D51-88B3-FFD9-DA4EF92B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00F47-6A77-7D8A-138E-5F822663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91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0A10-E390-84DB-D317-F8290D4B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79546-DA38-57EA-4FDD-C6CEA8B5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C0818-812A-F942-49EF-53E2D9C92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BFB83-E8F7-84AC-9E03-70072EA8C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DCA11-0D1B-23C7-9EDD-CFB0F84E3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AB8AD-6776-35BD-BF27-5F56B1E5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6EE94-3588-EA4C-6438-929FC0F4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72E0C-27CF-CCE7-72DE-1D5D3F72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D144-61BB-DACA-7C3D-6167DC89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DB4F3-5EAC-DD50-2125-67565AE9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7D66-86DE-D29B-BA4C-DF14406A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8C324-65B2-0333-96F6-49C47247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6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71E46-8963-A858-3CC2-50DB0541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1E9C6-5E77-B6B8-F36A-D77516DE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E6EF3-AB5B-4D44-D9E5-6980A121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CB56-9427-27BC-51D7-7B86AE86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0293-9125-349C-F9C1-35ED5809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246D2-1D64-19CE-0489-C620EF5D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6579F-46B7-814B-4D98-4709A3A8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FF184-B68E-9C1B-330B-D72A6CC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87A3D-71DF-CF50-D3BE-10D0D445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5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4789-1BB1-5041-0817-50A5734C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E263D-E2FA-6DF7-7C2A-4CEE4961D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1E8EA-281D-4158-6444-78E15B670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EC9BA-C5AC-E3FF-0D76-9F1101A0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F5631-08A2-50DB-D48E-0DE7A00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1BCFB-17D8-10F3-DCE1-4DAAC456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5A8F6-FDA0-2970-7B7E-F5088134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AC4A-A405-87A6-1405-80EFEB99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0C04C-6C62-83FE-489E-547F15862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3E5E-13A0-446D-9DFE-357133EC73C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A71AC-784E-E6A6-222C-6FEED6D8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D59FB-189A-F05A-5CF7-01EAF72DE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276B-F684-42D8-9901-E327DD0BF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5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DB29-C41F-5442-CD41-E67E01486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Profit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C146F-4C62-F2A1-3C45-FCAFE10B6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 – Binay </a:t>
            </a:r>
            <a:r>
              <a:rPr lang="en-IN" dirty="0" err="1"/>
              <a:t>Borun</a:t>
            </a:r>
            <a:r>
              <a:rPr lang="en-IN" dirty="0"/>
              <a:t> Mann</a:t>
            </a:r>
          </a:p>
          <a:p>
            <a:r>
              <a:rPr lang="en-IN" dirty="0"/>
              <a:t>Internship – Machine learning Engineer</a:t>
            </a:r>
          </a:p>
          <a:p>
            <a:r>
              <a:rPr lang="en-IN" dirty="0"/>
              <a:t>Company – </a:t>
            </a:r>
            <a:r>
              <a:rPr lang="en-IN" dirty="0" err="1"/>
              <a:t>Exposys</a:t>
            </a:r>
            <a:r>
              <a:rPr lang="en-IN" dirty="0"/>
              <a:t> Data Labs</a:t>
            </a:r>
          </a:p>
        </p:txBody>
      </p:sp>
    </p:spTree>
    <p:extLst>
      <p:ext uri="{BB962C8B-B14F-4D97-AF65-F5344CB8AC3E}">
        <p14:creationId xmlns:p14="http://schemas.microsoft.com/office/powerpoint/2010/main" val="393132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2478-3AC0-8945-9020-AC74DCBF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EC74-A2B3-3DAA-AD82-5158431C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Predicting profit for the start-up with the help of the given revenue spend on R&amp;D, Administration and the marketing for the various start-ups. </a:t>
            </a:r>
          </a:p>
          <a:p>
            <a:r>
              <a:rPr lang="en-IN" dirty="0"/>
              <a:t>Various machine learning models are used with the help of the sci-kit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157745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8926-2BF9-A784-C929-03FE53FE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52DD-F8E4-B09A-2480-C2B4CE19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Regression </a:t>
            </a:r>
          </a:p>
          <a:p>
            <a:r>
              <a:rPr lang="en-IN" dirty="0"/>
              <a:t>Support  Vector Machine</a:t>
            </a:r>
          </a:p>
          <a:p>
            <a:r>
              <a:rPr lang="en-IN" dirty="0"/>
              <a:t>Lasso </a:t>
            </a:r>
          </a:p>
          <a:p>
            <a:r>
              <a:rPr lang="en-IN" dirty="0"/>
              <a:t>Neural Network</a:t>
            </a:r>
          </a:p>
          <a:p>
            <a:r>
              <a:rPr lang="en-IN" dirty="0"/>
              <a:t>Polynomial</a:t>
            </a:r>
          </a:p>
          <a:p>
            <a:r>
              <a:rPr lang="en-IN" dirty="0"/>
              <a:t>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387878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BB99-B8E2-FC77-FA2C-A590EE35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5A5A2-D5E3-C3B1-C5F5-FB9CCA55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Loading the dataset</a:t>
            </a:r>
          </a:p>
          <a:p>
            <a:r>
              <a:rPr lang="en-IN" dirty="0"/>
              <a:t>Preprocessing the data</a:t>
            </a:r>
          </a:p>
          <a:p>
            <a:r>
              <a:rPr lang="en-IN" dirty="0"/>
              <a:t>Train, test data of the dataset using </a:t>
            </a:r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/>
              <a:t>Model evaluation </a:t>
            </a:r>
          </a:p>
          <a:p>
            <a:r>
              <a:rPr lang="en-IN" dirty="0"/>
              <a:t>Model prediction</a:t>
            </a:r>
          </a:p>
          <a:p>
            <a:r>
              <a:rPr lang="en-IN" dirty="0" err="1"/>
              <a:t>Analyzing</a:t>
            </a:r>
            <a:r>
              <a:rPr lang="en-IN"/>
              <a:t>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33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9F1A-CB4E-0DC0-83B2-F1C3D504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Metrics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0138-2AA1-2484-1DB7-F9E43CCD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 Squared Error</a:t>
            </a:r>
          </a:p>
          <a:p>
            <a:r>
              <a:rPr lang="en-IN" dirty="0"/>
              <a:t>Mean Absolute Error</a:t>
            </a:r>
          </a:p>
          <a:p>
            <a:r>
              <a:rPr lang="en-IN" dirty="0"/>
              <a:t>R-Square (Accuracy)</a:t>
            </a:r>
          </a:p>
          <a:p>
            <a:r>
              <a:rPr lang="en-IN" dirty="0"/>
              <a:t>Explained Variance</a:t>
            </a:r>
          </a:p>
          <a:p>
            <a:r>
              <a:rPr lang="en-IN" dirty="0"/>
              <a:t>R-Squared percentage</a:t>
            </a:r>
          </a:p>
          <a:p>
            <a:r>
              <a:rPr lang="en-IN" dirty="0"/>
              <a:t>Mean Squared Error</a:t>
            </a:r>
          </a:p>
          <a:p>
            <a:r>
              <a:rPr lang="en-IN" dirty="0"/>
              <a:t>Mean Squared Log Error</a:t>
            </a:r>
          </a:p>
        </p:txBody>
      </p:sp>
    </p:spTree>
    <p:extLst>
      <p:ext uri="{BB962C8B-B14F-4D97-AF65-F5344CB8AC3E}">
        <p14:creationId xmlns:p14="http://schemas.microsoft.com/office/powerpoint/2010/main" val="284933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3D95-2A26-B5B9-F34C-6E8F1503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9F6C-B812-65D9-A689-043A3DBD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highest accuracy is obtained in the case of the Random Forest Regressor while the second highest with the Linear Regressor model.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91C92-133F-499D-7AA9-48749ECF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07" y="2876365"/>
            <a:ext cx="5433133" cy="34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1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Profit prediction model</vt:lpstr>
      <vt:lpstr>INTRODUCTION</vt:lpstr>
      <vt:lpstr>Models used </vt:lpstr>
      <vt:lpstr>Method used </vt:lpstr>
      <vt:lpstr>Regression Metrics Used</vt:lpstr>
      <vt:lpstr>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prediction model</dc:title>
  <dc:creator>BINAY MANN</dc:creator>
  <cp:lastModifiedBy>BINAY MANN</cp:lastModifiedBy>
  <cp:revision>1</cp:revision>
  <dcterms:created xsi:type="dcterms:W3CDTF">2023-12-20T18:25:40Z</dcterms:created>
  <dcterms:modified xsi:type="dcterms:W3CDTF">2023-12-20T18:28:53Z</dcterms:modified>
</cp:coreProperties>
</file>