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60" r:id="rId4"/>
    <p:sldId id="257" r:id="rId5"/>
    <p:sldId id="261" r:id="rId6"/>
    <p:sldId id="258"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81F6E-09AE-B593-C36C-4F202CC8CC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EDF142-7F90-F757-BFAD-DC59E13092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60E1BF6-BD18-2523-ED27-ED5E5F7C10C8}"/>
              </a:ext>
            </a:extLst>
          </p:cNvPr>
          <p:cNvSpPr>
            <a:spLocks noGrp="1"/>
          </p:cNvSpPr>
          <p:nvPr>
            <p:ph type="dt" sz="half" idx="10"/>
          </p:nvPr>
        </p:nvSpPr>
        <p:spPr/>
        <p:txBody>
          <a:bodyPr/>
          <a:lstStyle/>
          <a:p>
            <a:fld id="{42B67C0D-3468-4DB6-AA12-77E8C79451A7}" type="datetimeFigureOut">
              <a:rPr lang="en-IN" smtClean="0"/>
              <a:t>31-03-2025</a:t>
            </a:fld>
            <a:endParaRPr lang="en-IN"/>
          </a:p>
        </p:txBody>
      </p:sp>
      <p:sp>
        <p:nvSpPr>
          <p:cNvPr id="5" name="Footer Placeholder 4">
            <a:extLst>
              <a:ext uri="{FF2B5EF4-FFF2-40B4-BE49-F238E27FC236}">
                <a16:creationId xmlns:a16="http://schemas.microsoft.com/office/drawing/2014/main" id="{288CFF0E-48CC-450C-732C-E10ED841AA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F4A35A-A4DC-C2FC-4D21-AE94ABFD29B3}"/>
              </a:ext>
            </a:extLst>
          </p:cNvPr>
          <p:cNvSpPr>
            <a:spLocks noGrp="1"/>
          </p:cNvSpPr>
          <p:nvPr>
            <p:ph type="sldNum" sz="quarter" idx="12"/>
          </p:nvPr>
        </p:nvSpPr>
        <p:spPr/>
        <p:txBody>
          <a:bodyPr/>
          <a:lstStyle/>
          <a:p>
            <a:fld id="{C3367DD8-FDF9-4FDE-AAA6-537D69768CBC}" type="slidenum">
              <a:rPr lang="en-IN" smtClean="0"/>
              <a:t>‹#›</a:t>
            </a:fld>
            <a:endParaRPr lang="en-IN"/>
          </a:p>
        </p:txBody>
      </p:sp>
    </p:spTree>
    <p:extLst>
      <p:ext uri="{BB962C8B-B14F-4D97-AF65-F5344CB8AC3E}">
        <p14:creationId xmlns:p14="http://schemas.microsoft.com/office/powerpoint/2010/main" val="3740246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6119-D48F-9F0C-0F65-5B5EB45F47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CE85A6-61FD-0B81-897C-58C5ACF463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16D48F-9EE4-D2EB-E0CC-E63905297CC5}"/>
              </a:ext>
            </a:extLst>
          </p:cNvPr>
          <p:cNvSpPr>
            <a:spLocks noGrp="1"/>
          </p:cNvSpPr>
          <p:nvPr>
            <p:ph type="dt" sz="half" idx="10"/>
          </p:nvPr>
        </p:nvSpPr>
        <p:spPr/>
        <p:txBody>
          <a:bodyPr/>
          <a:lstStyle/>
          <a:p>
            <a:fld id="{42B67C0D-3468-4DB6-AA12-77E8C79451A7}" type="datetimeFigureOut">
              <a:rPr lang="en-IN" smtClean="0"/>
              <a:t>31-03-2025</a:t>
            </a:fld>
            <a:endParaRPr lang="en-IN"/>
          </a:p>
        </p:txBody>
      </p:sp>
      <p:sp>
        <p:nvSpPr>
          <p:cNvPr id="5" name="Footer Placeholder 4">
            <a:extLst>
              <a:ext uri="{FF2B5EF4-FFF2-40B4-BE49-F238E27FC236}">
                <a16:creationId xmlns:a16="http://schemas.microsoft.com/office/drawing/2014/main" id="{694B26AA-4703-65F3-87A2-A8BB617B02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2469E6-B24E-137C-B448-C048A980B1C4}"/>
              </a:ext>
            </a:extLst>
          </p:cNvPr>
          <p:cNvSpPr>
            <a:spLocks noGrp="1"/>
          </p:cNvSpPr>
          <p:nvPr>
            <p:ph type="sldNum" sz="quarter" idx="12"/>
          </p:nvPr>
        </p:nvSpPr>
        <p:spPr/>
        <p:txBody>
          <a:bodyPr/>
          <a:lstStyle/>
          <a:p>
            <a:fld id="{C3367DD8-FDF9-4FDE-AAA6-537D69768CBC}" type="slidenum">
              <a:rPr lang="en-IN" smtClean="0"/>
              <a:t>‹#›</a:t>
            </a:fld>
            <a:endParaRPr lang="en-IN"/>
          </a:p>
        </p:txBody>
      </p:sp>
    </p:spTree>
    <p:extLst>
      <p:ext uri="{BB962C8B-B14F-4D97-AF65-F5344CB8AC3E}">
        <p14:creationId xmlns:p14="http://schemas.microsoft.com/office/powerpoint/2010/main" val="2293791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FC9118-F93C-B064-A950-6C0AE7F171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DB874C-E840-B907-0AD1-60D4426353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CD0574-A502-0BF8-DC1F-49E3A4AB866C}"/>
              </a:ext>
            </a:extLst>
          </p:cNvPr>
          <p:cNvSpPr>
            <a:spLocks noGrp="1"/>
          </p:cNvSpPr>
          <p:nvPr>
            <p:ph type="dt" sz="half" idx="10"/>
          </p:nvPr>
        </p:nvSpPr>
        <p:spPr/>
        <p:txBody>
          <a:bodyPr/>
          <a:lstStyle/>
          <a:p>
            <a:fld id="{42B67C0D-3468-4DB6-AA12-77E8C79451A7}" type="datetimeFigureOut">
              <a:rPr lang="en-IN" smtClean="0"/>
              <a:t>31-03-2025</a:t>
            </a:fld>
            <a:endParaRPr lang="en-IN"/>
          </a:p>
        </p:txBody>
      </p:sp>
      <p:sp>
        <p:nvSpPr>
          <p:cNvPr id="5" name="Footer Placeholder 4">
            <a:extLst>
              <a:ext uri="{FF2B5EF4-FFF2-40B4-BE49-F238E27FC236}">
                <a16:creationId xmlns:a16="http://schemas.microsoft.com/office/drawing/2014/main" id="{9EA3B6ED-288E-56D4-E8CD-E6BCCF38CB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AD8768-F629-5AAF-2621-417FA59CAF12}"/>
              </a:ext>
            </a:extLst>
          </p:cNvPr>
          <p:cNvSpPr>
            <a:spLocks noGrp="1"/>
          </p:cNvSpPr>
          <p:nvPr>
            <p:ph type="sldNum" sz="quarter" idx="12"/>
          </p:nvPr>
        </p:nvSpPr>
        <p:spPr/>
        <p:txBody>
          <a:bodyPr/>
          <a:lstStyle/>
          <a:p>
            <a:fld id="{C3367DD8-FDF9-4FDE-AAA6-537D69768CBC}" type="slidenum">
              <a:rPr lang="en-IN" smtClean="0"/>
              <a:t>‹#›</a:t>
            </a:fld>
            <a:endParaRPr lang="en-IN"/>
          </a:p>
        </p:txBody>
      </p:sp>
    </p:spTree>
    <p:extLst>
      <p:ext uri="{BB962C8B-B14F-4D97-AF65-F5344CB8AC3E}">
        <p14:creationId xmlns:p14="http://schemas.microsoft.com/office/powerpoint/2010/main" val="75489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C369-7B70-D074-A452-27CD78AF96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102DD6-A56F-AE73-F316-F598714FAA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F63D49-0F7B-0CFA-637B-4A111A578FE9}"/>
              </a:ext>
            </a:extLst>
          </p:cNvPr>
          <p:cNvSpPr>
            <a:spLocks noGrp="1"/>
          </p:cNvSpPr>
          <p:nvPr>
            <p:ph type="dt" sz="half" idx="10"/>
          </p:nvPr>
        </p:nvSpPr>
        <p:spPr/>
        <p:txBody>
          <a:bodyPr/>
          <a:lstStyle/>
          <a:p>
            <a:fld id="{42B67C0D-3468-4DB6-AA12-77E8C79451A7}" type="datetimeFigureOut">
              <a:rPr lang="en-IN" smtClean="0"/>
              <a:t>31-03-2025</a:t>
            </a:fld>
            <a:endParaRPr lang="en-IN"/>
          </a:p>
        </p:txBody>
      </p:sp>
      <p:sp>
        <p:nvSpPr>
          <p:cNvPr id="5" name="Footer Placeholder 4">
            <a:extLst>
              <a:ext uri="{FF2B5EF4-FFF2-40B4-BE49-F238E27FC236}">
                <a16:creationId xmlns:a16="http://schemas.microsoft.com/office/drawing/2014/main" id="{8C99322D-1E7F-E679-A4E8-FBD76EED4F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9F1306-CDC0-AED7-B667-53105791AA6B}"/>
              </a:ext>
            </a:extLst>
          </p:cNvPr>
          <p:cNvSpPr>
            <a:spLocks noGrp="1"/>
          </p:cNvSpPr>
          <p:nvPr>
            <p:ph type="sldNum" sz="quarter" idx="12"/>
          </p:nvPr>
        </p:nvSpPr>
        <p:spPr/>
        <p:txBody>
          <a:bodyPr/>
          <a:lstStyle/>
          <a:p>
            <a:fld id="{C3367DD8-FDF9-4FDE-AAA6-537D69768CBC}" type="slidenum">
              <a:rPr lang="en-IN" smtClean="0"/>
              <a:t>‹#›</a:t>
            </a:fld>
            <a:endParaRPr lang="en-IN"/>
          </a:p>
        </p:txBody>
      </p:sp>
    </p:spTree>
    <p:extLst>
      <p:ext uri="{BB962C8B-B14F-4D97-AF65-F5344CB8AC3E}">
        <p14:creationId xmlns:p14="http://schemas.microsoft.com/office/powerpoint/2010/main" val="2623792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44DD9-CCCD-FDDA-EA8C-D52DC9A8FF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E8C4B0D-F60A-979D-63C3-545DA97DA6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9589AA-0BF5-566F-DC95-E735B3A6F4FA}"/>
              </a:ext>
            </a:extLst>
          </p:cNvPr>
          <p:cNvSpPr>
            <a:spLocks noGrp="1"/>
          </p:cNvSpPr>
          <p:nvPr>
            <p:ph type="dt" sz="half" idx="10"/>
          </p:nvPr>
        </p:nvSpPr>
        <p:spPr/>
        <p:txBody>
          <a:bodyPr/>
          <a:lstStyle/>
          <a:p>
            <a:fld id="{42B67C0D-3468-4DB6-AA12-77E8C79451A7}" type="datetimeFigureOut">
              <a:rPr lang="en-IN" smtClean="0"/>
              <a:t>31-03-2025</a:t>
            </a:fld>
            <a:endParaRPr lang="en-IN"/>
          </a:p>
        </p:txBody>
      </p:sp>
      <p:sp>
        <p:nvSpPr>
          <p:cNvPr id="5" name="Footer Placeholder 4">
            <a:extLst>
              <a:ext uri="{FF2B5EF4-FFF2-40B4-BE49-F238E27FC236}">
                <a16:creationId xmlns:a16="http://schemas.microsoft.com/office/drawing/2014/main" id="{8FDC22FE-EBA8-ADB8-8C3A-AEEBC68C78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51364C-24C1-2CB4-8D33-8EDE2630DD78}"/>
              </a:ext>
            </a:extLst>
          </p:cNvPr>
          <p:cNvSpPr>
            <a:spLocks noGrp="1"/>
          </p:cNvSpPr>
          <p:nvPr>
            <p:ph type="sldNum" sz="quarter" idx="12"/>
          </p:nvPr>
        </p:nvSpPr>
        <p:spPr/>
        <p:txBody>
          <a:bodyPr/>
          <a:lstStyle/>
          <a:p>
            <a:fld id="{C3367DD8-FDF9-4FDE-AAA6-537D69768CBC}" type="slidenum">
              <a:rPr lang="en-IN" smtClean="0"/>
              <a:t>‹#›</a:t>
            </a:fld>
            <a:endParaRPr lang="en-IN"/>
          </a:p>
        </p:txBody>
      </p:sp>
    </p:spTree>
    <p:extLst>
      <p:ext uri="{BB962C8B-B14F-4D97-AF65-F5344CB8AC3E}">
        <p14:creationId xmlns:p14="http://schemas.microsoft.com/office/powerpoint/2010/main" val="2083158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865D2-24AD-ED27-26E4-939030AC1A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79748B-519D-C843-7C92-9A7C5F7668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EC7F8D-97D0-BD7A-F34F-C587B80BF9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598909-FED4-E39B-4618-F48F50AD8111}"/>
              </a:ext>
            </a:extLst>
          </p:cNvPr>
          <p:cNvSpPr>
            <a:spLocks noGrp="1"/>
          </p:cNvSpPr>
          <p:nvPr>
            <p:ph type="dt" sz="half" idx="10"/>
          </p:nvPr>
        </p:nvSpPr>
        <p:spPr/>
        <p:txBody>
          <a:bodyPr/>
          <a:lstStyle/>
          <a:p>
            <a:fld id="{42B67C0D-3468-4DB6-AA12-77E8C79451A7}" type="datetimeFigureOut">
              <a:rPr lang="en-IN" smtClean="0"/>
              <a:t>31-03-2025</a:t>
            </a:fld>
            <a:endParaRPr lang="en-IN"/>
          </a:p>
        </p:txBody>
      </p:sp>
      <p:sp>
        <p:nvSpPr>
          <p:cNvPr id="6" name="Footer Placeholder 5">
            <a:extLst>
              <a:ext uri="{FF2B5EF4-FFF2-40B4-BE49-F238E27FC236}">
                <a16:creationId xmlns:a16="http://schemas.microsoft.com/office/drawing/2014/main" id="{37170996-83AB-58C8-C3ED-5E33D9796B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076994-A69F-6219-A4F7-AE5DB2DBC0A5}"/>
              </a:ext>
            </a:extLst>
          </p:cNvPr>
          <p:cNvSpPr>
            <a:spLocks noGrp="1"/>
          </p:cNvSpPr>
          <p:nvPr>
            <p:ph type="sldNum" sz="quarter" idx="12"/>
          </p:nvPr>
        </p:nvSpPr>
        <p:spPr/>
        <p:txBody>
          <a:bodyPr/>
          <a:lstStyle/>
          <a:p>
            <a:fld id="{C3367DD8-FDF9-4FDE-AAA6-537D69768CBC}" type="slidenum">
              <a:rPr lang="en-IN" smtClean="0"/>
              <a:t>‹#›</a:t>
            </a:fld>
            <a:endParaRPr lang="en-IN"/>
          </a:p>
        </p:txBody>
      </p:sp>
    </p:spTree>
    <p:extLst>
      <p:ext uri="{BB962C8B-B14F-4D97-AF65-F5344CB8AC3E}">
        <p14:creationId xmlns:p14="http://schemas.microsoft.com/office/powerpoint/2010/main" val="3255186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EF893-8A65-1515-9863-989DBFB773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BE671C-3E86-8CAA-64C0-034955D3ED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709A6A-C8E3-D0E3-E730-6086EAE52B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C48B09-E2FE-9CBF-8683-7ED874EE52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B380AE-9836-5AD2-5E27-DA16DF7D10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6CA0D9-E569-FDB2-7213-7B38A49EBE89}"/>
              </a:ext>
            </a:extLst>
          </p:cNvPr>
          <p:cNvSpPr>
            <a:spLocks noGrp="1"/>
          </p:cNvSpPr>
          <p:nvPr>
            <p:ph type="dt" sz="half" idx="10"/>
          </p:nvPr>
        </p:nvSpPr>
        <p:spPr/>
        <p:txBody>
          <a:bodyPr/>
          <a:lstStyle/>
          <a:p>
            <a:fld id="{42B67C0D-3468-4DB6-AA12-77E8C79451A7}" type="datetimeFigureOut">
              <a:rPr lang="en-IN" smtClean="0"/>
              <a:t>31-03-2025</a:t>
            </a:fld>
            <a:endParaRPr lang="en-IN"/>
          </a:p>
        </p:txBody>
      </p:sp>
      <p:sp>
        <p:nvSpPr>
          <p:cNvPr id="8" name="Footer Placeholder 7">
            <a:extLst>
              <a:ext uri="{FF2B5EF4-FFF2-40B4-BE49-F238E27FC236}">
                <a16:creationId xmlns:a16="http://schemas.microsoft.com/office/drawing/2014/main" id="{7681F88A-B0BE-9DB1-A14B-0F6AE3F723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65A0F9-D540-FD7B-07F5-B2FC150731D8}"/>
              </a:ext>
            </a:extLst>
          </p:cNvPr>
          <p:cNvSpPr>
            <a:spLocks noGrp="1"/>
          </p:cNvSpPr>
          <p:nvPr>
            <p:ph type="sldNum" sz="quarter" idx="12"/>
          </p:nvPr>
        </p:nvSpPr>
        <p:spPr/>
        <p:txBody>
          <a:bodyPr/>
          <a:lstStyle/>
          <a:p>
            <a:fld id="{C3367DD8-FDF9-4FDE-AAA6-537D69768CBC}" type="slidenum">
              <a:rPr lang="en-IN" smtClean="0"/>
              <a:t>‹#›</a:t>
            </a:fld>
            <a:endParaRPr lang="en-IN"/>
          </a:p>
        </p:txBody>
      </p:sp>
    </p:spTree>
    <p:extLst>
      <p:ext uri="{BB962C8B-B14F-4D97-AF65-F5344CB8AC3E}">
        <p14:creationId xmlns:p14="http://schemas.microsoft.com/office/powerpoint/2010/main" val="3906143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B2CFA-C75A-A3C4-ADA5-DC0E2EEDE8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1E1CB9-D57C-C067-310C-D74A8898A9D3}"/>
              </a:ext>
            </a:extLst>
          </p:cNvPr>
          <p:cNvSpPr>
            <a:spLocks noGrp="1"/>
          </p:cNvSpPr>
          <p:nvPr>
            <p:ph type="dt" sz="half" idx="10"/>
          </p:nvPr>
        </p:nvSpPr>
        <p:spPr/>
        <p:txBody>
          <a:bodyPr/>
          <a:lstStyle/>
          <a:p>
            <a:fld id="{42B67C0D-3468-4DB6-AA12-77E8C79451A7}" type="datetimeFigureOut">
              <a:rPr lang="en-IN" smtClean="0"/>
              <a:t>31-03-2025</a:t>
            </a:fld>
            <a:endParaRPr lang="en-IN"/>
          </a:p>
        </p:txBody>
      </p:sp>
      <p:sp>
        <p:nvSpPr>
          <p:cNvPr id="4" name="Footer Placeholder 3">
            <a:extLst>
              <a:ext uri="{FF2B5EF4-FFF2-40B4-BE49-F238E27FC236}">
                <a16:creationId xmlns:a16="http://schemas.microsoft.com/office/drawing/2014/main" id="{CF18831A-0B83-953A-B163-EE3E5ADEFD9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642C94-A61D-DE0B-61F8-C4FA1ADE2460}"/>
              </a:ext>
            </a:extLst>
          </p:cNvPr>
          <p:cNvSpPr>
            <a:spLocks noGrp="1"/>
          </p:cNvSpPr>
          <p:nvPr>
            <p:ph type="sldNum" sz="quarter" idx="12"/>
          </p:nvPr>
        </p:nvSpPr>
        <p:spPr/>
        <p:txBody>
          <a:bodyPr/>
          <a:lstStyle/>
          <a:p>
            <a:fld id="{C3367DD8-FDF9-4FDE-AAA6-537D69768CBC}" type="slidenum">
              <a:rPr lang="en-IN" smtClean="0"/>
              <a:t>‹#›</a:t>
            </a:fld>
            <a:endParaRPr lang="en-IN"/>
          </a:p>
        </p:txBody>
      </p:sp>
    </p:spTree>
    <p:extLst>
      <p:ext uri="{BB962C8B-B14F-4D97-AF65-F5344CB8AC3E}">
        <p14:creationId xmlns:p14="http://schemas.microsoft.com/office/powerpoint/2010/main" val="206533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20F566-F0B0-2C8F-2373-A145239BB4B5}"/>
              </a:ext>
            </a:extLst>
          </p:cNvPr>
          <p:cNvSpPr>
            <a:spLocks noGrp="1"/>
          </p:cNvSpPr>
          <p:nvPr>
            <p:ph type="dt" sz="half" idx="10"/>
          </p:nvPr>
        </p:nvSpPr>
        <p:spPr/>
        <p:txBody>
          <a:bodyPr/>
          <a:lstStyle/>
          <a:p>
            <a:fld id="{42B67C0D-3468-4DB6-AA12-77E8C79451A7}" type="datetimeFigureOut">
              <a:rPr lang="en-IN" smtClean="0"/>
              <a:t>31-03-2025</a:t>
            </a:fld>
            <a:endParaRPr lang="en-IN"/>
          </a:p>
        </p:txBody>
      </p:sp>
      <p:sp>
        <p:nvSpPr>
          <p:cNvPr id="3" name="Footer Placeholder 2">
            <a:extLst>
              <a:ext uri="{FF2B5EF4-FFF2-40B4-BE49-F238E27FC236}">
                <a16:creationId xmlns:a16="http://schemas.microsoft.com/office/drawing/2014/main" id="{ED5D96E0-C426-2D47-29E9-14CFF8191E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746396-5275-4DA7-C0F5-EF4E0712F508}"/>
              </a:ext>
            </a:extLst>
          </p:cNvPr>
          <p:cNvSpPr>
            <a:spLocks noGrp="1"/>
          </p:cNvSpPr>
          <p:nvPr>
            <p:ph type="sldNum" sz="quarter" idx="12"/>
          </p:nvPr>
        </p:nvSpPr>
        <p:spPr/>
        <p:txBody>
          <a:bodyPr/>
          <a:lstStyle/>
          <a:p>
            <a:fld id="{C3367DD8-FDF9-4FDE-AAA6-537D69768CBC}" type="slidenum">
              <a:rPr lang="en-IN" smtClean="0"/>
              <a:t>‹#›</a:t>
            </a:fld>
            <a:endParaRPr lang="en-IN"/>
          </a:p>
        </p:txBody>
      </p:sp>
    </p:spTree>
    <p:extLst>
      <p:ext uri="{BB962C8B-B14F-4D97-AF65-F5344CB8AC3E}">
        <p14:creationId xmlns:p14="http://schemas.microsoft.com/office/powerpoint/2010/main" val="20335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E1365-924A-46E6-5842-5C5E8A7786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A7067B9-FD87-C312-A5EF-F38BA61CE5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6FF6F9-4442-435F-F178-E084F6EEA9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0EFF08-C257-690C-2B13-2975FE4BD343}"/>
              </a:ext>
            </a:extLst>
          </p:cNvPr>
          <p:cNvSpPr>
            <a:spLocks noGrp="1"/>
          </p:cNvSpPr>
          <p:nvPr>
            <p:ph type="dt" sz="half" idx="10"/>
          </p:nvPr>
        </p:nvSpPr>
        <p:spPr/>
        <p:txBody>
          <a:bodyPr/>
          <a:lstStyle/>
          <a:p>
            <a:fld id="{42B67C0D-3468-4DB6-AA12-77E8C79451A7}" type="datetimeFigureOut">
              <a:rPr lang="en-IN" smtClean="0"/>
              <a:t>31-03-2025</a:t>
            </a:fld>
            <a:endParaRPr lang="en-IN"/>
          </a:p>
        </p:txBody>
      </p:sp>
      <p:sp>
        <p:nvSpPr>
          <p:cNvPr id="6" name="Footer Placeholder 5">
            <a:extLst>
              <a:ext uri="{FF2B5EF4-FFF2-40B4-BE49-F238E27FC236}">
                <a16:creationId xmlns:a16="http://schemas.microsoft.com/office/drawing/2014/main" id="{62DA5ED5-75B0-6A50-E460-FF65395F00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860110-1B99-046F-E574-AE68166F941A}"/>
              </a:ext>
            </a:extLst>
          </p:cNvPr>
          <p:cNvSpPr>
            <a:spLocks noGrp="1"/>
          </p:cNvSpPr>
          <p:nvPr>
            <p:ph type="sldNum" sz="quarter" idx="12"/>
          </p:nvPr>
        </p:nvSpPr>
        <p:spPr/>
        <p:txBody>
          <a:bodyPr/>
          <a:lstStyle/>
          <a:p>
            <a:fld id="{C3367DD8-FDF9-4FDE-AAA6-537D69768CBC}" type="slidenum">
              <a:rPr lang="en-IN" smtClean="0"/>
              <a:t>‹#›</a:t>
            </a:fld>
            <a:endParaRPr lang="en-IN"/>
          </a:p>
        </p:txBody>
      </p:sp>
    </p:spTree>
    <p:extLst>
      <p:ext uri="{BB962C8B-B14F-4D97-AF65-F5344CB8AC3E}">
        <p14:creationId xmlns:p14="http://schemas.microsoft.com/office/powerpoint/2010/main" val="2852380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668A2-01BB-228E-D4AB-3EC78D263E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F0BE1E-1215-A451-B7FE-F2CD830069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441692-2BF4-1CD6-304D-910E420B6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078C38-E3FC-3914-114D-8A918536B62B}"/>
              </a:ext>
            </a:extLst>
          </p:cNvPr>
          <p:cNvSpPr>
            <a:spLocks noGrp="1"/>
          </p:cNvSpPr>
          <p:nvPr>
            <p:ph type="dt" sz="half" idx="10"/>
          </p:nvPr>
        </p:nvSpPr>
        <p:spPr/>
        <p:txBody>
          <a:bodyPr/>
          <a:lstStyle/>
          <a:p>
            <a:fld id="{42B67C0D-3468-4DB6-AA12-77E8C79451A7}" type="datetimeFigureOut">
              <a:rPr lang="en-IN" smtClean="0"/>
              <a:t>31-03-2025</a:t>
            </a:fld>
            <a:endParaRPr lang="en-IN"/>
          </a:p>
        </p:txBody>
      </p:sp>
      <p:sp>
        <p:nvSpPr>
          <p:cNvPr id="6" name="Footer Placeholder 5">
            <a:extLst>
              <a:ext uri="{FF2B5EF4-FFF2-40B4-BE49-F238E27FC236}">
                <a16:creationId xmlns:a16="http://schemas.microsoft.com/office/drawing/2014/main" id="{B944EC7A-1C4D-846E-4AC2-285A503A90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3074CF-139A-0A55-36A7-3FC7A856BB52}"/>
              </a:ext>
            </a:extLst>
          </p:cNvPr>
          <p:cNvSpPr>
            <a:spLocks noGrp="1"/>
          </p:cNvSpPr>
          <p:nvPr>
            <p:ph type="sldNum" sz="quarter" idx="12"/>
          </p:nvPr>
        </p:nvSpPr>
        <p:spPr/>
        <p:txBody>
          <a:bodyPr/>
          <a:lstStyle/>
          <a:p>
            <a:fld id="{C3367DD8-FDF9-4FDE-AAA6-537D69768CBC}" type="slidenum">
              <a:rPr lang="en-IN" smtClean="0"/>
              <a:t>‹#›</a:t>
            </a:fld>
            <a:endParaRPr lang="en-IN"/>
          </a:p>
        </p:txBody>
      </p:sp>
    </p:spTree>
    <p:extLst>
      <p:ext uri="{BB962C8B-B14F-4D97-AF65-F5344CB8AC3E}">
        <p14:creationId xmlns:p14="http://schemas.microsoft.com/office/powerpoint/2010/main" val="2518619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457D9B-3714-0897-DD2F-730F6F1396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492924-1CA7-235C-754A-03747B2378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F77B13-23D5-C822-B40C-6286FCC687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67C0D-3468-4DB6-AA12-77E8C79451A7}" type="datetimeFigureOut">
              <a:rPr lang="en-IN" smtClean="0"/>
              <a:t>31-03-2025</a:t>
            </a:fld>
            <a:endParaRPr lang="en-IN"/>
          </a:p>
        </p:txBody>
      </p:sp>
      <p:sp>
        <p:nvSpPr>
          <p:cNvPr id="5" name="Footer Placeholder 4">
            <a:extLst>
              <a:ext uri="{FF2B5EF4-FFF2-40B4-BE49-F238E27FC236}">
                <a16:creationId xmlns:a16="http://schemas.microsoft.com/office/drawing/2014/main" id="{16D8B141-7E16-9D75-5FA9-EE8C9719BA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FF61D5-53C0-9B5E-8EDB-B6EB608736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67DD8-FDF9-4FDE-AAA6-537D69768CBC}" type="slidenum">
              <a:rPr lang="en-IN" smtClean="0"/>
              <a:t>‹#›</a:t>
            </a:fld>
            <a:endParaRPr lang="en-IN"/>
          </a:p>
        </p:txBody>
      </p:sp>
    </p:spTree>
    <p:extLst>
      <p:ext uri="{BB962C8B-B14F-4D97-AF65-F5344CB8AC3E}">
        <p14:creationId xmlns:p14="http://schemas.microsoft.com/office/powerpoint/2010/main" val="3502846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8EF7-09B1-23C1-5540-CCB35A9EFE10}"/>
              </a:ext>
            </a:extLst>
          </p:cNvPr>
          <p:cNvSpPr>
            <a:spLocks noGrp="1"/>
          </p:cNvSpPr>
          <p:nvPr>
            <p:ph type="title"/>
          </p:nvPr>
        </p:nvSpPr>
        <p:spPr>
          <a:xfrm>
            <a:off x="729095" y="1820152"/>
            <a:ext cx="10733809" cy="1380743"/>
          </a:xfrm>
        </p:spPr>
        <p:txBody>
          <a:bodyPr>
            <a:normAutofit/>
          </a:bodyPr>
          <a:lstStyle/>
          <a:p>
            <a:r>
              <a:rPr lang="en-IN" sz="8000" b="1" dirty="0">
                <a:solidFill>
                  <a:srgbClr val="FF0000"/>
                </a:solidFill>
                <a:latin typeface="Arial Black" panose="020B0A04020102020204" pitchFamily="34" charset="0"/>
              </a:rPr>
              <a:t>NETFLIX DATASET</a:t>
            </a:r>
          </a:p>
        </p:txBody>
      </p:sp>
      <p:sp>
        <p:nvSpPr>
          <p:cNvPr id="3" name="Title 1">
            <a:extLst>
              <a:ext uri="{FF2B5EF4-FFF2-40B4-BE49-F238E27FC236}">
                <a16:creationId xmlns:a16="http://schemas.microsoft.com/office/drawing/2014/main" id="{78B22494-564C-490F-45DD-15201E290864}"/>
              </a:ext>
            </a:extLst>
          </p:cNvPr>
          <p:cNvSpPr txBox="1">
            <a:spLocks/>
          </p:cNvSpPr>
          <p:nvPr/>
        </p:nvSpPr>
        <p:spPr>
          <a:xfrm>
            <a:off x="3306905" y="2897343"/>
            <a:ext cx="5578188" cy="13807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5400" b="1" dirty="0">
                <a:solidFill>
                  <a:srgbClr val="FF0000"/>
                </a:solidFill>
                <a:latin typeface="Arial Black" panose="020B0A04020102020204" pitchFamily="34" charset="0"/>
              </a:rPr>
              <a:t>SQL PROJECT</a:t>
            </a:r>
          </a:p>
        </p:txBody>
      </p:sp>
      <p:pic>
        <p:nvPicPr>
          <p:cNvPr id="5" name="Picture 4">
            <a:extLst>
              <a:ext uri="{FF2B5EF4-FFF2-40B4-BE49-F238E27FC236}">
                <a16:creationId xmlns:a16="http://schemas.microsoft.com/office/drawing/2014/main" id="{87824719-1EB0-C264-B8A3-9631E9B907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6604" y="4256805"/>
            <a:ext cx="2078791" cy="2601195"/>
          </a:xfrm>
          <a:prstGeom prst="rect">
            <a:avLst/>
          </a:prstGeom>
        </p:spPr>
      </p:pic>
    </p:spTree>
    <p:extLst>
      <p:ext uri="{BB962C8B-B14F-4D97-AF65-F5344CB8AC3E}">
        <p14:creationId xmlns:p14="http://schemas.microsoft.com/office/powerpoint/2010/main" val="2655352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5665B-2CCD-092D-FA88-E895643DBE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EBB321-A47B-540C-7EE6-527983467813}"/>
              </a:ext>
            </a:extLst>
          </p:cNvPr>
          <p:cNvSpPr>
            <a:spLocks noGrp="1"/>
          </p:cNvSpPr>
          <p:nvPr>
            <p:ph type="title"/>
          </p:nvPr>
        </p:nvSpPr>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5. Identify the longest movie ?</a:t>
            </a:r>
          </a:p>
        </p:txBody>
      </p:sp>
      <p:pic>
        <p:nvPicPr>
          <p:cNvPr id="11" name="Content Placeholder 10">
            <a:extLst>
              <a:ext uri="{FF2B5EF4-FFF2-40B4-BE49-F238E27FC236}">
                <a16:creationId xmlns:a16="http://schemas.microsoft.com/office/drawing/2014/main" id="{947B6514-A569-688C-582F-B22726A095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82725"/>
            <a:ext cx="9347931" cy="4351338"/>
          </a:xfrm>
        </p:spPr>
      </p:pic>
    </p:spTree>
    <p:extLst>
      <p:ext uri="{BB962C8B-B14F-4D97-AF65-F5344CB8AC3E}">
        <p14:creationId xmlns:p14="http://schemas.microsoft.com/office/powerpoint/2010/main" val="3586277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9F0D6-42FD-CC34-B21E-4BE9878647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83F143-41DB-966A-7FA9-4F23EA2D2A2B}"/>
              </a:ext>
            </a:extLst>
          </p:cNvPr>
          <p:cNvSpPr>
            <a:spLocks noGrp="1"/>
          </p:cNvSpPr>
          <p:nvPr>
            <p:ph type="title"/>
          </p:nvPr>
        </p:nvSpPr>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6. Find the content added in the last 5 years</a:t>
            </a:r>
          </a:p>
        </p:txBody>
      </p:sp>
      <p:pic>
        <p:nvPicPr>
          <p:cNvPr id="6" name="Content Placeholder 5">
            <a:extLst>
              <a:ext uri="{FF2B5EF4-FFF2-40B4-BE49-F238E27FC236}">
                <a16:creationId xmlns:a16="http://schemas.microsoft.com/office/drawing/2014/main" id="{59A6C004-1F04-75F7-4136-316EEEFE11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523960" cy="4351338"/>
          </a:xfrm>
        </p:spPr>
      </p:pic>
    </p:spTree>
    <p:extLst>
      <p:ext uri="{BB962C8B-B14F-4D97-AF65-F5344CB8AC3E}">
        <p14:creationId xmlns:p14="http://schemas.microsoft.com/office/powerpoint/2010/main" val="2049053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19D90-8AD9-4C22-60E5-946BC981AD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204C43-45BF-A072-52D7-C67C791BA261}"/>
              </a:ext>
            </a:extLst>
          </p:cNvPr>
          <p:cNvSpPr>
            <a:spLocks noGrp="1"/>
          </p:cNvSpPr>
          <p:nvPr>
            <p:ph type="title"/>
          </p:nvPr>
        </p:nvSpPr>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7. Find all the movies/TV shows by director 'Rajiv Chilaka'</a:t>
            </a:r>
          </a:p>
        </p:txBody>
      </p:sp>
      <p:pic>
        <p:nvPicPr>
          <p:cNvPr id="11" name="Content Placeholder 10">
            <a:extLst>
              <a:ext uri="{FF2B5EF4-FFF2-40B4-BE49-F238E27FC236}">
                <a16:creationId xmlns:a16="http://schemas.microsoft.com/office/drawing/2014/main" id="{22081A78-68BA-3C47-B53A-5CA5CE3CBC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958635" cy="4351338"/>
          </a:xfrm>
        </p:spPr>
      </p:pic>
    </p:spTree>
    <p:extLst>
      <p:ext uri="{BB962C8B-B14F-4D97-AF65-F5344CB8AC3E}">
        <p14:creationId xmlns:p14="http://schemas.microsoft.com/office/powerpoint/2010/main" val="838153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FA834-B466-00DE-2B77-B9409837D6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F5BC9D-337D-0932-A2B9-36E0023FC70A}"/>
              </a:ext>
            </a:extLst>
          </p:cNvPr>
          <p:cNvSpPr>
            <a:spLocks noGrp="1"/>
          </p:cNvSpPr>
          <p:nvPr>
            <p:ph type="title"/>
          </p:nvPr>
        </p:nvSpPr>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8. List all the TV shows with more than 5 seasons</a:t>
            </a:r>
          </a:p>
        </p:txBody>
      </p:sp>
      <p:pic>
        <p:nvPicPr>
          <p:cNvPr id="6" name="Content Placeholder 5">
            <a:extLst>
              <a:ext uri="{FF2B5EF4-FFF2-40B4-BE49-F238E27FC236}">
                <a16:creationId xmlns:a16="http://schemas.microsoft.com/office/drawing/2014/main" id="{6BA32D70-DE09-1B0F-CE84-8D9ED9D58E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4391941" cy="4351338"/>
          </a:xfrm>
        </p:spPr>
      </p:pic>
    </p:spTree>
    <p:extLst>
      <p:ext uri="{BB962C8B-B14F-4D97-AF65-F5344CB8AC3E}">
        <p14:creationId xmlns:p14="http://schemas.microsoft.com/office/powerpoint/2010/main" val="3869284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99635-0BA9-4AB1-2DCE-FF71B188A8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E3AB3E-13B9-1BE8-3BB9-54F260CCA894}"/>
              </a:ext>
            </a:extLst>
          </p:cNvPr>
          <p:cNvSpPr>
            <a:spLocks noGrp="1"/>
          </p:cNvSpPr>
          <p:nvPr>
            <p:ph type="title"/>
          </p:nvPr>
        </p:nvSpPr>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9. Count the number of content items in each genre</a:t>
            </a:r>
          </a:p>
        </p:txBody>
      </p:sp>
      <p:pic>
        <p:nvPicPr>
          <p:cNvPr id="7" name="Content Placeholder 6">
            <a:extLst>
              <a:ext uri="{FF2B5EF4-FFF2-40B4-BE49-F238E27FC236}">
                <a16:creationId xmlns:a16="http://schemas.microsoft.com/office/drawing/2014/main" id="{A47CDF53-F306-374F-0A0B-487765AEBF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840334" cy="4351338"/>
          </a:xfrm>
        </p:spPr>
      </p:pic>
    </p:spTree>
    <p:extLst>
      <p:ext uri="{BB962C8B-B14F-4D97-AF65-F5344CB8AC3E}">
        <p14:creationId xmlns:p14="http://schemas.microsoft.com/office/powerpoint/2010/main" val="4034988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7DC08-1A33-D2CA-9702-47679245D4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A11C9-EC0F-6602-0F03-1DB6906D055E}"/>
              </a:ext>
            </a:extLst>
          </p:cNvPr>
          <p:cNvSpPr>
            <a:spLocks noGrp="1"/>
          </p:cNvSpPr>
          <p:nvPr>
            <p:ph type="title"/>
          </p:nvPr>
        </p:nvSpPr>
        <p:spPr/>
        <p:txBody>
          <a:bodyPr>
            <a:normAutofit/>
          </a:bodyPr>
          <a:lstStyle/>
          <a:p>
            <a:r>
              <a:rPr lang="en-IN" sz="2400" b="1" dirty="0">
                <a:solidFill>
                  <a:srgbClr val="FF0000"/>
                </a:solidFill>
                <a:latin typeface="Times New Roman" panose="02020603050405020304" pitchFamily="18" charset="0"/>
                <a:cs typeface="Times New Roman" panose="02020603050405020304" pitchFamily="18" charset="0"/>
              </a:rPr>
              <a:t>10. Find each year and the average numbers of content release by India on Netflix return the top 5 year with highest average content release.</a:t>
            </a:r>
          </a:p>
        </p:txBody>
      </p:sp>
      <p:pic>
        <p:nvPicPr>
          <p:cNvPr id="6" name="Content Placeholder 5">
            <a:extLst>
              <a:ext uri="{FF2B5EF4-FFF2-40B4-BE49-F238E27FC236}">
                <a16:creationId xmlns:a16="http://schemas.microsoft.com/office/drawing/2014/main" id="{EC7E2A9B-4A79-297C-90D6-EEB0B073C1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366795" cy="4351338"/>
          </a:xfrm>
        </p:spPr>
      </p:pic>
    </p:spTree>
    <p:extLst>
      <p:ext uri="{BB962C8B-B14F-4D97-AF65-F5344CB8AC3E}">
        <p14:creationId xmlns:p14="http://schemas.microsoft.com/office/powerpoint/2010/main" val="2055403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089AF-5048-9155-F0B4-7EC8075BE8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C52ED3-E885-65F2-116E-EE9B201A4D82}"/>
              </a:ext>
            </a:extLst>
          </p:cNvPr>
          <p:cNvSpPr>
            <a:spLocks noGrp="1"/>
          </p:cNvSpPr>
          <p:nvPr>
            <p:ph type="title"/>
          </p:nvPr>
        </p:nvSpPr>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11. List all the movies that are documentaries.</a:t>
            </a:r>
          </a:p>
        </p:txBody>
      </p:sp>
      <p:pic>
        <p:nvPicPr>
          <p:cNvPr id="7" name="Content Placeholder 6">
            <a:extLst>
              <a:ext uri="{FF2B5EF4-FFF2-40B4-BE49-F238E27FC236}">
                <a16:creationId xmlns:a16="http://schemas.microsoft.com/office/drawing/2014/main" id="{575A8445-B1E4-12FD-CBFD-5522A9C630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8449199" cy="4351338"/>
          </a:xfrm>
        </p:spPr>
      </p:pic>
    </p:spTree>
    <p:extLst>
      <p:ext uri="{BB962C8B-B14F-4D97-AF65-F5344CB8AC3E}">
        <p14:creationId xmlns:p14="http://schemas.microsoft.com/office/powerpoint/2010/main" val="3812664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47EA79-BBAC-3494-3E61-536E128B92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2DFA45-EB16-046F-432C-DB7096193E37}"/>
              </a:ext>
            </a:extLst>
          </p:cNvPr>
          <p:cNvSpPr>
            <a:spLocks noGrp="1"/>
          </p:cNvSpPr>
          <p:nvPr>
            <p:ph type="title"/>
          </p:nvPr>
        </p:nvSpPr>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12. Find all content without a director.</a:t>
            </a:r>
          </a:p>
        </p:txBody>
      </p:sp>
      <p:pic>
        <p:nvPicPr>
          <p:cNvPr id="6" name="Content Placeholder 5">
            <a:extLst>
              <a:ext uri="{FF2B5EF4-FFF2-40B4-BE49-F238E27FC236}">
                <a16:creationId xmlns:a16="http://schemas.microsoft.com/office/drawing/2014/main" id="{B1BA3898-82F8-0630-9776-E43D21A0B4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76243"/>
            <a:ext cx="9537617" cy="4351338"/>
          </a:xfrm>
        </p:spPr>
      </p:pic>
    </p:spTree>
    <p:extLst>
      <p:ext uri="{BB962C8B-B14F-4D97-AF65-F5344CB8AC3E}">
        <p14:creationId xmlns:p14="http://schemas.microsoft.com/office/powerpoint/2010/main" val="3092968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61603-4487-20D7-7302-D08F77403D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C750A1-333C-0036-080F-21543B88CE5E}"/>
              </a:ext>
            </a:extLst>
          </p:cNvPr>
          <p:cNvSpPr>
            <a:spLocks noGrp="1"/>
          </p:cNvSpPr>
          <p:nvPr>
            <p:ph type="title"/>
          </p:nvPr>
        </p:nvSpPr>
        <p:spPr/>
        <p:txBody>
          <a:bodyPr>
            <a:normAutofit/>
          </a:bodyPr>
          <a:lstStyle/>
          <a:p>
            <a:r>
              <a:rPr lang="en-IN" sz="2400" b="1" dirty="0">
                <a:solidFill>
                  <a:srgbClr val="FF0000"/>
                </a:solidFill>
                <a:latin typeface="Times New Roman" panose="02020603050405020304" pitchFamily="18" charset="0"/>
                <a:cs typeface="Times New Roman" panose="02020603050405020304" pitchFamily="18" charset="0"/>
              </a:rPr>
              <a:t>13. Find how many movies actor 'Salman Khan' appeared in last 10 years</a:t>
            </a:r>
          </a:p>
        </p:txBody>
      </p:sp>
      <p:pic>
        <p:nvPicPr>
          <p:cNvPr id="7" name="Content Placeholder 6">
            <a:extLst>
              <a:ext uri="{FF2B5EF4-FFF2-40B4-BE49-F238E27FC236}">
                <a16:creationId xmlns:a16="http://schemas.microsoft.com/office/drawing/2014/main" id="{06CD08CE-BE49-3940-B6B2-7C72827E6B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412" y="1825625"/>
            <a:ext cx="10295175" cy="4351338"/>
          </a:xfrm>
        </p:spPr>
      </p:pic>
    </p:spTree>
    <p:extLst>
      <p:ext uri="{BB962C8B-B14F-4D97-AF65-F5344CB8AC3E}">
        <p14:creationId xmlns:p14="http://schemas.microsoft.com/office/powerpoint/2010/main" val="2336721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DC222-E9D3-55B4-BC6F-F7510C0962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CBFC23-7FE1-4059-E984-CB1A52262036}"/>
              </a:ext>
            </a:extLst>
          </p:cNvPr>
          <p:cNvSpPr>
            <a:spLocks noGrp="1"/>
          </p:cNvSpPr>
          <p:nvPr>
            <p:ph type="title"/>
          </p:nvPr>
        </p:nvSpPr>
        <p:spPr/>
        <p:txBody>
          <a:bodyPr>
            <a:normAutofit/>
          </a:bodyPr>
          <a:lstStyle/>
          <a:p>
            <a:r>
              <a:rPr lang="en-IN" sz="2400" b="1" dirty="0">
                <a:solidFill>
                  <a:srgbClr val="FF0000"/>
                </a:solidFill>
                <a:latin typeface="Times New Roman" panose="02020603050405020304" pitchFamily="18" charset="0"/>
                <a:cs typeface="Times New Roman" panose="02020603050405020304" pitchFamily="18" charset="0"/>
              </a:rPr>
              <a:t>14. Find the top 10 actors who appeared in the </a:t>
            </a:r>
            <a:r>
              <a:rPr lang="en-IN" sz="2400" b="1" dirty="0" err="1">
                <a:solidFill>
                  <a:srgbClr val="FF0000"/>
                </a:solidFill>
                <a:latin typeface="Times New Roman" panose="02020603050405020304" pitchFamily="18" charset="0"/>
                <a:cs typeface="Times New Roman" panose="02020603050405020304" pitchFamily="18" charset="0"/>
              </a:rPr>
              <a:t>higest</a:t>
            </a:r>
            <a:r>
              <a:rPr lang="en-IN" sz="2400" b="1" dirty="0">
                <a:solidFill>
                  <a:srgbClr val="FF0000"/>
                </a:solidFill>
                <a:latin typeface="Times New Roman" panose="02020603050405020304" pitchFamily="18" charset="0"/>
                <a:cs typeface="Times New Roman" panose="02020603050405020304" pitchFamily="18" charset="0"/>
              </a:rPr>
              <a:t> number of movies produced in India</a:t>
            </a:r>
          </a:p>
        </p:txBody>
      </p:sp>
      <p:pic>
        <p:nvPicPr>
          <p:cNvPr id="6" name="Content Placeholder 5">
            <a:extLst>
              <a:ext uri="{FF2B5EF4-FFF2-40B4-BE49-F238E27FC236}">
                <a16:creationId xmlns:a16="http://schemas.microsoft.com/office/drawing/2014/main" id="{6614C11E-7C08-B734-3A8C-0A697BA090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009478" cy="4351338"/>
          </a:xfrm>
        </p:spPr>
      </p:pic>
    </p:spTree>
    <p:extLst>
      <p:ext uri="{BB962C8B-B14F-4D97-AF65-F5344CB8AC3E}">
        <p14:creationId xmlns:p14="http://schemas.microsoft.com/office/powerpoint/2010/main" val="1866003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C64EC-F673-2A0C-90E6-B58DA445D41F}"/>
              </a:ext>
            </a:extLst>
          </p:cNvPr>
          <p:cNvSpPr>
            <a:spLocks noGrp="1"/>
          </p:cNvSpPr>
          <p:nvPr>
            <p:ph type="ctrTitle"/>
          </p:nvPr>
        </p:nvSpPr>
        <p:spPr>
          <a:xfrm>
            <a:off x="1524000" y="1122363"/>
            <a:ext cx="9144000" cy="924646"/>
          </a:xfrm>
        </p:spPr>
        <p:txBody>
          <a:bodyPr>
            <a:normAutofit/>
          </a:bodyPr>
          <a:lstStyle/>
          <a:p>
            <a:pPr algn="l"/>
            <a:r>
              <a:rPr lang="en-IN" sz="4400" b="1" dirty="0">
                <a:solidFill>
                  <a:srgbClr val="FF0000"/>
                </a:solidFill>
                <a:latin typeface="Arial Black" panose="020B0A04020102020204" pitchFamily="34" charset="0"/>
              </a:rPr>
              <a:t>PROJECT OVERVEIW: </a:t>
            </a:r>
          </a:p>
        </p:txBody>
      </p:sp>
      <p:sp>
        <p:nvSpPr>
          <p:cNvPr id="3" name="Subtitle 2">
            <a:extLst>
              <a:ext uri="{FF2B5EF4-FFF2-40B4-BE49-F238E27FC236}">
                <a16:creationId xmlns:a16="http://schemas.microsoft.com/office/drawing/2014/main" id="{81F698CB-58B2-A6C9-E37A-5319AD053C28}"/>
              </a:ext>
            </a:extLst>
          </p:cNvPr>
          <p:cNvSpPr>
            <a:spLocks noGrp="1"/>
          </p:cNvSpPr>
          <p:nvPr>
            <p:ph type="subTitle" idx="1"/>
          </p:nvPr>
        </p:nvSpPr>
        <p:spPr>
          <a:xfrm>
            <a:off x="1524001" y="2306782"/>
            <a:ext cx="8835736" cy="3096491"/>
          </a:xfrm>
        </p:spPr>
        <p:txBody>
          <a:bodyPr>
            <a:normAutofit/>
          </a:bodyPr>
          <a:lstStyle/>
          <a:p>
            <a:pPr algn="just">
              <a:lnSpc>
                <a:spcPct val="150000"/>
              </a:lnSpc>
            </a:pPr>
            <a:r>
              <a:rPr lang="en-IN" sz="2800" dirty="0"/>
              <a:t>This project involves a comprehensive analysis of Netflix's movies and TV shows data using SQL. The goal is to extract valuable insights and answer various business questions based on the dataset. </a:t>
            </a:r>
            <a:endParaRPr lang="en-IN" sz="3200" dirty="0"/>
          </a:p>
        </p:txBody>
      </p:sp>
    </p:spTree>
    <p:extLst>
      <p:ext uri="{BB962C8B-B14F-4D97-AF65-F5344CB8AC3E}">
        <p14:creationId xmlns:p14="http://schemas.microsoft.com/office/powerpoint/2010/main" val="2677229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1ADC27-B7BA-A669-9133-A097380348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B4EBE1-C8CD-2FB9-1B8B-81685E2B985D}"/>
              </a:ext>
            </a:extLst>
          </p:cNvPr>
          <p:cNvSpPr>
            <a:spLocks noGrp="1"/>
          </p:cNvSpPr>
          <p:nvPr>
            <p:ph type="title"/>
          </p:nvPr>
        </p:nvSpPr>
        <p:spPr/>
        <p:txBody>
          <a:bodyPr>
            <a:normAutofit fontScale="90000"/>
          </a:bodyPr>
          <a:lstStyle/>
          <a:p>
            <a:r>
              <a:rPr lang="en-IN" sz="2400" b="1" dirty="0">
                <a:solidFill>
                  <a:srgbClr val="FF0000"/>
                </a:solidFill>
                <a:latin typeface="Times New Roman" panose="02020603050405020304" pitchFamily="18" charset="0"/>
                <a:cs typeface="Times New Roman" panose="02020603050405020304" pitchFamily="18" charset="0"/>
              </a:rPr>
              <a:t>15. Categorize the content based on the presence of the keyword 'kill' and 'violence' in </a:t>
            </a:r>
            <a:br>
              <a:rPr lang="en-IN" sz="2400" b="1" dirty="0">
                <a:solidFill>
                  <a:srgbClr val="FF0000"/>
                </a:solidFill>
                <a:latin typeface="Times New Roman" panose="02020603050405020304" pitchFamily="18" charset="0"/>
                <a:cs typeface="Times New Roman" panose="02020603050405020304" pitchFamily="18" charset="0"/>
              </a:rPr>
            </a:br>
            <a:r>
              <a:rPr lang="en-IN" sz="2400" b="1" dirty="0">
                <a:solidFill>
                  <a:srgbClr val="FF0000"/>
                </a:solidFill>
                <a:latin typeface="Times New Roman" panose="02020603050405020304" pitchFamily="18" charset="0"/>
                <a:cs typeface="Times New Roman" panose="02020603050405020304" pitchFamily="18" charset="0"/>
              </a:rPr>
              <a:t>the description field. Label content containg these keywords as 'Bad' and all other content as 'Good'. Count how many items fall into each category.</a:t>
            </a:r>
          </a:p>
        </p:txBody>
      </p:sp>
      <p:pic>
        <p:nvPicPr>
          <p:cNvPr id="7" name="Content Placeholder 6">
            <a:extLst>
              <a:ext uri="{FF2B5EF4-FFF2-40B4-BE49-F238E27FC236}">
                <a16:creationId xmlns:a16="http://schemas.microsoft.com/office/drawing/2014/main" id="{B9E3AB46-EA6F-7BEB-0B04-78C55A9F40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15234"/>
            <a:ext cx="8781401" cy="4351338"/>
          </a:xfrm>
        </p:spPr>
      </p:pic>
    </p:spTree>
    <p:extLst>
      <p:ext uri="{BB962C8B-B14F-4D97-AF65-F5344CB8AC3E}">
        <p14:creationId xmlns:p14="http://schemas.microsoft.com/office/powerpoint/2010/main" val="420944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E73A8-9E82-A414-17AD-F33C7C3A8D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F71757-BDFB-8404-804A-0186E31BEBB4}"/>
              </a:ext>
            </a:extLst>
          </p:cNvPr>
          <p:cNvSpPr>
            <a:spLocks noGrp="1"/>
          </p:cNvSpPr>
          <p:nvPr>
            <p:ph type="title"/>
          </p:nvPr>
        </p:nvSpPr>
        <p:spPr/>
        <p:txBody>
          <a:bodyPr>
            <a:normAutofit fontScale="90000"/>
          </a:bodyPr>
          <a:lstStyle/>
          <a:p>
            <a:r>
              <a:rPr lang="en-IN" sz="2400" b="1" dirty="0">
                <a:solidFill>
                  <a:srgbClr val="FF0000"/>
                </a:solidFill>
                <a:latin typeface="Times New Roman" panose="02020603050405020304" pitchFamily="18" charset="0"/>
                <a:cs typeface="Times New Roman" panose="02020603050405020304" pitchFamily="18" charset="0"/>
              </a:rPr>
              <a:t>15. Categorize the content based on the presence of the keyword 'kill' and 'violence' in </a:t>
            </a:r>
            <a:br>
              <a:rPr lang="en-IN" sz="2400" b="1" dirty="0">
                <a:solidFill>
                  <a:srgbClr val="FF0000"/>
                </a:solidFill>
                <a:latin typeface="Times New Roman" panose="02020603050405020304" pitchFamily="18" charset="0"/>
                <a:cs typeface="Times New Roman" panose="02020603050405020304" pitchFamily="18" charset="0"/>
              </a:rPr>
            </a:br>
            <a:r>
              <a:rPr lang="en-IN" sz="2400" b="1" dirty="0">
                <a:solidFill>
                  <a:srgbClr val="FF0000"/>
                </a:solidFill>
                <a:latin typeface="Times New Roman" panose="02020603050405020304" pitchFamily="18" charset="0"/>
                <a:cs typeface="Times New Roman" panose="02020603050405020304" pitchFamily="18" charset="0"/>
              </a:rPr>
              <a:t>the description field. Label content containg these keywords as 'Bad' and all other content as 'Good'. Count how many items fall into each category.</a:t>
            </a:r>
          </a:p>
        </p:txBody>
      </p:sp>
      <p:pic>
        <p:nvPicPr>
          <p:cNvPr id="7" name="Content Placeholder 6">
            <a:extLst>
              <a:ext uri="{FF2B5EF4-FFF2-40B4-BE49-F238E27FC236}">
                <a16:creationId xmlns:a16="http://schemas.microsoft.com/office/drawing/2014/main" id="{1E657703-E237-5B3E-F6C0-92F0F00E04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15234"/>
            <a:ext cx="8781401" cy="4351338"/>
          </a:xfrm>
        </p:spPr>
      </p:pic>
    </p:spTree>
    <p:extLst>
      <p:ext uri="{BB962C8B-B14F-4D97-AF65-F5344CB8AC3E}">
        <p14:creationId xmlns:p14="http://schemas.microsoft.com/office/powerpoint/2010/main" val="609010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BDEDC-51C3-D3B2-7363-17E6FDABC725}"/>
              </a:ext>
            </a:extLst>
          </p:cNvPr>
          <p:cNvSpPr>
            <a:spLocks noGrp="1"/>
          </p:cNvSpPr>
          <p:nvPr>
            <p:ph type="title"/>
          </p:nvPr>
        </p:nvSpPr>
        <p:spPr/>
        <p:txBody>
          <a:bodyPr>
            <a:normAutofit/>
          </a:bodyPr>
          <a:lstStyle/>
          <a:p>
            <a:r>
              <a:rPr lang="en-IN" b="1" i="0" dirty="0">
                <a:solidFill>
                  <a:srgbClr val="FF0000"/>
                </a:solidFill>
                <a:effectLst/>
                <a:latin typeface="Arial Black" panose="020B0A04020102020204" pitchFamily="34" charset="0"/>
              </a:rPr>
              <a:t>OBJECTIVES:</a:t>
            </a:r>
            <a:endParaRPr lang="en-IN" dirty="0">
              <a:solidFill>
                <a:srgbClr val="FF0000"/>
              </a:solidFill>
              <a:latin typeface="Arial Black" panose="020B0A04020102020204" pitchFamily="34" charset="0"/>
            </a:endParaRPr>
          </a:p>
        </p:txBody>
      </p:sp>
      <p:sp>
        <p:nvSpPr>
          <p:cNvPr id="3" name="Content Placeholder 2">
            <a:extLst>
              <a:ext uri="{FF2B5EF4-FFF2-40B4-BE49-F238E27FC236}">
                <a16:creationId xmlns:a16="http://schemas.microsoft.com/office/drawing/2014/main" id="{B61B20F6-15F0-61AA-F78E-10A135AD951C}"/>
              </a:ext>
            </a:extLst>
          </p:cNvPr>
          <p:cNvSpPr>
            <a:spLocks noGrp="1"/>
          </p:cNvSpPr>
          <p:nvPr>
            <p:ph idx="1"/>
          </p:nvPr>
        </p:nvSpPr>
        <p:spPr>
          <a:xfrm>
            <a:off x="838200" y="1825624"/>
            <a:ext cx="11142518" cy="4554393"/>
          </a:xfrm>
        </p:spPr>
        <p:txBody>
          <a:bodyPr/>
          <a:lstStyle/>
          <a:p>
            <a:pPr algn="just">
              <a:lnSpc>
                <a:spcPct val="150000"/>
              </a:lnSpc>
              <a:buFont typeface="Arial" panose="020B0604020202020204" pitchFamily="34" charset="0"/>
              <a:buChar char="•"/>
            </a:pPr>
            <a:r>
              <a:rPr lang="en-IN" b="0" i="0" dirty="0">
                <a:solidFill>
                  <a:srgbClr val="1F2328"/>
                </a:solidFill>
                <a:effectLst/>
              </a:rPr>
              <a:t>Analyze the distribution of content types (movies vs TV shows).</a:t>
            </a:r>
          </a:p>
          <a:p>
            <a:pPr algn="just">
              <a:lnSpc>
                <a:spcPct val="150000"/>
              </a:lnSpc>
              <a:buFont typeface="Arial" panose="020B0604020202020204" pitchFamily="34" charset="0"/>
              <a:buChar char="•"/>
            </a:pPr>
            <a:r>
              <a:rPr lang="en-IN" b="0" i="0" dirty="0">
                <a:solidFill>
                  <a:srgbClr val="1F2328"/>
                </a:solidFill>
                <a:effectLst/>
              </a:rPr>
              <a:t>Identify the most common ratings for movies and TV shows.</a:t>
            </a:r>
          </a:p>
          <a:p>
            <a:pPr algn="just">
              <a:lnSpc>
                <a:spcPct val="150000"/>
              </a:lnSpc>
              <a:buFont typeface="Arial" panose="020B0604020202020204" pitchFamily="34" charset="0"/>
              <a:buChar char="•"/>
            </a:pPr>
            <a:r>
              <a:rPr lang="en-IN" b="0" i="0" dirty="0">
                <a:solidFill>
                  <a:srgbClr val="1F2328"/>
                </a:solidFill>
                <a:effectLst/>
              </a:rPr>
              <a:t>List and analyze content based on release years, countries, and durations.</a:t>
            </a:r>
          </a:p>
          <a:p>
            <a:pPr algn="just">
              <a:lnSpc>
                <a:spcPct val="150000"/>
              </a:lnSpc>
              <a:buFont typeface="Arial" panose="020B0604020202020204" pitchFamily="34" charset="0"/>
              <a:buChar char="•"/>
            </a:pPr>
            <a:r>
              <a:rPr lang="en-IN" b="0" i="0" dirty="0">
                <a:solidFill>
                  <a:srgbClr val="1F2328"/>
                </a:solidFill>
                <a:effectLst/>
              </a:rPr>
              <a:t>Explore and categorize content based on specific criteria and keywords.</a:t>
            </a:r>
          </a:p>
          <a:p>
            <a:pPr marL="0" indent="0">
              <a:buNone/>
            </a:pPr>
            <a:endParaRPr lang="en-IN" dirty="0"/>
          </a:p>
        </p:txBody>
      </p:sp>
    </p:spTree>
    <p:extLst>
      <p:ext uri="{BB962C8B-B14F-4D97-AF65-F5344CB8AC3E}">
        <p14:creationId xmlns:p14="http://schemas.microsoft.com/office/powerpoint/2010/main" val="4154066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E22EB-5833-11B6-27D1-83E7FEEE927D}"/>
              </a:ext>
            </a:extLst>
          </p:cNvPr>
          <p:cNvSpPr>
            <a:spLocks noGrp="1"/>
          </p:cNvSpPr>
          <p:nvPr>
            <p:ph type="title"/>
          </p:nvPr>
        </p:nvSpPr>
        <p:spPr/>
        <p:txBody>
          <a:bodyPr/>
          <a:lstStyle/>
          <a:p>
            <a:r>
              <a:rPr lang="en-IN" b="1" dirty="0">
                <a:solidFill>
                  <a:srgbClr val="FF0000"/>
                </a:solidFill>
                <a:latin typeface="Arial Black" panose="020B0A04020102020204" pitchFamily="34" charset="0"/>
              </a:rPr>
              <a:t>DATA IMPORT:</a:t>
            </a:r>
          </a:p>
        </p:txBody>
      </p:sp>
      <p:pic>
        <p:nvPicPr>
          <p:cNvPr id="5" name="Content Placeholder 4">
            <a:extLst>
              <a:ext uri="{FF2B5EF4-FFF2-40B4-BE49-F238E27FC236}">
                <a16:creationId xmlns:a16="http://schemas.microsoft.com/office/drawing/2014/main" id="{6FC1B316-FAAE-8FDB-CE86-D0377040E2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1011" y="1690688"/>
            <a:ext cx="3772789" cy="4351338"/>
          </a:xfrm>
        </p:spPr>
      </p:pic>
      <p:sp>
        <p:nvSpPr>
          <p:cNvPr id="6" name="Subtitle 2">
            <a:extLst>
              <a:ext uri="{FF2B5EF4-FFF2-40B4-BE49-F238E27FC236}">
                <a16:creationId xmlns:a16="http://schemas.microsoft.com/office/drawing/2014/main" id="{1254FF1C-7FBE-70F4-59D5-C89BE8140F8A}"/>
              </a:ext>
            </a:extLst>
          </p:cNvPr>
          <p:cNvSpPr txBox="1">
            <a:spLocks/>
          </p:cNvSpPr>
          <p:nvPr/>
        </p:nvSpPr>
        <p:spPr>
          <a:xfrm>
            <a:off x="838200" y="1880754"/>
            <a:ext cx="6580909" cy="31172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IN" sz="2000" dirty="0"/>
              <a:t>Created a table to import all the columns of the dataset.</a:t>
            </a:r>
          </a:p>
          <a:p>
            <a:pPr algn="just">
              <a:lnSpc>
                <a:spcPct val="150000"/>
              </a:lnSpc>
            </a:pPr>
            <a:r>
              <a:rPr lang="en-IN" sz="2000" dirty="0"/>
              <a:t>There are </a:t>
            </a:r>
            <a:r>
              <a:rPr lang="en-IN" sz="2000" b="0" i="0" dirty="0">
                <a:solidFill>
                  <a:srgbClr val="222222"/>
                </a:solidFill>
                <a:effectLst/>
              </a:rPr>
              <a:t>8807 rows.</a:t>
            </a:r>
            <a:endParaRPr lang="en-IN" sz="2000" dirty="0"/>
          </a:p>
          <a:p>
            <a:pPr>
              <a:lnSpc>
                <a:spcPct val="150000"/>
              </a:lnSpc>
            </a:pPr>
            <a:endParaRPr lang="en-IN" dirty="0"/>
          </a:p>
          <a:p>
            <a:pPr>
              <a:lnSpc>
                <a:spcPct val="150000"/>
              </a:lnSpc>
            </a:pPr>
            <a:endParaRPr lang="en-IN" dirty="0"/>
          </a:p>
        </p:txBody>
      </p:sp>
    </p:spTree>
    <p:extLst>
      <p:ext uri="{BB962C8B-B14F-4D97-AF65-F5344CB8AC3E}">
        <p14:creationId xmlns:p14="http://schemas.microsoft.com/office/powerpoint/2010/main" val="2512705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926B5-9D2C-28EA-4360-D6A15B3145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560DA3-61E3-B9B5-88D7-B46CE76F9BFC}"/>
              </a:ext>
            </a:extLst>
          </p:cNvPr>
          <p:cNvSpPr>
            <a:spLocks noGrp="1"/>
          </p:cNvSpPr>
          <p:nvPr>
            <p:ph type="title"/>
          </p:nvPr>
        </p:nvSpPr>
        <p:spPr>
          <a:xfrm>
            <a:off x="749877" y="3741844"/>
            <a:ext cx="10692245" cy="1099200"/>
          </a:xfrm>
        </p:spPr>
        <p:txBody>
          <a:bodyPr>
            <a:normAutofit/>
          </a:bodyPr>
          <a:lstStyle/>
          <a:p>
            <a:r>
              <a:rPr lang="en-IN" sz="2800" b="1" dirty="0">
                <a:solidFill>
                  <a:srgbClr val="FF0000"/>
                </a:solidFill>
                <a:latin typeface="Arial Black" panose="020B0A04020102020204" pitchFamily="34" charset="0"/>
              </a:rPr>
              <a:t>DATA ANALYSIS AND BUSINESS PROBLEM SOLUTION</a:t>
            </a:r>
          </a:p>
        </p:txBody>
      </p:sp>
      <p:pic>
        <p:nvPicPr>
          <p:cNvPr id="4" name="Picture 3">
            <a:extLst>
              <a:ext uri="{FF2B5EF4-FFF2-40B4-BE49-F238E27FC236}">
                <a16:creationId xmlns:a16="http://schemas.microsoft.com/office/drawing/2014/main" id="{3737D91A-FD67-A67C-2268-B26ED24DC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8212" y="1754439"/>
            <a:ext cx="3795574" cy="1987405"/>
          </a:xfrm>
          <a:prstGeom prst="rect">
            <a:avLst/>
          </a:prstGeom>
        </p:spPr>
      </p:pic>
    </p:spTree>
    <p:extLst>
      <p:ext uri="{BB962C8B-B14F-4D97-AF65-F5344CB8AC3E}">
        <p14:creationId xmlns:p14="http://schemas.microsoft.com/office/powerpoint/2010/main" val="1943723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F3FE9-F9F0-36BC-6ABF-480DFDCC6FE8}"/>
              </a:ext>
            </a:extLst>
          </p:cNvPr>
          <p:cNvSpPr>
            <a:spLocks noGrp="1"/>
          </p:cNvSpPr>
          <p:nvPr>
            <p:ph type="title"/>
          </p:nvPr>
        </p:nvSpPr>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1. Count the number of Movies vs TV Shows.</a:t>
            </a:r>
          </a:p>
        </p:txBody>
      </p:sp>
      <p:pic>
        <p:nvPicPr>
          <p:cNvPr id="5" name="Content Placeholder 4">
            <a:extLst>
              <a:ext uri="{FF2B5EF4-FFF2-40B4-BE49-F238E27FC236}">
                <a16:creationId xmlns:a16="http://schemas.microsoft.com/office/drawing/2014/main" id="{4FE56453-AA45-BF18-A0AD-CD5C54B795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10515600" cy="3486354"/>
          </a:xfrm>
        </p:spPr>
      </p:pic>
    </p:spTree>
    <p:extLst>
      <p:ext uri="{BB962C8B-B14F-4D97-AF65-F5344CB8AC3E}">
        <p14:creationId xmlns:p14="http://schemas.microsoft.com/office/powerpoint/2010/main" val="3005169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2E95A-8643-FFD4-68D5-9D1AA693EB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F10663-0B81-459A-59C9-999396FFBAA4}"/>
              </a:ext>
            </a:extLst>
          </p:cNvPr>
          <p:cNvSpPr>
            <a:spLocks noGrp="1"/>
          </p:cNvSpPr>
          <p:nvPr>
            <p:ph type="title"/>
          </p:nvPr>
        </p:nvSpPr>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2. Find the most common rating for movies and TV shows.</a:t>
            </a:r>
          </a:p>
        </p:txBody>
      </p:sp>
      <p:pic>
        <p:nvPicPr>
          <p:cNvPr id="7" name="Content Placeholder 6">
            <a:extLst>
              <a:ext uri="{FF2B5EF4-FFF2-40B4-BE49-F238E27FC236}">
                <a16:creationId xmlns:a16="http://schemas.microsoft.com/office/drawing/2014/main" id="{40660021-8188-509E-F2C1-98ECF4C8B5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97891"/>
            <a:ext cx="5585671" cy="4351338"/>
          </a:xfrm>
        </p:spPr>
      </p:pic>
    </p:spTree>
    <p:extLst>
      <p:ext uri="{BB962C8B-B14F-4D97-AF65-F5344CB8AC3E}">
        <p14:creationId xmlns:p14="http://schemas.microsoft.com/office/powerpoint/2010/main" val="1397772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98BF2-0F68-3716-3C7E-659EFBCE87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AC6B29-AAFE-3F1D-34DC-07912098834A}"/>
              </a:ext>
            </a:extLst>
          </p:cNvPr>
          <p:cNvSpPr>
            <a:spLocks noGrp="1"/>
          </p:cNvSpPr>
          <p:nvPr>
            <p:ph type="title"/>
          </p:nvPr>
        </p:nvSpPr>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3. List all movies released in a specific year (e.g., 2020)</a:t>
            </a:r>
          </a:p>
        </p:txBody>
      </p:sp>
      <p:pic>
        <p:nvPicPr>
          <p:cNvPr id="6" name="Content Placeholder 5">
            <a:extLst>
              <a:ext uri="{FF2B5EF4-FFF2-40B4-BE49-F238E27FC236}">
                <a16:creationId xmlns:a16="http://schemas.microsoft.com/office/drawing/2014/main" id="{25CF7451-56BD-5C1D-4212-31D529995A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77974"/>
            <a:ext cx="7300073" cy="4914901"/>
          </a:xfrm>
        </p:spPr>
      </p:pic>
    </p:spTree>
    <p:extLst>
      <p:ext uri="{BB962C8B-B14F-4D97-AF65-F5344CB8AC3E}">
        <p14:creationId xmlns:p14="http://schemas.microsoft.com/office/powerpoint/2010/main" val="65880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2A43A-D655-EE14-05A3-7094CDAFF9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B3568C-728B-A063-41E5-8221280E7B50}"/>
              </a:ext>
            </a:extLst>
          </p:cNvPr>
          <p:cNvSpPr>
            <a:spLocks noGrp="1"/>
          </p:cNvSpPr>
          <p:nvPr>
            <p:ph type="title"/>
          </p:nvPr>
        </p:nvSpPr>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4. Find the top 5 countries with the most content on Netflix</a:t>
            </a:r>
          </a:p>
        </p:txBody>
      </p:sp>
      <p:pic>
        <p:nvPicPr>
          <p:cNvPr id="6" name="Content Placeholder 5">
            <a:extLst>
              <a:ext uri="{FF2B5EF4-FFF2-40B4-BE49-F238E27FC236}">
                <a16:creationId xmlns:a16="http://schemas.microsoft.com/office/drawing/2014/main" id="{2311A159-0969-9665-2D60-46FA9C3B04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503652"/>
            <a:ext cx="6694967" cy="4351338"/>
          </a:xfrm>
        </p:spPr>
      </p:pic>
    </p:spTree>
    <p:extLst>
      <p:ext uri="{BB962C8B-B14F-4D97-AF65-F5344CB8AC3E}">
        <p14:creationId xmlns:p14="http://schemas.microsoft.com/office/powerpoint/2010/main" val="3030223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238</TotalTime>
  <Words>398</Words>
  <Application>Microsoft Office PowerPoint</Application>
  <PresentationFormat>Widescreen</PresentationFormat>
  <Paragraphs>29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Calibri</vt:lpstr>
      <vt:lpstr>Calibri Light</vt:lpstr>
      <vt:lpstr>Times New Roman</vt:lpstr>
      <vt:lpstr>Office Theme</vt:lpstr>
      <vt:lpstr>NETFLIX DATASET</vt:lpstr>
      <vt:lpstr>PROJECT OVERVEIW: </vt:lpstr>
      <vt:lpstr>OBJECTIVES:</vt:lpstr>
      <vt:lpstr>DATA IMPORT:</vt:lpstr>
      <vt:lpstr>DATA ANALYSIS AND BUSINESS PROBLEM SOLUTION</vt:lpstr>
      <vt:lpstr>1. Count the number of Movies vs TV Shows.</vt:lpstr>
      <vt:lpstr>2. Find the most common rating for movies and TV shows.</vt:lpstr>
      <vt:lpstr>3. List all movies released in a specific year (e.g., 2020)</vt:lpstr>
      <vt:lpstr>4. Find the top 5 countries with the most content on Netflix</vt:lpstr>
      <vt:lpstr>5. Identify the longest movie ?</vt:lpstr>
      <vt:lpstr>6. Find the content added in the last 5 years</vt:lpstr>
      <vt:lpstr>7. Find all the movies/TV shows by director 'Rajiv Chilaka'</vt:lpstr>
      <vt:lpstr>8. List all the TV shows with more than 5 seasons</vt:lpstr>
      <vt:lpstr>9. Count the number of content items in each genre</vt:lpstr>
      <vt:lpstr>10. Find each year and the average numbers of content release by India on Netflix return the top 5 year with highest average content release.</vt:lpstr>
      <vt:lpstr>11. List all the movies that are documentaries.</vt:lpstr>
      <vt:lpstr>12. Find all content without a director.</vt:lpstr>
      <vt:lpstr>13. Find how many movies actor 'Salman Khan' appeared in last 10 years</vt:lpstr>
      <vt:lpstr>14. Find the top 10 actors who appeared in the higest number of movies produced in India</vt:lpstr>
      <vt:lpstr>15. Categorize the content based on the presence of the keyword 'kill' and 'violence' in  the description field. Label content containg these keywords as 'Bad' and all other content as 'Good'. Count how many items fall into each category.</vt:lpstr>
      <vt:lpstr>15. Categorize the content based on the presence of the keyword 'kill' and 'violence' in  the description field. Label content containg these keywords as 'Bad' and all other content as 'Good'. Count how many items fall into each category.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BINAY</dc:creator>
  <cp:lastModifiedBy>BINAY</cp:lastModifiedBy>
  <cp:revision>6</cp:revision>
  <dcterms:created xsi:type="dcterms:W3CDTF">2025-03-10T10:26:14Z</dcterms:created>
  <dcterms:modified xsi:type="dcterms:W3CDTF">2025-03-31T16:01:08Z</dcterms:modified>
</cp:coreProperties>
</file>