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8761-5691-4D64-B057-BBF9FB7D46F8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F1EF-5A4F-4836-9272-F3E52FF385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697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8761-5691-4D64-B057-BBF9FB7D46F8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F1EF-5A4F-4836-9272-F3E52FF385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239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8761-5691-4D64-B057-BBF9FB7D46F8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F1EF-5A4F-4836-9272-F3E52FF385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471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8761-5691-4D64-B057-BBF9FB7D46F8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F1EF-5A4F-4836-9272-F3E52FF385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141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8761-5691-4D64-B057-BBF9FB7D46F8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F1EF-5A4F-4836-9272-F3E52FF385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806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8761-5691-4D64-B057-BBF9FB7D46F8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F1EF-5A4F-4836-9272-F3E52FF385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784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8761-5691-4D64-B057-BBF9FB7D46F8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F1EF-5A4F-4836-9272-F3E52FF385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729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8761-5691-4D64-B057-BBF9FB7D46F8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F1EF-5A4F-4836-9272-F3E52FF385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940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8761-5691-4D64-B057-BBF9FB7D46F8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F1EF-5A4F-4836-9272-F3E52FF385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879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8761-5691-4D64-B057-BBF9FB7D46F8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F1EF-5A4F-4836-9272-F3E52FF385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404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8761-5691-4D64-B057-BBF9FB7D46F8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F1EF-5A4F-4836-9272-F3E52FF385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19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C8761-5691-4D64-B057-BBF9FB7D46F8}" type="datetimeFigureOut">
              <a:rPr lang="he-IL" smtClean="0"/>
              <a:t>ב'/שבט/תשע"ח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F1EF-5A4F-4836-9272-F3E52FF385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7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8.xml"/><Relationship Id="rId7" Type="http://schemas.openxmlformats.org/officeDocument/2006/relationships/slide" Target="slide1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1.xml"/><Relationship Id="rId5" Type="http://schemas.openxmlformats.org/officeDocument/2006/relationships/slide" Target="slide5.xml"/><Relationship Id="rId10" Type="http://schemas.openxmlformats.org/officeDocument/2006/relationships/slide" Target="slide2.xml"/><Relationship Id="rId4" Type="http://schemas.openxmlformats.org/officeDocument/2006/relationships/slide" Target="slide9.xml"/><Relationship Id="rId9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8088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Index.asp</a:t>
            </a:r>
            <a:endParaRPr lang="he-IL" sz="1400" dirty="0"/>
          </a:p>
        </p:txBody>
      </p:sp>
      <p:sp>
        <p:nvSpPr>
          <p:cNvPr id="5" name="Oval 4"/>
          <p:cNvSpPr/>
          <p:nvPr/>
        </p:nvSpPr>
        <p:spPr>
          <a:xfrm>
            <a:off x="4907902" y="307777"/>
            <a:ext cx="2071396" cy="1045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LOGO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722914" y="1520890"/>
            <a:ext cx="4441372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Site Name   </a:t>
            </a:r>
            <a:r>
              <a:rPr lang="en-US" sz="1400" dirty="0" smtClean="0"/>
              <a:t>(from </a:t>
            </a:r>
            <a:r>
              <a:rPr lang="en-US" sz="1400" dirty="0" err="1" smtClean="0"/>
              <a:t>cockies</a:t>
            </a:r>
            <a:r>
              <a:rPr lang="en-US" sz="1400" dirty="0" smtClean="0"/>
              <a:t>)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3722914" y="2118049"/>
            <a:ext cx="4441372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/>
              <a:t>Dept</a:t>
            </a:r>
            <a:r>
              <a:rPr lang="en-US" b="1" dirty="0" smtClean="0"/>
              <a:t> Name   </a:t>
            </a:r>
            <a:r>
              <a:rPr lang="en-US" sz="1400" dirty="0" smtClean="0"/>
              <a:t>(from </a:t>
            </a:r>
            <a:r>
              <a:rPr lang="en-US" sz="1400" dirty="0" err="1" smtClean="0"/>
              <a:t>cockies</a:t>
            </a:r>
            <a:r>
              <a:rPr lang="en-US" sz="1400" dirty="0" smtClean="0"/>
              <a:t>)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2463281" y="2857466"/>
            <a:ext cx="7371184" cy="1110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User Name</a:t>
            </a:r>
            <a:endParaRPr lang="he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63281" y="4261723"/>
            <a:ext cx="7371184" cy="1110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he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907902" y="6027575"/>
            <a:ext cx="2071396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Log 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0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05851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REPORT – export to </a:t>
            </a:r>
            <a:r>
              <a:rPr lang="en-US" sz="1400" dirty="0" err="1" smtClean="0"/>
              <a:t>excell</a:t>
            </a:r>
            <a:endParaRPr lang="he-IL" sz="1400" dirty="0"/>
          </a:p>
        </p:txBody>
      </p:sp>
      <p:sp>
        <p:nvSpPr>
          <p:cNvPr id="5" name="Rectangle 4"/>
          <p:cNvSpPr/>
          <p:nvPr/>
        </p:nvSpPr>
        <p:spPr>
          <a:xfrm>
            <a:off x="209680" y="696726"/>
            <a:ext cx="128503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Site Activity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974889"/>
              </p:ext>
            </p:extLst>
          </p:nvPr>
        </p:nvGraphicFramePr>
        <p:xfrm>
          <a:off x="286683" y="1474371"/>
          <a:ext cx="5311140" cy="1435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">
                  <a:extLst>
                    <a:ext uri="{9D8B030D-6E8A-4147-A177-3AD203B41FA5}">
                      <a16:colId xmlns:a16="http://schemas.microsoft.com/office/drawing/2014/main" val="2319569198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1313557706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54171116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922021608"/>
                    </a:ext>
                  </a:extLst>
                </a:gridCol>
                <a:gridCol w="741045">
                  <a:extLst>
                    <a:ext uri="{9D8B030D-6E8A-4147-A177-3AD203B41FA5}">
                      <a16:colId xmlns:a16="http://schemas.microsoft.com/office/drawing/2014/main" val="1651007049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884185652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96504296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36027460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siteName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userCardID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7830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656565655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17:25:15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18:30:16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01:05:01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492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987998798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13:15:15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15:15:15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01:25:15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814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321323212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13:35:45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14:25:15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00:25:15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225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9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05851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REPORT – export to </a:t>
            </a:r>
            <a:r>
              <a:rPr lang="en-US" sz="1400" dirty="0" err="1" smtClean="0"/>
              <a:t>excell</a:t>
            </a:r>
            <a:endParaRPr lang="he-IL" sz="1400" dirty="0"/>
          </a:p>
        </p:txBody>
      </p:sp>
      <p:sp>
        <p:nvSpPr>
          <p:cNvPr id="5" name="Rectangle 4"/>
          <p:cNvSpPr/>
          <p:nvPr/>
        </p:nvSpPr>
        <p:spPr>
          <a:xfrm>
            <a:off x="209680" y="696726"/>
            <a:ext cx="1392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/>
              <a:t>Dept</a:t>
            </a:r>
            <a:r>
              <a:rPr lang="en-US" u="sng" dirty="0"/>
              <a:t> Activity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31199"/>
              </p:ext>
            </p:extLst>
          </p:nvPr>
        </p:nvGraphicFramePr>
        <p:xfrm>
          <a:off x="209680" y="1455007"/>
          <a:ext cx="5311140" cy="1435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">
                  <a:extLst>
                    <a:ext uri="{9D8B030D-6E8A-4147-A177-3AD203B41FA5}">
                      <a16:colId xmlns:a16="http://schemas.microsoft.com/office/drawing/2014/main" val="255335483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355352548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85462169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839047456"/>
                    </a:ext>
                  </a:extLst>
                </a:gridCol>
                <a:gridCol w="741045">
                  <a:extLst>
                    <a:ext uri="{9D8B030D-6E8A-4147-A177-3AD203B41FA5}">
                      <a16:colId xmlns:a16="http://schemas.microsoft.com/office/drawing/2014/main" val="302438611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330912166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82279578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1011649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siteName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userCardID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860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656565655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17:25:15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18:30:16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01:05:01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245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987998798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13:15:15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15:15:15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01:25:15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0356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321323212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13:35:45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14:25:15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00:25:15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949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05851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REPORT – export to </a:t>
            </a:r>
            <a:r>
              <a:rPr lang="en-US" sz="1400" dirty="0" err="1" smtClean="0"/>
              <a:t>excell</a:t>
            </a:r>
            <a:endParaRPr lang="he-IL" sz="1400" dirty="0"/>
          </a:p>
        </p:txBody>
      </p:sp>
      <p:sp>
        <p:nvSpPr>
          <p:cNvPr id="5" name="Rectangle 4"/>
          <p:cNvSpPr/>
          <p:nvPr/>
        </p:nvSpPr>
        <p:spPr>
          <a:xfrm>
            <a:off x="209680" y="696726"/>
            <a:ext cx="142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users Activity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66284"/>
              </p:ext>
            </p:extLst>
          </p:nvPr>
        </p:nvGraphicFramePr>
        <p:xfrm>
          <a:off x="209680" y="1455007"/>
          <a:ext cx="5311140" cy="1435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">
                  <a:extLst>
                    <a:ext uri="{9D8B030D-6E8A-4147-A177-3AD203B41FA5}">
                      <a16:colId xmlns:a16="http://schemas.microsoft.com/office/drawing/2014/main" val="3396611378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1809526616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104034978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090210724"/>
                    </a:ext>
                  </a:extLst>
                </a:gridCol>
                <a:gridCol w="741045">
                  <a:extLst>
                    <a:ext uri="{9D8B030D-6E8A-4147-A177-3AD203B41FA5}">
                      <a16:colId xmlns:a16="http://schemas.microsoft.com/office/drawing/2014/main" val="140697639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1696599034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23841906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35162776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siteName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userCardID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220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656565655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17:25:15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18:30:16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01:05:01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2421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656565655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13:15:15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15:15:15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01:25:15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3882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656565655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13:35:45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14:25:15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00:25:15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915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5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05851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REPORT – export to </a:t>
            </a:r>
            <a:r>
              <a:rPr lang="en-US" sz="1400" dirty="0" err="1" smtClean="0"/>
              <a:t>excell</a:t>
            </a:r>
            <a:endParaRPr lang="he-IL" sz="1400" dirty="0"/>
          </a:p>
        </p:txBody>
      </p:sp>
      <p:sp>
        <p:nvSpPr>
          <p:cNvPr id="5" name="Rectangle 4"/>
          <p:cNvSpPr/>
          <p:nvPr/>
        </p:nvSpPr>
        <p:spPr>
          <a:xfrm>
            <a:off x="209680" y="696726"/>
            <a:ext cx="1790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/>
              <a:t>TopUsers</a:t>
            </a:r>
            <a:r>
              <a:rPr lang="en-US" u="sng" dirty="0"/>
              <a:t> Activity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82426"/>
              </p:ext>
            </p:extLst>
          </p:nvPr>
        </p:nvGraphicFramePr>
        <p:xfrm>
          <a:off x="209680" y="1455007"/>
          <a:ext cx="5311140" cy="1435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">
                  <a:extLst>
                    <a:ext uri="{9D8B030D-6E8A-4147-A177-3AD203B41FA5}">
                      <a16:colId xmlns:a16="http://schemas.microsoft.com/office/drawing/2014/main" val="2397507426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1070929619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2860516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70910679"/>
                    </a:ext>
                  </a:extLst>
                </a:gridCol>
                <a:gridCol w="741045">
                  <a:extLst>
                    <a:ext uri="{9D8B030D-6E8A-4147-A177-3AD203B41FA5}">
                      <a16:colId xmlns:a16="http://schemas.microsoft.com/office/drawing/2014/main" val="1558670986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1139788127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204858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1956540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siteName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userCardID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1020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656565655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17:25:15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18:30:16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11:05:01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656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656565655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13:15:15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15:15:15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10:25:15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8631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656565655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13:35:45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14:25:15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09:25:15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249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8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849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start.asp</a:t>
            </a:r>
            <a:endParaRPr lang="he-IL" sz="1400" dirty="0"/>
          </a:p>
        </p:txBody>
      </p:sp>
      <p:sp>
        <p:nvSpPr>
          <p:cNvPr id="5" name="Oval 4"/>
          <p:cNvSpPr/>
          <p:nvPr/>
        </p:nvSpPr>
        <p:spPr>
          <a:xfrm>
            <a:off x="4907902" y="307777"/>
            <a:ext cx="2071396" cy="1045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LOGO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722914" y="1520890"/>
            <a:ext cx="4441372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Site Name   </a:t>
            </a:r>
            <a:r>
              <a:rPr lang="en-US" sz="1400" dirty="0" smtClean="0"/>
              <a:t>(from </a:t>
            </a:r>
            <a:r>
              <a:rPr lang="en-US" sz="1400" dirty="0" err="1" smtClean="0"/>
              <a:t>cockies</a:t>
            </a:r>
            <a:r>
              <a:rPr lang="en-US" sz="1400" dirty="0" smtClean="0"/>
              <a:t>)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3722914" y="2118049"/>
            <a:ext cx="4441372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/>
              <a:t>Dept</a:t>
            </a:r>
            <a:r>
              <a:rPr lang="en-US" b="1" dirty="0" smtClean="0"/>
              <a:t> Name   </a:t>
            </a:r>
            <a:r>
              <a:rPr lang="en-US" sz="1400" dirty="0" smtClean="0"/>
              <a:t>(from </a:t>
            </a:r>
            <a:r>
              <a:rPr lang="en-US" sz="1400" dirty="0" err="1" smtClean="0"/>
              <a:t>cockies</a:t>
            </a:r>
            <a:r>
              <a:rPr lang="en-US" sz="1400" dirty="0" smtClean="0"/>
              <a:t>)</a:t>
            </a:r>
            <a:endParaRPr lang="he-IL" sz="1400" dirty="0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466530" y="2904119"/>
            <a:ext cx="10954139" cy="2050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please pass your Magnetic card</a:t>
            </a:r>
            <a:endParaRPr lang="he-IL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07902" y="6027575"/>
            <a:ext cx="2071396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hlinkClick r:id="rId3" action="ppaction://hlinksldjump"/>
              </a:rPr>
              <a:t>Admin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217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6014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end.asp</a:t>
            </a:r>
            <a:endParaRPr lang="he-IL" sz="1400" dirty="0"/>
          </a:p>
        </p:txBody>
      </p:sp>
      <p:sp>
        <p:nvSpPr>
          <p:cNvPr id="5" name="Oval 4"/>
          <p:cNvSpPr/>
          <p:nvPr/>
        </p:nvSpPr>
        <p:spPr>
          <a:xfrm>
            <a:off x="4907902" y="307777"/>
            <a:ext cx="2071396" cy="1045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LOGO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722914" y="1520890"/>
            <a:ext cx="4441372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Site Name   </a:t>
            </a:r>
            <a:r>
              <a:rPr lang="en-US" sz="1400" dirty="0" smtClean="0"/>
              <a:t>(from </a:t>
            </a:r>
            <a:r>
              <a:rPr lang="en-US" sz="1400" dirty="0" err="1" smtClean="0"/>
              <a:t>cockies</a:t>
            </a:r>
            <a:r>
              <a:rPr lang="en-US" sz="1400" dirty="0" smtClean="0"/>
              <a:t>)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3722914" y="2118049"/>
            <a:ext cx="4441372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/>
              <a:t>Dept</a:t>
            </a:r>
            <a:r>
              <a:rPr lang="en-US" b="1" dirty="0" smtClean="0"/>
              <a:t> Name   </a:t>
            </a:r>
            <a:r>
              <a:rPr lang="en-US" sz="1400" dirty="0" smtClean="0"/>
              <a:t>(from </a:t>
            </a:r>
            <a:r>
              <a:rPr lang="en-US" sz="1400" dirty="0" err="1" smtClean="0"/>
              <a:t>cockies</a:t>
            </a:r>
            <a:r>
              <a:rPr lang="en-US" sz="1400" dirty="0" smtClean="0"/>
              <a:t>)</a:t>
            </a:r>
            <a:endParaRPr lang="he-IL" sz="1400" dirty="0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466530" y="3557262"/>
            <a:ext cx="10954139" cy="2050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please pass your Magnetic card at the end of your activity</a:t>
            </a:r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0834" y="2960103"/>
            <a:ext cx="714285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i="1" dirty="0"/>
              <a:t>Thank you – now please start your activity. Return to this screen at the </a:t>
            </a:r>
            <a:r>
              <a:rPr lang="en-US" i="1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9043" y="1460233"/>
            <a:ext cx="11958115" cy="4286893"/>
          </a:xfrm>
          <a:prstGeom prst="rect">
            <a:avLst/>
          </a:prstGeom>
          <a:solidFill>
            <a:schemeClr val="accent4">
              <a:alpha val="2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4128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admin.asp</a:t>
            </a:r>
            <a:endParaRPr lang="he-IL" sz="1400" dirty="0"/>
          </a:p>
        </p:txBody>
      </p:sp>
      <p:sp>
        <p:nvSpPr>
          <p:cNvPr id="5" name="Oval 4"/>
          <p:cNvSpPr/>
          <p:nvPr/>
        </p:nvSpPr>
        <p:spPr>
          <a:xfrm>
            <a:off x="4907902" y="307777"/>
            <a:ext cx="2071396" cy="1045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LOGO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7473820" y="307777"/>
            <a:ext cx="4441372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Site Name   </a:t>
            </a:r>
            <a:r>
              <a:rPr lang="en-US" sz="1400" dirty="0" smtClean="0"/>
              <a:t>(from </a:t>
            </a:r>
            <a:r>
              <a:rPr lang="en-US" sz="1400" dirty="0" err="1" smtClean="0"/>
              <a:t>cockies</a:t>
            </a:r>
            <a:r>
              <a:rPr lang="en-US" sz="1400" dirty="0" smtClean="0"/>
              <a:t>)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7473820" y="904936"/>
            <a:ext cx="4441372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/>
              <a:t>Dept</a:t>
            </a:r>
            <a:r>
              <a:rPr lang="en-US" b="1" dirty="0" smtClean="0"/>
              <a:t> Name   </a:t>
            </a:r>
            <a:r>
              <a:rPr lang="en-US" sz="1400" dirty="0" smtClean="0"/>
              <a:t>(from </a:t>
            </a:r>
            <a:r>
              <a:rPr lang="en-US" sz="1400" dirty="0" err="1" smtClean="0"/>
              <a:t>cockies</a:t>
            </a:r>
            <a:r>
              <a:rPr lang="en-US" sz="1400" dirty="0" smtClean="0"/>
              <a:t>)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2000617" y="2371826"/>
            <a:ext cx="1586204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from</a:t>
            </a:r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269" y="307777"/>
            <a:ext cx="4441372" cy="429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ADMINISTRATION</a:t>
            </a:r>
            <a:endParaRPr lang="he-IL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1928656" y="1642187"/>
            <a:ext cx="1882587" cy="3265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AddEdit</a:t>
            </a:r>
            <a:r>
              <a:rPr lang="en-US" dirty="0"/>
              <a:t> User </a:t>
            </a:r>
            <a:endParaRPr lang="he-IL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3975170" y="1642186"/>
            <a:ext cx="1882587" cy="3265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AddEdit</a:t>
            </a:r>
            <a:r>
              <a:rPr lang="en-US" dirty="0"/>
              <a:t> Site </a:t>
            </a:r>
            <a:endParaRPr lang="he-IL" dirty="0"/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6021684" y="1642185"/>
            <a:ext cx="1882587" cy="3265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AddEdit</a:t>
            </a:r>
            <a:r>
              <a:rPr lang="en-US" dirty="0"/>
              <a:t> </a:t>
            </a:r>
            <a:r>
              <a:rPr lang="en-US" dirty="0" err="1"/>
              <a:t>Dept</a:t>
            </a:r>
            <a:endParaRPr lang="he-IL" dirty="0"/>
          </a:p>
        </p:txBody>
      </p:sp>
      <p:sp>
        <p:nvSpPr>
          <p:cNvPr id="12" name="Rounded Rectangle 11">
            <a:hlinkClick r:id="rId4" action="ppaction://hlinksldjump"/>
          </p:cNvPr>
          <p:cNvSpPr/>
          <p:nvPr/>
        </p:nvSpPr>
        <p:spPr>
          <a:xfrm>
            <a:off x="8068198" y="1642184"/>
            <a:ext cx="1882587" cy="3265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EntryLogin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1420669" y="1642184"/>
            <a:ext cx="494523" cy="3265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-/+</a:t>
            </a:r>
            <a:endParaRPr lang="he-IL" dirty="0"/>
          </a:p>
        </p:txBody>
      </p:sp>
      <p:sp>
        <p:nvSpPr>
          <p:cNvPr id="14" name="Line Callout 1 13"/>
          <p:cNvSpPr/>
          <p:nvPr/>
        </p:nvSpPr>
        <p:spPr>
          <a:xfrm flipH="1">
            <a:off x="10496938" y="1405340"/>
            <a:ext cx="699795" cy="451452"/>
          </a:xfrm>
          <a:prstGeom prst="borderCallout1">
            <a:avLst>
              <a:gd name="adj1" fmla="val 18750"/>
              <a:gd name="adj2" fmla="val -8333"/>
              <a:gd name="adj3" fmla="val 62897"/>
              <a:gd name="adj4" fmla="val -4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Collapse menu</a:t>
            </a:r>
            <a:endParaRPr lang="he-IL" sz="11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70148" y="2192694"/>
            <a:ext cx="11745044" cy="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0148" y="2288296"/>
            <a:ext cx="814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Filters:</a:t>
            </a:r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1179200" y="2311974"/>
            <a:ext cx="777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Dates:</a:t>
            </a:r>
            <a:endParaRPr lang="he-IL" dirty="0"/>
          </a:p>
        </p:txBody>
      </p:sp>
      <p:sp>
        <p:nvSpPr>
          <p:cNvPr id="19" name="Rectangle 18"/>
          <p:cNvSpPr/>
          <p:nvPr/>
        </p:nvSpPr>
        <p:spPr>
          <a:xfrm>
            <a:off x="3750557" y="2380583"/>
            <a:ext cx="1586204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16042" y="2378991"/>
            <a:ext cx="269383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67378" y="2378989"/>
            <a:ext cx="269383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94954" y="2743090"/>
            <a:ext cx="685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Sites:</a:t>
            </a:r>
            <a:endParaRPr lang="he-IL" dirty="0"/>
          </a:p>
        </p:txBody>
      </p:sp>
      <p:sp>
        <p:nvSpPr>
          <p:cNvPr id="23" name="Rectangle 22"/>
          <p:cNvSpPr/>
          <p:nvPr/>
        </p:nvSpPr>
        <p:spPr>
          <a:xfrm>
            <a:off x="2016851" y="2808511"/>
            <a:ext cx="1424177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Combo select</a:t>
            </a:r>
            <a:endParaRPr lang="he-IL" sz="6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71646" y="2806917"/>
            <a:ext cx="269383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31388" y="2743090"/>
            <a:ext cx="70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he-IL" dirty="0"/>
          </a:p>
        </p:txBody>
      </p:sp>
      <p:sp>
        <p:nvSpPr>
          <p:cNvPr id="26" name="Rectangle 25"/>
          <p:cNvSpPr/>
          <p:nvPr/>
        </p:nvSpPr>
        <p:spPr>
          <a:xfrm>
            <a:off x="4077908" y="2809397"/>
            <a:ext cx="1420265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Combo select</a:t>
            </a:r>
            <a:endParaRPr lang="he-IL" sz="6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28791" y="2807803"/>
            <a:ext cx="269383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83090" y="274309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User:</a:t>
            </a:r>
            <a:endParaRPr lang="he-IL" dirty="0"/>
          </a:p>
        </p:txBody>
      </p:sp>
      <p:sp>
        <p:nvSpPr>
          <p:cNvPr id="31" name="Rectangle 30"/>
          <p:cNvSpPr/>
          <p:nvPr/>
        </p:nvSpPr>
        <p:spPr>
          <a:xfrm>
            <a:off x="6266237" y="2810105"/>
            <a:ext cx="1586204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Enter user card id</a:t>
            </a:r>
            <a:endParaRPr lang="he-IL" sz="6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20236" y="2741496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Sort:</a:t>
            </a:r>
            <a:endParaRPr lang="he-IL" dirty="0"/>
          </a:p>
        </p:txBody>
      </p:sp>
      <p:sp>
        <p:nvSpPr>
          <p:cNvPr id="36" name="Rectangle 35"/>
          <p:cNvSpPr/>
          <p:nvPr/>
        </p:nvSpPr>
        <p:spPr>
          <a:xfrm>
            <a:off x="8942133" y="2806917"/>
            <a:ext cx="1424177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Combo select</a:t>
            </a:r>
            <a:endParaRPr lang="he-IL" sz="6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096928" y="2805323"/>
            <a:ext cx="269383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Line Callout 1 37"/>
          <p:cNvSpPr/>
          <p:nvPr/>
        </p:nvSpPr>
        <p:spPr>
          <a:xfrm>
            <a:off x="10761129" y="2494783"/>
            <a:ext cx="1154063" cy="451452"/>
          </a:xfrm>
          <a:prstGeom prst="borderCallout1">
            <a:avLst>
              <a:gd name="adj1" fmla="val 18750"/>
              <a:gd name="adj2" fmla="val -8333"/>
              <a:gd name="adj3" fmla="val 62897"/>
              <a:gd name="adj4" fmla="val -4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rtl="1"/>
            <a:r>
              <a:rPr lang="en-US" sz="1100" dirty="0"/>
              <a:t>date </a:t>
            </a:r>
            <a:r>
              <a:rPr lang="en-US" sz="1100" dirty="0" err="1" smtClean="0"/>
              <a:t>Desc</a:t>
            </a:r>
            <a:endParaRPr lang="en-US" sz="1100" dirty="0" smtClean="0"/>
          </a:p>
          <a:p>
            <a:pPr rtl="1"/>
            <a:r>
              <a:rPr lang="en-US" sz="1100" dirty="0"/>
              <a:t>date </a:t>
            </a:r>
            <a:r>
              <a:rPr lang="en-US" sz="1100" dirty="0" err="1" smtClean="0"/>
              <a:t>Asc</a:t>
            </a:r>
            <a:endParaRPr lang="en-US" sz="1100" dirty="0" smtClean="0"/>
          </a:p>
          <a:p>
            <a:pPr rtl="1"/>
            <a:r>
              <a:rPr lang="en-US" sz="1100" dirty="0" err="1"/>
              <a:t>SiteName</a:t>
            </a:r>
            <a:r>
              <a:rPr lang="en-US" sz="1100" dirty="0"/>
              <a:t> </a:t>
            </a:r>
          </a:p>
        </p:txBody>
      </p:sp>
      <p:sp>
        <p:nvSpPr>
          <p:cNvPr id="39" name="Oval 38">
            <a:hlinkClick r:id="rId5" action="ppaction://hlinksldjump"/>
          </p:cNvPr>
          <p:cNvSpPr/>
          <p:nvPr/>
        </p:nvSpPr>
        <p:spPr>
          <a:xfrm>
            <a:off x="80411" y="2704718"/>
            <a:ext cx="1311390" cy="455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Run filter</a:t>
            </a:r>
            <a:endParaRPr lang="he-IL" sz="1400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70148" y="3439054"/>
            <a:ext cx="11745044" cy="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0148" y="3548931"/>
            <a:ext cx="974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Reports:</a:t>
            </a:r>
            <a:endParaRPr lang="he-IL" dirty="0"/>
          </a:p>
        </p:txBody>
      </p:sp>
      <p:sp>
        <p:nvSpPr>
          <p:cNvPr id="42" name="Line Callout 1 41"/>
          <p:cNvSpPr/>
          <p:nvPr/>
        </p:nvSpPr>
        <p:spPr>
          <a:xfrm>
            <a:off x="1574876" y="3439025"/>
            <a:ext cx="1672177" cy="451452"/>
          </a:xfrm>
          <a:prstGeom prst="borderCallout1">
            <a:avLst>
              <a:gd name="adj1" fmla="val 18750"/>
              <a:gd name="adj2" fmla="val -8333"/>
              <a:gd name="adj3" fmla="val 62897"/>
              <a:gd name="adj4" fmla="val -4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rtl="1"/>
            <a:r>
              <a:rPr lang="en-US" sz="800" dirty="0"/>
              <a:t>based on the above </a:t>
            </a:r>
            <a:r>
              <a:rPr lang="en-US" sz="800" dirty="0" smtClean="0"/>
              <a:t>filters</a:t>
            </a:r>
          </a:p>
          <a:p>
            <a:pPr rtl="1"/>
            <a:r>
              <a:rPr lang="en-US" sz="800" dirty="0" smtClean="0"/>
              <a:t>reports </a:t>
            </a:r>
            <a:r>
              <a:rPr lang="en-US" sz="800" dirty="0"/>
              <a:t>sort will be always date &gt; </a:t>
            </a:r>
            <a:r>
              <a:rPr lang="en-US" sz="800" dirty="0" err="1"/>
              <a:t>siteName</a:t>
            </a:r>
            <a:r>
              <a:rPr lang="en-US" sz="800" dirty="0"/>
              <a:t> &gt; </a:t>
            </a:r>
            <a:r>
              <a:rPr lang="en-US" sz="800" dirty="0" err="1"/>
              <a:t>userCardID</a:t>
            </a:r>
            <a:r>
              <a:rPr lang="en-US" sz="800" dirty="0"/>
              <a:t> </a:t>
            </a:r>
            <a:r>
              <a:rPr lang="en-US" sz="800" dirty="0" err="1"/>
              <a:t>asc</a:t>
            </a:r>
            <a:endParaRPr lang="en-US" sz="400" dirty="0"/>
          </a:p>
        </p:txBody>
      </p:sp>
      <p:sp>
        <p:nvSpPr>
          <p:cNvPr id="43" name="Rounded Rectangle 42">
            <a:hlinkClick r:id="rId6" action="ppaction://hlinksldjump"/>
          </p:cNvPr>
          <p:cNvSpPr/>
          <p:nvPr/>
        </p:nvSpPr>
        <p:spPr>
          <a:xfrm>
            <a:off x="1928656" y="4056725"/>
            <a:ext cx="1882587" cy="3265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Site Activity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44" name="Rounded Rectangle 43">
            <a:hlinkClick r:id="rId7" action="ppaction://hlinksldjump"/>
          </p:cNvPr>
          <p:cNvSpPr/>
          <p:nvPr/>
        </p:nvSpPr>
        <p:spPr>
          <a:xfrm>
            <a:off x="3975170" y="4056724"/>
            <a:ext cx="1882587" cy="3265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err="1"/>
              <a:t>Dept</a:t>
            </a:r>
            <a:r>
              <a:rPr lang="en-US" b="1" dirty="0"/>
              <a:t> Activity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45" name="Rounded Rectangle 44">
            <a:hlinkClick r:id="rId8" action="ppaction://hlinksldjump"/>
          </p:cNvPr>
          <p:cNvSpPr/>
          <p:nvPr/>
        </p:nvSpPr>
        <p:spPr>
          <a:xfrm>
            <a:off x="6021684" y="4056723"/>
            <a:ext cx="1882587" cy="3265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USER Activity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46" name="Rounded Rectangle 45">
            <a:hlinkClick r:id="rId9" action="ppaction://hlinksldjump"/>
          </p:cNvPr>
          <p:cNvSpPr/>
          <p:nvPr/>
        </p:nvSpPr>
        <p:spPr>
          <a:xfrm>
            <a:off x="8068198" y="4056722"/>
            <a:ext cx="1882587" cy="3265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err="1"/>
              <a:t>TopUsers</a:t>
            </a:r>
            <a:endParaRPr lang="he-IL" dirty="0"/>
          </a:p>
        </p:txBody>
      </p:sp>
      <p:sp>
        <p:nvSpPr>
          <p:cNvPr id="48" name="Line Callout 1 47"/>
          <p:cNvSpPr/>
          <p:nvPr/>
        </p:nvSpPr>
        <p:spPr>
          <a:xfrm>
            <a:off x="9200373" y="3529189"/>
            <a:ext cx="1763096" cy="451452"/>
          </a:xfrm>
          <a:prstGeom prst="borderCallout1">
            <a:avLst>
              <a:gd name="adj1" fmla="val 20817"/>
              <a:gd name="adj2" fmla="val -395"/>
              <a:gd name="adj3" fmla="val 73231"/>
              <a:gd name="adj4" fmla="val -1058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rtl="1"/>
            <a:r>
              <a:rPr lang="en-US" sz="1100" dirty="0" smtClean="0"/>
              <a:t>All reports Export to </a:t>
            </a:r>
            <a:r>
              <a:rPr lang="en-US" sz="1100" dirty="0" err="1" smtClean="0"/>
              <a:t>excell</a:t>
            </a:r>
            <a:endParaRPr lang="en-US" sz="8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70148" y="4626957"/>
            <a:ext cx="11745044" cy="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70148" y="1402435"/>
            <a:ext cx="11745044" cy="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979631" y="4809299"/>
            <a:ext cx="1586204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from</a:t>
            </a:r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9162" y="4725769"/>
            <a:ext cx="915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 :</a:t>
            </a:r>
            <a:endParaRPr lang="he-IL" dirty="0"/>
          </a:p>
        </p:txBody>
      </p:sp>
      <p:sp>
        <p:nvSpPr>
          <p:cNvPr id="53" name="Rectangle 52"/>
          <p:cNvSpPr/>
          <p:nvPr/>
        </p:nvSpPr>
        <p:spPr>
          <a:xfrm>
            <a:off x="1158214" y="4749447"/>
            <a:ext cx="777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Dates:</a:t>
            </a:r>
            <a:endParaRPr lang="he-IL" dirty="0"/>
          </a:p>
        </p:txBody>
      </p:sp>
      <p:sp>
        <p:nvSpPr>
          <p:cNvPr id="54" name="Rectangle 53"/>
          <p:cNvSpPr/>
          <p:nvPr/>
        </p:nvSpPr>
        <p:spPr>
          <a:xfrm>
            <a:off x="3729571" y="4818056"/>
            <a:ext cx="1586204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95056" y="4816464"/>
            <a:ext cx="269383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46392" y="4816462"/>
            <a:ext cx="269383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98173" y="4751372"/>
            <a:ext cx="685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Sites:</a:t>
            </a:r>
            <a:endParaRPr lang="he-IL" dirty="0"/>
          </a:p>
        </p:txBody>
      </p:sp>
      <p:sp>
        <p:nvSpPr>
          <p:cNvPr id="58" name="Rectangle 57"/>
          <p:cNvSpPr/>
          <p:nvPr/>
        </p:nvSpPr>
        <p:spPr>
          <a:xfrm>
            <a:off x="6120070" y="4816793"/>
            <a:ext cx="1424177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Combo select</a:t>
            </a:r>
            <a:endParaRPr lang="he-IL" sz="6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74865" y="4815199"/>
            <a:ext cx="269383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534607" y="4751372"/>
            <a:ext cx="70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he-IL" dirty="0"/>
          </a:p>
        </p:txBody>
      </p:sp>
      <p:sp>
        <p:nvSpPr>
          <p:cNvPr id="61" name="Rectangle 60"/>
          <p:cNvSpPr/>
          <p:nvPr/>
        </p:nvSpPr>
        <p:spPr>
          <a:xfrm>
            <a:off x="8181127" y="4817679"/>
            <a:ext cx="1420265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Combo select</a:t>
            </a:r>
            <a:endParaRPr lang="he-IL" sz="6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332010" y="4816085"/>
            <a:ext cx="269383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686309" y="4751372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User:</a:t>
            </a:r>
            <a:endParaRPr lang="he-IL" dirty="0"/>
          </a:p>
        </p:txBody>
      </p:sp>
      <p:sp>
        <p:nvSpPr>
          <p:cNvPr id="64" name="Rectangle 63"/>
          <p:cNvSpPr/>
          <p:nvPr/>
        </p:nvSpPr>
        <p:spPr>
          <a:xfrm>
            <a:off x="10369456" y="4818387"/>
            <a:ext cx="1586204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Enter user card id</a:t>
            </a:r>
            <a:endParaRPr lang="he-IL" sz="6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Oval 68">
            <a:hlinkClick r:id="rId5" action="ppaction://hlinksldjump"/>
          </p:cNvPr>
          <p:cNvSpPr/>
          <p:nvPr/>
        </p:nvSpPr>
        <p:spPr>
          <a:xfrm>
            <a:off x="59425" y="5142191"/>
            <a:ext cx="1311390" cy="455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Delete</a:t>
            </a:r>
            <a:endParaRPr lang="he-IL" sz="1400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49162" y="5747127"/>
            <a:ext cx="11745044" cy="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Callout 1 70"/>
          <p:cNvSpPr/>
          <p:nvPr/>
        </p:nvSpPr>
        <p:spPr>
          <a:xfrm flipH="1">
            <a:off x="1743079" y="5151663"/>
            <a:ext cx="699795" cy="451452"/>
          </a:xfrm>
          <a:prstGeom prst="borderCallout1">
            <a:avLst>
              <a:gd name="adj1" fmla="val 41485"/>
              <a:gd name="adj2" fmla="val 107667"/>
              <a:gd name="adj3" fmla="val 77365"/>
              <a:gd name="adj4" fmla="val 1643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Verify before</a:t>
            </a:r>
            <a:endParaRPr lang="he-IL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123001" y="1429762"/>
            <a:ext cx="147829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Super Admin only</a:t>
            </a:r>
            <a:endParaRPr lang="he-IL" sz="1400" dirty="0"/>
          </a:p>
        </p:txBody>
      </p:sp>
      <p:sp>
        <p:nvSpPr>
          <p:cNvPr id="74" name="Rectangle 73"/>
          <p:cNvSpPr/>
          <p:nvPr/>
        </p:nvSpPr>
        <p:spPr>
          <a:xfrm>
            <a:off x="69043" y="5829084"/>
            <a:ext cx="11958115" cy="978641"/>
          </a:xfrm>
          <a:prstGeom prst="rect">
            <a:avLst/>
          </a:prstGeom>
          <a:solidFill>
            <a:schemeClr val="accent1">
              <a:lumMod val="75000"/>
              <a:alpha val="2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9425" y="5808616"/>
            <a:ext cx="142712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Local Admin only</a:t>
            </a:r>
            <a:endParaRPr lang="he-IL" sz="1400" dirty="0"/>
          </a:p>
        </p:txBody>
      </p:sp>
      <p:sp>
        <p:nvSpPr>
          <p:cNvPr id="76" name="Rectangle 75"/>
          <p:cNvSpPr/>
          <p:nvPr/>
        </p:nvSpPr>
        <p:spPr>
          <a:xfrm>
            <a:off x="2143367" y="6109696"/>
            <a:ext cx="1586204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from</a:t>
            </a:r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21950" y="6049844"/>
            <a:ext cx="777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Dates:</a:t>
            </a:r>
            <a:endParaRPr lang="he-IL" dirty="0"/>
          </a:p>
        </p:txBody>
      </p:sp>
      <p:sp>
        <p:nvSpPr>
          <p:cNvPr id="78" name="Rectangle 77"/>
          <p:cNvSpPr/>
          <p:nvPr/>
        </p:nvSpPr>
        <p:spPr>
          <a:xfrm>
            <a:off x="3893307" y="6118453"/>
            <a:ext cx="1586204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458792" y="6116861"/>
            <a:ext cx="269383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210128" y="6116859"/>
            <a:ext cx="269383" cy="249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83453" y="6053952"/>
            <a:ext cx="814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Filters:</a:t>
            </a:r>
            <a:endParaRPr lang="he-IL" dirty="0"/>
          </a:p>
        </p:txBody>
      </p:sp>
      <p:sp>
        <p:nvSpPr>
          <p:cNvPr id="82" name="Oval 81">
            <a:hlinkClick r:id="rId5" action="ppaction://hlinksldjump"/>
          </p:cNvPr>
          <p:cNvSpPr/>
          <p:nvPr/>
        </p:nvSpPr>
        <p:spPr>
          <a:xfrm>
            <a:off x="6101157" y="6006611"/>
            <a:ext cx="1311390" cy="455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Run filter</a:t>
            </a:r>
            <a:endParaRPr lang="he-IL" sz="1400" dirty="0"/>
          </a:p>
        </p:txBody>
      </p:sp>
      <p:sp>
        <p:nvSpPr>
          <p:cNvPr id="83" name="Line Callout 1 82"/>
          <p:cNvSpPr/>
          <p:nvPr/>
        </p:nvSpPr>
        <p:spPr>
          <a:xfrm>
            <a:off x="10582633" y="6133598"/>
            <a:ext cx="1311573" cy="547120"/>
          </a:xfrm>
          <a:prstGeom prst="borderCallout1">
            <a:avLst>
              <a:gd name="adj1" fmla="val 18750"/>
              <a:gd name="adj2" fmla="val -8333"/>
              <a:gd name="adj3" fmla="val 172437"/>
              <a:gd name="adj4" fmla="val -627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rtl="1"/>
            <a:r>
              <a:rPr lang="en-US" sz="1100" dirty="0" smtClean="0"/>
              <a:t>The next slide is on this same page</a:t>
            </a:r>
            <a:endParaRPr lang="en-US" sz="1100" dirty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170148" y="6777568"/>
            <a:ext cx="11745044" cy="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hlinkClick r:id="rId10" action="ppaction://hlinksldjump"/>
          </p:cNvPr>
          <p:cNvSpPr/>
          <p:nvPr/>
        </p:nvSpPr>
        <p:spPr>
          <a:xfrm>
            <a:off x="219269" y="794769"/>
            <a:ext cx="1311390" cy="455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Start page</a:t>
            </a:r>
            <a:endParaRPr lang="he-IL" sz="1400" dirty="0"/>
          </a:p>
        </p:txBody>
      </p:sp>
      <p:sp>
        <p:nvSpPr>
          <p:cNvPr id="86" name="Oval 85">
            <a:hlinkClick r:id="rId11" action="ppaction://hlinksldjump"/>
          </p:cNvPr>
          <p:cNvSpPr/>
          <p:nvPr/>
        </p:nvSpPr>
        <p:spPr>
          <a:xfrm>
            <a:off x="1784260" y="789698"/>
            <a:ext cx="1311390" cy="455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Logout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6419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4128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admin.asp</a:t>
            </a:r>
            <a:endParaRPr lang="he-IL" sz="1400" dirty="0"/>
          </a:p>
        </p:txBody>
      </p:sp>
      <p:sp>
        <p:nvSpPr>
          <p:cNvPr id="2" name="Rectangle 1"/>
          <p:cNvSpPr/>
          <p:nvPr/>
        </p:nvSpPr>
        <p:spPr>
          <a:xfrm>
            <a:off x="61939" y="379836"/>
            <a:ext cx="1758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TimeCollect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</a:t>
            </a:r>
            <a:endParaRPr lang="he-IL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30801"/>
              </p:ext>
            </p:extLst>
          </p:nvPr>
        </p:nvGraphicFramePr>
        <p:xfrm>
          <a:off x="305377" y="1010687"/>
          <a:ext cx="11553830" cy="37671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383">
                  <a:extLst>
                    <a:ext uri="{9D8B030D-6E8A-4147-A177-3AD203B41FA5}">
                      <a16:colId xmlns:a16="http://schemas.microsoft.com/office/drawing/2014/main" val="1631550587"/>
                    </a:ext>
                  </a:extLst>
                </a:gridCol>
                <a:gridCol w="1155383">
                  <a:extLst>
                    <a:ext uri="{9D8B030D-6E8A-4147-A177-3AD203B41FA5}">
                      <a16:colId xmlns:a16="http://schemas.microsoft.com/office/drawing/2014/main" val="3851901228"/>
                    </a:ext>
                  </a:extLst>
                </a:gridCol>
                <a:gridCol w="1155383">
                  <a:extLst>
                    <a:ext uri="{9D8B030D-6E8A-4147-A177-3AD203B41FA5}">
                      <a16:colId xmlns:a16="http://schemas.microsoft.com/office/drawing/2014/main" val="931469556"/>
                    </a:ext>
                  </a:extLst>
                </a:gridCol>
                <a:gridCol w="1155383">
                  <a:extLst>
                    <a:ext uri="{9D8B030D-6E8A-4147-A177-3AD203B41FA5}">
                      <a16:colId xmlns:a16="http://schemas.microsoft.com/office/drawing/2014/main" val="1051395258"/>
                    </a:ext>
                  </a:extLst>
                </a:gridCol>
                <a:gridCol w="1155383">
                  <a:extLst>
                    <a:ext uri="{9D8B030D-6E8A-4147-A177-3AD203B41FA5}">
                      <a16:colId xmlns:a16="http://schemas.microsoft.com/office/drawing/2014/main" val="2642529487"/>
                    </a:ext>
                  </a:extLst>
                </a:gridCol>
                <a:gridCol w="1155383">
                  <a:extLst>
                    <a:ext uri="{9D8B030D-6E8A-4147-A177-3AD203B41FA5}">
                      <a16:colId xmlns:a16="http://schemas.microsoft.com/office/drawing/2014/main" val="554930367"/>
                    </a:ext>
                  </a:extLst>
                </a:gridCol>
                <a:gridCol w="1155383">
                  <a:extLst>
                    <a:ext uri="{9D8B030D-6E8A-4147-A177-3AD203B41FA5}">
                      <a16:colId xmlns:a16="http://schemas.microsoft.com/office/drawing/2014/main" val="2238993497"/>
                    </a:ext>
                  </a:extLst>
                </a:gridCol>
                <a:gridCol w="1155383">
                  <a:extLst>
                    <a:ext uri="{9D8B030D-6E8A-4147-A177-3AD203B41FA5}">
                      <a16:colId xmlns:a16="http://schemas.microsoft.com/office/drawing/2014/main" val="1398764925"/>
                    </a:ext>
                  </a:extLst>
                </a:gridCol>
                <a:gridCol w="1155383">
                  <a:extLst>
                    <a:ext uri="{9D8B030D-6E8A-4147-A177-3AD203B41FA5}">
                      <a16:colId xmlns:a16="http://schemas.microsoft.com/office/drawing/2014/main" val="3126396123"/>
                    </a:ext>
                  </a:extLst>
                </a:gridCol>
                <a:gridCol w="1155383">
                  <a:extLst>
                    <a:ext uri="{9D8B030D-6E8A-4147-A177-3AD203B41FA5}">
                      <a16:colId xmlns:a16="http://schemas.microsoft.com/office/drawing/2014/main" val="306422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siteID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^V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DeptID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^V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userCardID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^V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^V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StartTime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^V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EndTime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^V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TotalTime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^V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Ipaddress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^V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96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House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656565655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17:25:15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18:30:16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01:05:01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123.456.789.789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4642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Kitchen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987998798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18:25:15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18:45:15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00:20:12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56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house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321323212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19:25:15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20:25:15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01:00:00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425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House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656565655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17:25:15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18:30:16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01:05:01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123.456.789.789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6496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Kitchen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987998798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18:25:15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18:45:15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00:20:12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069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house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321323212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19:25:15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20:25:15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01:00:00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19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House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656565655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17:25:15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18:30:16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01:05:01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123.456.789.789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672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Kitchen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987998798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18:25:15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18:45:15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00:20:12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743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house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321323212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19:25:15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20:25:15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01:00:00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37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House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656565655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17:25:15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18:30:16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01:05:01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123.456.789.789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975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Kitchen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987998798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18:25:15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18:45:15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00:20:12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479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house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321323212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19:25:15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20:25:15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01:00:00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76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House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656565655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17:25:15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18:30:16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01:05:01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123.456.789.789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5793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Kitchen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987998798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18:25:15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18:45:15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00:20:12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1679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house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321323212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19:25:15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20:25:15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01:00:00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790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House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656565655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17:25:15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18:30:16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01:05:01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123.456.789.789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328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Kitchen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987998798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18:25:15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18:45:15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00:20:12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2209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house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321323212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19:25:15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20:25:15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01:00:00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247309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305377" y="4917232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&lt;&lt;</a:t>
            </a:r>
            <a:endParaRPr lang="he-IL" sz="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00818" y="4917232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&lt;</a:t>
            </a:r>
            <a:endParaRPr lang="he-IL" sz="8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001863" y="4917232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&gt;</a:t>
            </a:r>
            <a:endParaRPr lang="he-IL" sz="8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385528" y="4917232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&gt;&gt;</a:t>
            </a:r>
            <a:endParaRPr lang="he-IL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008728" y="4867860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1 2 3 4 5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30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37903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addEdituser.asp</a:t>
            </a:r>
            <a:endParaRPr lang="he-IL" sz="1400" dirty="0"/>
          </a:p>
        </p:txBody>
      </p:sp>
      <p:sp>
        <p:nvSpPr>
          <p:cNvPr id="2" name="Rectangle 1"/>
          <p:cNvSpPr/>
          <p:nvPr/>
        </p:nvSpPr>
        <p:spPr>
          <a:xfrm>
            <a:off x="61939" y="379836"/>
            <a:ext cx="1171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endParaRPr lang="he-IL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48084"/>
              </p:ext>
            </p:extLst>
          </p:nvPr>
        </p:nvGraphicFramePr>
        <p:xfrm>
          <a:off x="305377" y="1010687"/>
          <a:ext cx="8087680" cy="42888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0960">
                  <a:extLst>
                    <a:ext uri="{9D8B030D-6E8A-4147-A177-3AD203B41FA5}">
                      <a16:colId xmlns:a16="http://schemas.microsoft.com/office/drawing/2014/main" val="1631550587"/>
                    </a:ext>
                  </a:extLst>
                </a:gridCol>
                <a:gridCol w="1010960">
                  <a:extLst>
                    <a:ext uri="{9D8B030D-6E8A-4147-A177-3AD203B41FA5}">
                      <a16:colId xmlns:a16="http://schemas.microsoft.com/office/drawing/2014/main" val="3851901228"/>
                    </a:ext>
                  </a:extLst>
                </a:gridCol>
                <a:gridCol w="1010960">
                  <a:extLst>
                    <a:ext uri="{9D8B030D-6E8A-4147-A177-3AD203B41FA5}">
                      <a16:colId xmlns:a16="http://schemas.microsoft.com/office/drawing/2014/main" val="931469556"/>
                    </a:ext>
                  </a:extLst>
                </a:gridCol>
                <a:gridCol w="1010960">
                  <a:extLst>
                    <a:ext uri="{9D8B030D-6E8A-4147-A177-3AD203B41FA5}">
                      <a16:colId xmlns:a16="http://schemas.microsoft.com/office/drawing/2014/main" val="1051395258"/>
                    </a:ext>
                  </a:extLst>
                </a:gridCol>
                <a:gridCol w="1010960">
                  <a:extLst>
                    <a:ext uri="{9D8B030D-6E8A-4147-A177-3AD203B41FA5}">
                      <a16:colId xmlns:a16="http://schemas.microsoft.com/office/drawing/2014/main" val="2642529487"/>
                    </a:ext>
                  </a:extLst>
                </a:gridCol>
                <a:gridCol w="1010960">
                  <a:extLst>
                    <a:ext uri="{9D8B030D-6E8A-4147-A177-3AD203B41FA5}">
                      <a16:colId xmlns:a16="http://schemas.microsoft.com/office/drawing/2014/main" val="554930367"/>
                    </a:ext>
                  </a:extLst>
                </a:gridCol>
                <a:gridCol w="1010960">
                  <a:extLst>
                    <a:ext uri="{9D8B030D-6E8A-4147-A177-3AD203B41FA5}">
                      <a16:colId xmlns:a16="http://schemas.microsoft.com/office/drawing/2014/main" val="2238993497"/>
                    </a:ext>
                  </a:extLst>
                </a:gridCol>
                <a:gridCol w="1010960">
                  <a:extLst>
                    <a:ext uri="{9D8B030D-6E8A-4147-A177-3AD203B41FA5}">
                      <a16:colId xmlns:a16="http://schemas.microsoft.com/office/drawing/2014/main" val="18429539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^V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userType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^V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Name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^V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password</a:t>
                      </a: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Site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^V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^V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96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effectLst/>
                        </a:rPr>
                        <a:t>SuperAdmin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Jeff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asasdf313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Home1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Kitchen1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4642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LocalAdmin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Suzan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sdaa45235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Work3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bedroom3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56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LocalAdmin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Komi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2435bx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work8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Kitchen1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425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LocalAdmin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Toli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sdfg456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home4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bedroom3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6496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LocalAdmin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Jeff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asasdf313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Home1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Kitchen1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069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LocalAdmin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Suzan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sdaa45235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Work3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bedroom3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19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LocalAdmin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Komi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2435bx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work8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Kitchen1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672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LocalAdmin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Toli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sdfg456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home4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bedroom3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743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LocalAdmin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Jeff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asasdf313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Home1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Kitchen1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37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LocalAdmin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Suzan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sdaa45235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Work3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bedroom3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975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LocalAdmin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Komi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2435bx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work8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Kitchen1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479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LocalAdmin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Toli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sdfg456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home4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bedroom3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76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LocalAdmin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Jeff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asasdf313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Home1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Kitchen1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5793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LocalAdmin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Suzan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sdaa45235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Work3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bedroom3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1679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LocalAdmin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Jeff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asasdf313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Home1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Kitchen1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790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LocalAdmin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Suzan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sdaa45235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Work3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bedroom3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328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LocalAdmin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Komi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2435bx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work8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Kitchen1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2209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LocalAdmin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Toli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sdfg456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home4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bedroom3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247309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305377" y="5425775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&lt;&lt;</a:t>
            </a:r>
            <a:endParaRPr lang="he-IL" sz="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00818" y="5425775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&lt;</a:t>
            </a:r>
            <a:endParaRPr lang="he-IL" sz="8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001863" y="5425775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&gt;</a:t>
            </a:r>
            <a:endParaRPr lang="he-IL" sz="8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385528" y="5425775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&gt;&gt;</a:t>
            </a:r>
            <a:endParaRPr lang="he-IL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008728" y="5376403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1 2 3 4 5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7081667" y="336603"/>
            <a:ext cx="1311390" cy="455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Add New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6954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30061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addEditsite.asp</a:t>
            </a:r>
            <a:endParaRPr lang="he-IL" sz="1400" dirty="0"/>
          </a:p>
        </p:txBody>
      </p:sp>
      <p:sp>
        <p:nvSpPr>
          <p:cNvPr id="2" name="Rectangle 1"/>
          <p:cNvSpPr/>
          <p:nvPr/>
        </p:nvSpPr>
        <p:spPr>
          <a:xfrm>
            <a:off x="61939" y="379836"/>
            <a:ext cx="1090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Sites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endParaRPr lang="he-IL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507916"/>
              </p:ext>
            </p:extLst>
          </p:nvPr>
        </p:nvGraphicFramePr>
        <p:xfrm>
          <a:off x="305377" y="1010687"/>
          <a:ext cx="4176571" cy="3777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0960">
                  <a:extLst>
                    <a:ext uri="{9D8B030D-6E8A-4147-A177-3AD203B41FA5}">
                      <a16:colId xmlns:a16="http://schemas.microsoft.com/office/drawing/2014/main" val="1631550587"/>
                    </a:ext>
                  </a:extLst>
                </a:gridCol>
                <a:gridCol w="1010960">
                  <a:extLst>
                    <a:ext uri="{9D8B030D-6E8A-4147-A177-3AD203B41FA5}">
                      <a16:colId xmlns:a16="http://schemas.microsoft.com/office/drawing/2014/main" val="3851901228"/>
                    </a:ext>
                  </a:extLst>
                </a:gridCol>
                <a:gridCol w="1143691">
                  <a:extLst>
                    <a:ext uri="{9D8B030D-6E8A-4147-A177-3AD203B41FA5}">
                      <a16:colId xmlns:a16="http://schemas.microsoft.com/office/drawing/2014/main" val="554930367"/>
                    </a:ext>
                  </a:extLst>
                </a:gridCol>
                <a:gridCol w="1010960">
                  <a:extLst>
                    <a:ext uri="{9D8B030D-6E8A-4147-A177-3AD203B41FA5}">
                      <a16:colId xmlns:a16="http://schemas.microsoft.com/office/drawing/2014/main" val="18429539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SiteID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^V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SiteName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^V</a:t>
                      </a:r>
                      <a:endParaRPr lang="en-US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96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Home1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4642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Work3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56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work8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425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home4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6496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Home1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069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Work3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19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work8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672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home4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743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Home1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37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Work3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975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work8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479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home4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76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Home1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5793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Work3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1679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Home1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790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Work3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328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work8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2209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home4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247309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305377" y="5425775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&lt;&lt;</a:t>
            </a:r>
            <a:endParaRPr lang="he-IL" sz="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00818" y="5425775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&lt;</a:t>
            </a:r>
            <a:endParaRPr lang="he-IL" sz="8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001863" y="5425775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&gt;</a:t>
            </a:r>
            <a:endParaRPr lang="he-IL" sz="8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385528" y="5425775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&gt;&gt;</a:t>
            </a:r>
            <a:endParaRPr lang="he-IL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008728" y="5376403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1 2 3 4 5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7081667" y="336603"/>
            <a:ext cx="1311390" cy="455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Add New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9598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37672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addEditdept.asp</a:t>
            </a:r>
            <a:endParaRPr lang="he-IL" sz="1400" dirty="0"/>
          </a:p>
        </p:txBody>
      </p:sp>
      <p:sp>
        <p:nvSpPr>
          <p:cNvPr id="2" name="Rectangle 1"/>
          <p:cNvSpPr/>
          <p:nvPr/>
        </p:nvSpPr>
        <p:spPr>
          <a:xfrm>
            <a:off x="61939" y="379836"/>
            <a:ext cx="1108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endParaRPr lang="he-IL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06261"/>
              </p:ext>
            </p:extLst>
          </p:nvPr>
        </p:nvGraphicFramePr>
        <p:xfrm>
          <a:off x="305377" y="1010687"/>
          <a:ext cx="3165611" cy="4051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0960">
                  <a:extLst>
                    <a:ext uri="{9D8B030D-6E8A-4147-A177-3AD203B41FA5}">
                      <a16:colId xmlns:a16="http://schemas.microsoft.com/office/drawing/2014/main" val="1631550587"/>
                    </a:ext>
                  </a:extLst>
                </a:gridCol>
                <a:gridCol w="1311642">
                  <a:extLst>
                    <a:ext uri="{9D8B030D-6E8A-4147-A177-3AD203B41FA5}">
                      <a16:colId xmlns:a16="http://schemas.microsoft.com/office/drawing/2014/main" val="554930367"/>
                    </a:ext>
                  </a:extLst>
                </a:gridCol>
                <a:gridCol w="843009">
                  <a:extLst>
                    <a:ext uri="{9D8B030D-6E8A-4147-A177-3AD203B41FA5}">
                      <a16:colId xmlns:a16="http://schemas.microsoft.com/office/drawing/2014/main" val="18429539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DeptID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DeptName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^V</a:t>
                      </a:r>
                      <a:endParaRPr lang="en-US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rtl="0"/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96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Kitchen1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4642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bedroom3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56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Kitchen1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425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bedroom3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6496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Kitchen1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069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bedroom3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19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Kitchen1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672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bedroom3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743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Kitchen1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37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bedroom3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975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Kitchen1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479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bedroom3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76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Kitchen1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5793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bedroom3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1679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Kitchen1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790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bedroom3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328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Kitchen1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2209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bedroom3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247309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305377" y="5425775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&lt;&lt;</a:t>
            </a:r>
            <a:endParaRPr lang="he-IL" sz="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00818" y="5425775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&lt;</a:t>
            </a:r>
            <a:endParaRPr lang="he-IL" sz="8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001863" y="5425775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&gt;</a:t>
            </a:r>
            <a:endParaRPr lang="he-IL" sz="8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385528" y="5425775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&gt;&gt;</a:t>
            </a:r>
            <a:endParaRPr lang="he-IL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008728" y="5376403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1 2 3 4 5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7081667" y="336603"/>
            <a:ext cx="1311390" cy="455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Add New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3281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2486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entryLog.asp</a:t>
            </a:r>
            <a:endParaRPr lang="he-IL" sz="1400" dirty="0"/>
          </a:p>
        </p:txBody>
      </p:sp>
      <p:sp>
        <p:nvSpPr>
          <p:cNvPr id="2" name="Rectangle 1"/>
          <p:cNvSpPr/>
          <p:nvPr/>
        </p:nvSpPr>
        <p:spPr>
          <a:xfrm>
            <a:off x="61939" y="379836"/>
            <a:ext cx="1488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/>
              <a:t>EntryLog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endParaRPr lang="he-IL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216523"/>
              </p:ext>
            </p:extLst>
          </p:nvPr>
        </p:nvGraphicFramePr>
        <p:xfrm>
          <a:off x="305377" y="749169"/>
          <a:ext cx="6932298" cy="5532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383">
                  <a:extLst>
                    <a:ext uri="{9D8B030D-6E8A-4147-A177-3AD203B41FA5}">
                      <a16:colId xmlns:a16="http://schemas.microsoft.com/office/drawing/2014/main" val="1631550587"/>
                    </a:ext>
                  </a:extLst>
                </a:gridCol>
                <a:gridCol w="1155383">
                  <a:extLst>
                    <a:ext uri="{9D8B030D-6E8A-4147-A177-3AD203B41FA5}">
                      <a16:colId xmlns:a16="http://schemas.microsoft.com/office/drawing/2014/main" val="3851901228"/>
                    </a:ext>
                  </a:extLst>
                </a:gridCol>
                <a:gridCol w="1155383">
                  <a:extLst>
                    <a:ext uri="{9D8B030D-6E8A-4147-A177-3AD203B41FA5}">
                      <a16:colId xmlns:a16="http://schemas.microsoft.com/office/drawing/2014/main" val="931469556"/>
                    </a:ext>
                  </a:extLst>
                </a:gridCol>
                <a:gridCol w="1155383">
                  <a:extLst>
                    <a:ext uri="{9D8B030D-6E8A-4147-A177-3AD203B41FA5}">
                      <a16:colId xmlns:a16="http://schemas.microsoft.com/office/drawing/2014/main" val="1051395258"/>
                    </a:ext>
                  </a:extLst>
                </a:gridCol>
                <a:gridCol w="1155383">
                  <a:extLst>
                    <a:ext uri="{9D8B030D-6E8A-4147-A177-3AD203B41FA5}">
                      <a16:colId xmlns:a16="http://schemas.microsoft.com/office/drawing/2014/main" val="3126396123"/>
                    </a:ext>
                  </a:extLst>
                </a:gridCol>
                <a:gridCol w="1155383">
                  <a:extLst>
                    <a:ext uri="{9D8B030D-6E8A-4147-A177-3AD203B41FA5}">
                      <a16:colId xmlns:a16="http://schemas.microsoft.com/office/drawing/2014/main" val="306422206"/>
                    </a:ext>
                  </a:extLst>
                </a:gridCol>
              </a:tblGrid>
              <a:tr h="4908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LogID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^V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Date  </a:t>
                      </a: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^V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^V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site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^V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Ipaddress</a:t>
                      </a:r>
                      <a:endParaRPr lang="en-US" sz="16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^V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965312"/>
                  </a:ext>
                </a:extLst>
              </a:tr>
              <a:tr h="263879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Jeff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123.456.789.789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4642442"/>
                  </a:ext>
                </a:extLst>
              </a:tr>
              <a:tr h="263879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Suzan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Kitchen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569184"/>
                  </a:ext>
                </a:extLst>
              </a:tr>
              <a:tr h="263879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Komi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425502"/>
                  </a:ext>
                </a:extLst>
              </a:tr>
              <a:tr h="263879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Toli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123.456.789.789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6496141"/>
                  </a:ext>
                </a:extLst>
              </a:tr>
              <a:tr h="263879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Jeff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Kitchen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069556"/>
                  </a:ext>
                </a:extLst>
              </a:tr>
              <a:tr h="263879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Suzan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19088"/>
                  </a:ext>
                </a:extLst>
              </a:tr>
              <a:tr h="263879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Komi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123.456.789.789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672466"/>
                  </a:ext>
                </a:extLst>
              </a:tr>
              <a:tr h="263879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Toli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Kitchen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743723"/>
                  </a:ext>
                </a:extLst>
              </a:tr>
              <a:tr h="263879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Jeff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374532"/>
                  </a:ext>
                </a:extLst>
              </a:tr>
              <a:tr h="263879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Suzan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123.456.789.789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975607"/>
                  </a:ext>
                </a:extLst>
              </a:tr>
              <a:tr h="263879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Komi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Kitchen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479219"/>
                  </a:ext>
                </a:extLst>
              </a:tr>
              <a:tr h="263879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Toli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766240"/>
                  </a:ext>
                </a:extLst>
              </a:tr>
              <a:tr h="263879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Jeff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123.456.789.789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5793767"/>
                  </a:ext>
                </a:extLst>
              </a:tr>
              <a:tr h="263879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Suzan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Kitchen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1679983"/>
                  </a:ext>
                </a:extLst>
              </a:tr>
              <a:tr h="263879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Jeff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790698"/>
                  </a:ext>
                </a:extLst>
              </a:tr>
              <a:tr h="263879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Suzan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123.456.789.789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328368"/>
                  </a:ext>
                </a:extLst>
              </a:tr>
              <a:tr h="263879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15/1/2018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Komi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Kitchen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2209472"/>
                  </a:ext>
                </a:extLst>
              </a:tr>
              <a:tr h="263879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15/1/2018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Toli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bedroom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123.456.789.789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247309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305377" y="6431189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&lt;&lt;</a:t>
            </a:r>
            <a:endParaRPr lang="he-IL" sz="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00818" y="6431189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&lt;</a:t>
            </a:r>
            <a:endParaRPr lang="he-IL" sz="8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001863" y="6431189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&gt;</a:t>
            </a:r>
            <a:endParaRPr lang="he-IL" sz="8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385528" y="6431189"/>
            <a:ext cx="307910" cy="270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b="1" dirty="0" smtClean="0"/>
              <a:t>&gt;&gt;</a:t>
            </a:r>
            <a:endParaRPr lang="he-IL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008728" y="6381817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1 2 3 4 5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058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958</Words>
  <Application>Microsoft Office PowerPoint</Application>
  <PresentationFormat>Widescreen</PresentationFormat>
  <Paragraphs>830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zeev arad</dc:creator>
  <cp:lastModifiedBy>zeev arad</cp:lastModifiedBy>
  <cp:revision>14</cp:revision>
  <dcterms:created xsi:type="dcterms:W3CDTF">2018-01-18T06:51:39Z</dcterms:created>
  <dcterms:modified xsi:type="dcterms:W3CDTF">2018-01-18T08:10:07Z</dcterms:modified>
</cp:coreProperties>
</file>