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64" r:id="rId9"/>
    <p:sldId id="265" r:id="rId10"/>
    <p:sldId id="266" r:id="rId11"/>
    <p:sldId id="261" r:id="rId12"/>
    <p:sldId id="258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A585B-2B1E-48CE-BBD6-AFDDBA04EBBC}" v="298" dt="2024-04-29T17:07:16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-778" y="-8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47942995-B07F-4636-9A06-C6A104B26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748" y="1245293"/>
            <a:ext cx="4036334" cy="4367414"/>
          </a:xfrm>
        </p:spPr>
        <p:txBody>
          <a:bodyPr anchor="t">
            <a:normAutofit/>
          </a:bodyPr>
          <a:lstStyle/>
          <a:p>
            <a:r>
              <a:rPr lang="en-US" sz="3000" dirty="0">
                <a:latin typeface="20th Century Font" panose="00000400000000000000" pitchFamily="2" charset="0"/>
              </a:rPr>
              <a:t/>
            </a:r>
            <a:br>
              <a:rPr lang="en-US" sz="3000" dirty="0">
                <a:latin typeface="20th Century Font" panose="00000400000000000000" pitchFamily="2" charset="0"/>
              </a:rPr>
            </a:br>
            <a:r>
              <a:rPr lang="en-US" sz="3000" dirty="0" smtClean="0">
                <a:latin typeface="20th Century Font" panose="00000400000000000000" pitchFamily="2" charset="0"/>
              </a:rPr>
              <a:t/>
            </a:r>
            <a:br>
              <a:rPr lang="en-US" sz="3000" dirty="0" smtClean="0">
                <a:latin typeface="20th Century Font" panose="00000400000000000000" pitchFamily="2" charset="0"/>
              </a:rPr>
            </a:br>
            <a:r>
              <a:rPr lang="en-US" sz="3000" dirty="0">
                <a:latin typeface="20th Century Font" panose="00000400000000000000" pitchFamily="2" charset="0"/>
              </a:rPr>
              <a:t/>
            </a:r>
            <a:br>
              <a:rPr lang="en-US" sz="3000" dirty="0">
                <a:latin typeface="20th Century Font" panose="00000400000000000000" pitchFamily="2" charset="0"/>
              </a:rPr>
            </a:br>
            <a:r>
              <a:rPr lang="en-US" sz="3000" dirty="0" smtClean="0">
                <a:latin typeface="20th Century Font" panose="00000400000000000000" pitchFamily="2" charset="0"/>
              </a:rPr>
              <a:t/>
            </a:r>
            <a:br>
              <a:rPr lang="en-US" sz="3000" dirty="0" smtClean="0">
                <a:latin typeface="20th Century Font" panose="00000400000000000000" pitchFamily="2" charset="0"/>
              </a:rPr>
            </a:br>
            <a:r>
              <a:rPr lang="en-US" sz="3000" dirty="0" smtClean="0">
                <a:latin typeface="20th Century Font" panose="00000400000000000000" pitchFamily="2" charset="0"/>
              </a:rPr>
              <a:t>Midterm </a:t>
            </a:r>
            <a:r>
              <a:rPr lang="en-US" sz="3000" dirty="0" err="1" smtClean="0">
                <a:latin typeface="20th Century Font" panose="00000400000000000000" pitchFamily="2" charset="0"/>
              </a:rPr>
              <a:t>Defence</a:t>
            </a:r>
            <a:r>
              <a:rPr lang="en-US" sz="3000" dirty="0">
                <a:latin typeface="Calibri"/>
                <a:ea typeface="Calibri"/>
                <a:cs typeface="Calibri"/>
              </a:rPr>
              <a:t/>
            </a:r>
            <a:br>
              <a:rPr lang="en-US" sz="3000" dirty="0">
                <a:latin typeface="Calibri"/>
                <a:ea typeface="Calibri"/>
                <a:cs typeface="Calibri"/>
              </a:rPr>
            </a:br>
            <a:r>
              <a:rPr lang="en-US" sz="3000" dirty="0" err="1" smtClean="0">
                <a:latin typeface="Calibri"/>
                <a:ea typeface="Calibri"/>
                <a:cs typeface="Calibri"/>
              </a:rPr>
              <a:t>JobNexus</a:t>
            </a:r>
            <a:r>
              <a:rPr lang="en-US" sz="3000" dirty="0" smtClean="0">
                <a:latin typeface="Calibri"/>
                <a:ea typeface="Calibri"/>
                <a:cs typeface="Calibri"/>
              </a:rPr>
              <a:t> 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925" y="4231930"/>
            <a:ext cx="4036333" cy="20514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dirty="0">
                <a:latin typeface="20th Century Font" panose="00000400000000000000" pitchFamily="2" charset="0"/>
              </a:rPr>
              <a:t>(Job Portal </a:t>
            </a:r>
            <a:r>
              <a:rPr lang="en-US" sz="2000" dirty="0" smtClean="0">
                <a:latin typeface="20th Century Font" panose="00000400000000000000" pitchFamily="2" charset="0"/>
              </a:rPr>
              <a:t>Application)</a:t>
            </a:r>
            <a:endParaRPr lang="en-US" sz="2000" dirty="0">
              <a:latin typeface="20th Century Font" panose="00000400000000000000" pitchFamily="2" charset="0"/>
            </a:endParaRPr>
          </a:p>
          <a:p>
            <a:pPr algn="l"/>
            <a:endParaRPr lang="en-US" sz="2000" dirty="0">
              <a:latin typeface="20th Century Font" panose="00000400000000000000" pitchFamily="2" charset="0"/>
            </a:endParaRPr>
          </a:p>
          <a:p>
            <a:pPr algn="l"/>
            <a:endParaRPr lang="en-US" sz="2000" dirty="0">
              <a:latin typeface="20th Century Font" panose="00000400000000000000" pitchFamily="2" charset="0"/>
            </a:endParaRPr>
          </a:p>
          <a:p>
            <a:pPr marL="457200" indent="-457200" algn="l">
              <a:buChar char="•"/>
            </a:pPr>
            <a:r>
              <a:rPr lang="en-US" sz="2800" dirty="0">
                <a:latin typeface="20th Century Font" panose="00000400000000000000" pitchFamily="2" charset="0"/>
              </a:rPr>
              <a:t>Akriti Chapagain</a:t>
            </a:r>
          </a:p>
          <a:p>
            <a:pPr marL="457200" indent="-457200" algn="l">
              <a:buChar char="•"/>
            </a:pPr>
            <a:r>
              <a:rPr lang="en-US" sz="2800" dirty="0">
                <a:latin typeface="20th Century Font" panose="00000400000000000000" pitchFamily="2" charset="0"/>
              </a:rPr>
              <a:t>Binaya Koirala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32D8612-31EB-44CF-A1D0-14FD4C7054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F19A4A0F-1B59-4DB0-9764-D10936E9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81933D1-5615-42C7-9C0B-4EB7105CCE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text and people in a circle&#10;&#10;Description automatically generated">
            <a:extLst>
              <a:ext uri="{FF2B5EF4-FFF2-40B4-BE49-F238E27FC236}">
                <a16:creationId xmlns="" xmlns:a16="http://schemas.microsoft.com/office/drawing/2014/main" id="{93EDC9C0-7954-94B6-B98D-25AA48BE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C89E4B-3C9F-44B9-8B86-D9E3D112D8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C8463-48CD-AD95-06FC-F331B05B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GANTT CHART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A2EAA10-076F-46BD-8F0F-B9A2FB77A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891E407-403B-4764-86C9-33A56D3BCA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D:\Downloads\Software Development (3)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693"/>
            <a:ext cx="11853918" cy="65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D02306-AD47-B2C3-885A-8252A1AA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42" y="335577"/>
            <a:ext cx="9942716" cy="1554480"/>
          </a:xfrm>
        </p:spPr>
        <p:txBody>
          <a:bodyPr anchor="ctr">
            <a:normAutofit/>
          </a:bodyPr>
          <a:lstStyle/>
          <a:p>
            <a:endParaRPr lang="en-US" sz="4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nstant product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wnloads\WhatsApp Image 2024-05-25 at 16.41.1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1624"/>
            <a:ext cx="2926080" cy="634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blob:https://web.whatsapp.com/b50c5fee-d984-4b34-bd91-2d15518c04a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D:\Downloads\WhatsApp Image 2024-05-25 at 16.41.19 (2)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297610"/>
            <a:ext cx="3147060" cy="669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Downloads\WhatsApp Image 2024-05-25 at 16.41.2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297610"/>
            <a:ext cx="3045460" cy="66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1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wnloads\WhatsApp Image 2024-05-25 at 16.41.2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1"/>
            <a:ext cx="295236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ownloads\WhatsApp Image 2024-05-25 at 16.41.2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13361"/>
            <a:ext cx="2799080" cy="606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Downloads\WhatsApp Image 2024-05-25 at 16.41.24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70" y="336127"/>
            <a:ext cx="2895743" cy="62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3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:\Downloads\WhatsApp Image 2024-05-25 at 16.41.23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67268"/>
            <a:ext cx="3086100" cy="669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:\Downloads\WhatsApp Image 2024-05-25 at 16.41.23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85355"/>
            <a:ext cx="3131820" cy="67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Downloads\WhatsApp Image 2024-05-25 at 16.41.23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960" y="85355"/>
            <a:ext cx="3053080" cy="66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3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Downloads\WhatsApp Image 2024-05-25 at 16.41.24 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49276"/>
            <a:ext cx="2583180" cy="559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Downloads\WhatsApp Image 2024-05-25 at 16.41.2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216829"/>
            <a:ext cx="3063240" cy="66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:\Downloads\WhatsApp Image 2024-05-25 at 16.41.23 (2)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22" y="216828"/>
            <a:ext cx="2957799" cy="64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3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ownloads\WhatsApp Image 2024-05-25 at 17.20.3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3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:\Downloads\WhatsApp Image 2024-05-25 at 17.20.5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67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9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Downloads\WhatsApp Image 2024-05-25 at 17.21.4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585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09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32F97-67F8-1797-1F58-1AC737DF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A56FBC-8ADA-905C-F6AD-6237EDC0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3200" dirty="0">
                <a:latin typeface="Adobe Garamond Pro Bold" panose="02020702060506020403" pitchFamily="18" charset="0"/>
                <a:ea typeface="+mn-lt"/>
                <a:cs typeface="+mn-lt"/>
              </a:rPr>
              <a:t>Job Nexus is an upcoming mobile application that aims to improve the job search process.</a:t>
            </a:r>
            <a:endParaRPr lang="en-US" dirty="0">
              <a:latin typeface="Adobe Garamond Pro Bold" panose="02020702060506020403" pitchFamily="18" charset="0"/>
            </a:endParaRPr>
          </a:p>
          <a:p>
            <a:pPr algn="just"/>
            <a:r>
              <a:rPr lang="en-US" sz="3200" dirty="0">
                <a:latin typeface="Adobe Garamond Pro Bold" panose="02020702060506020403" pitchFamily="18" charset="0"/>
                <a:ea typeface="+mn-lt"/>
                <a:cs typeface="+mn-lt"/>
              </a:rPr>
              <a:t>Establishing partnerships with local organizations to provide job vacancies for semi-skilled manpower and entry-level positions.</a:t>
            </a:r>
          </a:p>
          <a:p>
            <a:pPr algn="just"/>
            <a:r>
              <a:rPr lang="en-US" sz="3200" dirty="0">
                <a:latin typeface="Adobe Garamond Pro Bold" panose="02020702060506020403" pitchFamily="18" charset="0"/>
                <a:ea typeface="+mn-lt"/>
                <a:cs typeface="+mn-lt"/>
              </a:rPr>
              <a:t>Empowering individuals through skill development and career opportunities.</a:t>
            </a:r>
            <a:endParaRPr lang="en-US" sz="3200" dirty="0">
              <a:latin typeface="Adobe Garamond Pro Bold" panose="02020702060506020403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4522B21E-B2B9-4C72-9A71-C87EFD1374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EB7D2A2-F448-44D4-938C-DC84CBCB3B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71AEA07-1E14-44B4-8E55-64EF049CD6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BE85B-BFA7-D377-8BB9-4EDF2075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sz="7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You!!</a:t>
            </a:r>
            <a:br>
              <a:rPr lang="en-US" sz="7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dirty="0" smtClean="0"/>
              <a:t>Any questions? </a:t>
            </a:r>
            <a:r>
              <a:rPr lang="en-US" sz="7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:)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7C8EA93-3210-4C62-99E9-153C275E3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/>
          <a:lstStyle/>
          <a:p>
            <a:r>
              <a:rPr lang="en-US" dirty="0" smtClean="0"/>
              <a:t>System Designs</a:t>
            </a:r>
            <a:endParaRPr lang="en-US" dirty="0"/>
          </a:p>
        </p:txBody>
      </p:sp>
      <p:pic>
        <p:nvPicPr>
          <p:cNvPr id="13314" name="Picture 2" descr="C:\Users\Acer\AppData\Local\Packages\Microsoft.Windows.Photos_8wekyb3d8bbwe\TempState\ShareServiceTempFolder\dfd-00.drawi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0" y="1402079"/>
            <a:ext cx="6293539" cy="43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4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cer\AppData\Local\Packages\Microsoft.Windows.Photos_8wekyb3d8bbwe\TempState\ShareServiceTempFolder\Dfd-Level-1.drawi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53035"/>
            <a:ext cx="1077277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cer\AppData\Local\Packages\Microsoft.Windows.Photos_8wekyb3d8bbwe\TempState\ShareServiceTempFolder\EMployee.drawi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86" y="211872"/>
            <a:ext cx="6382214" cy="634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cer\AppData\Local\Packages\Microsoft.Windows.Photos_8wekyb3d8bbwe\TempState\ShareServiceTempFolder\empr-flowcharr.drawi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0"/>
            <a:ext cx="8290560" cy="634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0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cer\AppData\Local\Packages\Microsoft.Windows.Photos_8wekyb3d8bbwe\TempState\ShareServiceTempFolder\USecase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106680"/>
            <a:ext cx="6278880" cy="63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0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Sign up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Backend:</a:t>
            </a:r>
          </a:p>
          <a:p>
            <a:r>
              <a:rPr lang="en-US" dirty="0" smtClean="0"/>
              <a:t>View and </a:t>
            </a:r>
            <a:r>
              <a:rPr lang="en-US" dirty="0" err="1" smtClean="0"/>
              <a:t>Downlaod</a:t>
            </a:r>
            <a:r>
              <a:rPr lang="en-US" dirty="0" smtClean="0"/>
              <a:t> Resume</a:t>
            </a:r>
          </a:p>
          <a:p>
            <a:r>
              <a:rPr lang="en-US" dirty="0" smtClean="0"/>
              <a:t>Email /Notification Send</a:t>
            </a:r>
          </a:p>
          <a:p>
            <a:r>
              <a:rPr lang="en-US" dirty="0" smtClean="0"/>
              <a:t>Job Post from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80</Words>
  <Application>Microsoft Office PowerPoint</Application>
  <PresentationFormat>Custom</PresentationFormat>
  <Paragraphs>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Midterm Defence JobNexus </vt:lpstr>
      <vt:lpstr>INTRODUCTION</vt:lpstr>
      <vt:lpstr>System Designs</vt:lpstr>
      <vt:lpstr>PowerPoint Presentation</vt:lpstr>
      <vt:lpstr>PowerPoint Presentation</vt:lpstr>
      <vt:lpstr>PowerPoint Presentation</vt:lpstr>
      <vt:lpstr>PowerPoint Presentation</vt:lpstr>
      <vt:lpstr>Completed tasks</vt:lpstr>
      <vt:lpstr>Remaining Tasks</vt:lpstr>
      <vt:lpstr>Bottlenecks</vt:lpstr>
      <vt:lpstr>GANTT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 Any questions?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156</cp:revision>
  <dcterms:created xsi:type="dcterms:W3CDTF">2024-04-29T15:14:22Z</dcterms:created>
  <dcterms:modified xsi:type="dcterms:W3CDTF">2024-05-25T15:25:24Z</dcterms:modified>
</cp:coreProperties>
</file>