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0"/>
  </p:notesMasterIdLst>
  <p:handoutMasterIdLst>
    <p:handoutMasterId r:id="rId11"/>
  </p:handoutMasterIdLst>
  <p:sldIdLst>
    <p:sldId id="312" r:id="rId5"/>
    <p:sldId id="313" r:id="rId6"/>
    <p:sldId id="314" r:id="rId7"/>
    <p:sldId id="316" r:id="rId8"/>
    <p:sldId id="315" r:id="rId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388" autoAdjust="0"/>
  </p:normalViewPr>
  <p:slideViewPr>
    <p:cSldViewPr snapToGrid="0" snapToObjects="1">
      <p:cViewPr varScale="1">
        <p:scale>
          <a:sx n="82" d="100"/>
          <a:sy n="82" d="100"/>
        </p:scale>
        <p:origin x="720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comparative analysis model</a:t>
            </a:r>
            <a:br>
              <a:rPr lang="en-US" dirty="0"/>
            </a:br>
            <a:br>
              <a:rPr lang="en-US" dirty="0"/>
            </a:br>
            <a:r>
              <a:rPr lang="en-US"/>
              <a:t>            </a:t>
            </a:r>
            <a:r>
              <a:rPr lang="en-US" sz="2000"/>
              <a:t>E-Governance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A02D4-CED8-3956-80CC-B8EA4A8B1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6583680" cy="687550"/>
          </a:xfrm>
        </p:spPr>
        <p:txBody>
          <a:bodyPr/>
          <a:lstStyle/>
          <a:p>
            <a:r>
              <a:rPr lang="en-GB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92341-A644-00D4-3B56-E3E4AF3C3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987420"/>
            <a:ext cx="6867331" cy="4627984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Least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Systematic approach ,evaluate and compare the implementation, performance, and impact of systems across.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Identifies key factors influencing e-governance success and helps derive insights, best practices, and areas for improvement.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Improvement and adopting innovative practices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377F3-4DB1-EBC1-62C4-1E28440925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186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32D78-F66C-217E-E384-D5182A0FF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6F783-A37D-EA6F-8929-D10687294FB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Identify Best Practices</a:t>
            </a:r>
          </a:p>
          <a:p>
            <a:r>
              <a:rPr lang="en-US" dirty="0"/>
              <a:t>Evaluate Effectiveness</a:t>
            </a:r>
          </a:p>
          <a:p>
            <a:r>
              <a:rPr lang="en-US" dirty="0"/>
              <a:t>Benchmarking: Compare performance</a:t>
            </a:r>
          </a:p>
          <a:p>
            <a:r>
              <a:rPr lang="en-US" dirty="0"/>
              <a:t>Policy Recommendations</a:t>
            </a:r>
          </a:p>
          <a:p>
            <a:r>
              <a:rPr lang="en-US" dirty="0"/>
              <a:t>Data Collection</a:t>
            </a:r>
          </a:p>
          <a:p>
            <a:r>
              <a:rPr lang="en-US" dirty="0"/>
              <a:t>Analysis and Comparison</a:t>
            </a:r>
          </a:p>
          <a:p>
            <a:r>
              <a:rPr lang="en-US" dirty="0"/>
              <a:t>Identify Gaps</a:t>
            </a:r>
          </a:p>
          <a:p>
            <a:r>
              <a:rPr lang="en-US" dirty="0"/>
              <a:t>Action Plan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B5AEF-6DCF-12A5-72B3-310B207390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329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12085-8E0F-F12E-C194-A5777A007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9060024" cy="1012782"/>
          </a:xfrm>
        </p:spPr>
        <p:txBody>
          <a:bodyPr/>
          <a:lstStyle/>
          <a:p>
            <a:r>
              <a:rPr lang="en-US" dirty="0"/>
              <a:t>e-governance in three distinct regions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E506F-8A41-C1D2-276F-88DA1FF0EE9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India: </a:t>
            </a:r>
            <a:r>
              <a:rPr lang="en-GB" dirty="0"/>
              <a:t>Large-scale initiatives like Digital India and Aadhaar.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Estonia</a:t>
            </a:r>
            <a:r>
              <a:rPr lang="en-GB" dirty="0"/>
              <a:t>: </a:t>
            </a:r>
            <a:r>
              <a:rPr lang="en-US" dirty="0"/>
              <a:t>Advanced e-services like e-Voting</a:t>
            </a:r>
            <a:r>
              <a:rPr lang="en-GB" dirty="0"/>
              <a:t>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70DF86-0041-FA95-B143-93B8D6E6BE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094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1B369-AA44-72AC-85C7-24B39D691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73587-53C9-DC07-6214-E539A827C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Identifies gaps in implementation and suggests areas for policy intervention.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Promotes learning from successful models and avoiding repeated mistakes.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Helps tailor e-governance strategies to specific socio-economic or political contexts.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8C0F2-4BB5-5362-0818-576731BF00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77541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{987D602E-BEBB-4D83-BC0F-9989B937A832}tf78438558_win32</Template>
  <TotalTime>33</TotalTime>
  <Words>131</Words>
  <Application>Microsoft Office PowerPoint</Application>
  <PresentationFormat>Widescreen</PresentationFormat>
  <Paragraphs>26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Sabon Next LT</vt:lpstr>
      <vt:lpstr>Custom</vt:lpstr>
      <vt:lpstr>comparative analysis model              E-Governance</vt:lpstr>
      <vt:lpstr>Introduction</vt:lpstr>
      <vt:lpstr>Purpose</vt:lpstr>
      <vt:lpstr>e-governance in three distinct regions</vt:lpstr>
      <vt:lpstr>Advantages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Binayak Dhungana</dc:creator>
  <cp:lastModifiedBy>Binayak Dhungana</cp:lastModifiedBy>
  <cp:revision>4</cp:revision>
  <dcterms:created xsi:type="dcterms:W3CDTF">2024-11-27T15:14:13Z</dcterms:created>
  <dcterms:modified xsi:type="dcterms:W3CDTF">2024-11-27T15:50:13Z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