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f0aa7e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f0aa7e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f0aa7ef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f0aa7ef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f0865f8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f0865f8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f0865f8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f0865f8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681050" y="4197325"/>
            <a:ext cx="17847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-Binayak Koirala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225" y="796350"/>
            <a:ext cx="4176100" cy="36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874" y="633100"/>
            <a:ext cx="5018325" cy="376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475" y="330425"/>
            <a:ext cx="4554675" cy="45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401" y="428500"/>
            <a:ext cx="3405150" cy="43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