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536" r:id="rId2"/>
    <p:sldId id="538" r:id="rId3"/>
    <p:sldId id="540" r:id="rId4"/>
    <p:sldId id="539" r:id="rId5"/>
    <p:sldId id="544" r:id="rId6"/>
    <p:sldId id="1833" r:id="rId7"/>
    <p:sldId id="543" r:id="rId8"/>
    <p:sldId id="1839" r:id="rId9"/>
    <p:sldId id="1842" r:id="rId10"/>
    <p:sldId id="1838" r:id="rId11"/>
    <p:sldId id="546" r:id="rId12"/>
    <p:sldId id="1843" r:id="rId13"/>
    <p:sldId id="1844" r:id="rId14"/>
    <p:sldId id="1846" r:id="rId15"/>
    <p:sldId id="1845" r:id="rId16"/>
    <p:sldId id="301" r:id="rId17"/>
    <p:sldId id="1847" r:id="rId18"/>
    <p:sldId id="1848" r:id="rId19"/>
    <p:sldId id="1849" r:id="rId20"/>
    <p:sldId id="304" r:id="rId21"/>
    <p:sldId id="307" r:id="rId22"/>
    <p:sldId id="308" r:id="rId23"/>
    <p:sldId id="309" r:id="rId24"/>
    <p:sldId id="311" r:id="rId25"/>
    <p:sldId id="313" r:id="rId26"/>
    <p:sldId id="317" r:id="rId27"/>
    <p:sldId id="318" r:id="rId28"/>
    <p:sldId id="319" r:id="rId29"/>
    <p:sldId id="1827" r:id="rId30"/>
    <p:sldId id="1816" r:id="rId31"/>
    <p:sldId id="537" r:id="rId32"/>
    <p:sldId id="1850" r:id="rId33"/>
    <p:sldId id="541" r:id="rId34"/>
    <p:sldId id="287" r:id="rId35"/>
    <p:sldId id="1829" r:id="rId36"/>
    <p:sldId id="1831" r:id="rId37"/>
    <p:sldId id="1830" r:id="rId38"/>
    <p:sldId id="1832" r:id="rId39"/>
    <p:sldId id="1851" r:id="rId40"/>
    <p:sldId id="184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94238" autoAdjust="0"/>
  </p:normalViewPr>
  <p:slideViewPr>
    <p:cSldViewPr snapToGrid="0">
      <p:cViewPr>
        <p:scale>
          <a:sx n="66" d="100"/>
          <a:sy n="66" d="100"/>
        </p:scale>
        <p:origin x="750" y="10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A6BE-99A8-4CFF-AC49-F9ABE1BDF983}" type="datetimeFigureOut">
              <a:rPr lang="zh-TW" altLang="en-US" smtClean="0"/>
              <a:t>2021/3/12</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1633A-A357-4647-96F8-3609E572E7C5}" type="slidenum">
              <a:rPr lang="zh-TW" altLang="en-US" smtClean="0"/>
              <a:t>‹#›</a:t>
            </a:fld>
            <a:endParaRPr lang="zh-TW" altLang="en-US"/>
          </a:p>
        </p:txBody>
      </p:sp>
    </p:spTree>
    <p:extLst>
      <p:ext uri="{BB962C8B-B14F-4D97-AF65-F5344CB8AC3E}">
        <p14:creationId xmlns:p14="http://schemas.microsoft.com/office/powerpoint/2010/main" val="354876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facebookresearch/detr"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analyticsindiamag.com/object-detection-with-transformers/" TargetMode="External"/><Relationship Id="rId4" Type="http://schemas.openxmlformats.org/officeDocument/2006/relationships/hyperlink" Target="https://arxiv.org/abs/2005.12872"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Check: multi-head attention </a:t>
            </a:r>
          </a:p>
          <a:p>
            <a:endParaRPr lang="en-US" altLang="zh-TW" dirty="0"/>
          </a:p>
          <a:p>
            <a:endParaRPr lang="en-US" altLang="zh-TW" dirty="0"/>
          </a:p>
          <a:p>
            <a:endParaRPr lang="en-US" altLang="zh-TW" dirty="0"/>
          </a:p>
          <a:p>
            <a:r>
              <a:rPr lang="en-US" altLang="zh-TW" dirty="0"/>
              <a:t>=============</a:t>
            </a:r>
          </a:p>
          <a:p>
            <a:r>
              <a:rPr lang="en-US" altLang="zh-TW" dirty="0"/>
              <a:t>Multiple related input example</a:t>
            </a:r>
          </a:p>
          <a:p>
            <a:r>
              <a:rPr lang="en-US" altLang="zh-TW" dirty="0"/>
              <a:t>Same input, different labels</a:t>
            </a:r>
          </a:p>
          <a:p>
            <a:r>
              <a:rPr lang="en-US" altLang="zh-TW" dirty="0"/>
              <a:t>=====</a:t>
            </a:r>
          </a:p>
          <a:p>
            <a:r>
              <a:rPr lang="en-US" altLang="zh-TW" dirty="0"/>
              <a:t>Using DNN to fit</a:t>
            </a:r>
          </a:p>
          <a:p>
            <a:r>
              <a:rPr lang="en-US" altLang="zh-TW" dirty="0"/>
              <a:t>What is the problem? Noisy?</a:t>
            </a:r>
          </a:p>
          <a:p>
            <a:r>
              <a:rPr lang="en-US" altLang="zh-TW" dirty="0"/>
              <a:t>=====</a:t>
            </a:r>
          </a:p>
          <a:p>
            <a:r>
              <a:rPr lang="en-US" altLang="zh-TW" dirty="0"/>
              <a:t>How about</a:t>
            </a:r>
          </a:p>
          <a:p>
            <a:r>
              <a:rPr lang="en-US" altLang="zh-TW" dirty="0"/>
              <a:t>Self-attention </a:t>
            </a:r>
          </a:p>
          <a:p>
            <a:r>
              <a:rPr lang="en-US" altLang="zh-TW" dirty="0"/>
              <a:t>===</a:t>
            </a:r>
          </a:p>
          <a:p>
            <a:pPr rtl="0">
              <a:spcBef>
                <a:spcPts val="0"/>
              </a:spcBef>
              <a:spcAft>
                <a:spcPts val="0"/>
              </a:spcAft>
            </a:pPr>
            <a:r>
              <a:rPr lang="en-US" altLang="zh-TW" sz="1100" b="0" i="0" u="none" strike="noStrike" dirty="0">
                <a:solidFill>
                  <a:srgbClr val="000000"/>
                </a:solidFill>
                <a:effectLst/>
                <a:latin typeface="Arial" panose="020B0604020202020204" pitchFamily="34" charset="0"/>
              </a:rPr>
              <a:t>All types of ML problems:</a:t>
            </a:r>
            <a:endParaRPr lang="en-US" altLang="zh-TW" b="0" dirty="0">
              <a:effectLst/>
            </a:endParaRP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Input: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 relation is important  </a:t>
            </a: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Output: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Regression (target is a vector: closer is better)</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Classification (</a:t>
            </a:r>
            <a:r>
              <a:rPr lang="en-US" altLang="zh-TW" sz="1100" b="0" i="0" u="none" strike="noStrike" dirty="0">
                <a:solidFill>
                  <a:srgbClr val="FF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 it is good enough to get a vector </a:t>
            </a: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known (input-output relation is clear)</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unknown </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a:t>
            </a:fld>
            <a:endParaRPr lang="zh-TW" altLang="en-US"/>
          </a:p>
        </p:txBody>
      </p:sp>
    </p:spTree>
    <p:extLst>
      <p:ext uri="{BB962C8B-B14F-4D97-AF65-F5344CB8AC3E}">
        <p14:creationId xmlns:p14="http://schemas.microsoft.com/office/powerpoint/2010/main" val="1625578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Does normalization important???</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15</a:t>
            </a:fld>
            <a:endParaRPr lang="zh-TW" altLang="en-US"/>
          </a:p>
        </p:txBody>
      </p:sp>
    </p:spTree>
    <p:extLst>
      <p:ext uri="{BB962C8B-B14F-4D97-AF65-F5344CB8AC3E}">
        <p14:creationId xmlns:p14="http://schemas.microsoft.com/office/powerpoint/2010/main" val="24592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16</a:t>
            </a:fld>
            <a:endParaRPr lang="zh-TW" altLang="en-US"/>
          </a:p>
        </p:txBody>
      </p:sp>
    </p:spTree>
    <p:extLst>
      <p:ext uri="{BB962C8B-B14F-4D97-AF65-F5344CB8AC3E}">
        <p14:creationId xmlns:p14="http://schemas.microsoft.com/office/powerpoint/2010/main" val="134268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17</a:t>
            </a:fld>
            <a:endParaRPr lang="zh-TW" altLang="en-US"/>
          </a:p>
        </p:txBody>
      </p:sp>
    </p:spTree>
    <p:extLst>
      <p:ext uri="{BB962C8B-B14F-4D97-AF65-F5344CB8AC3E}">
        <p14:creationId xmlns:p14="http://schemas.microsoft.com/office/powerpoint/2010/main" val="853785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18</a:t>
            </a:fld>
            <a:endParaRPr lang="zh-TW" altLang="en-US"/>
          </a:p>
        </p:txBody>
      </p:sp>
    </p:spTree>
    <p:extLst>
      <p:ext uri="{BB962C8B-B14F-4D97-AF65-F5344CB8AC3E}">
        <p14:creationId xmlns:p14="http://schemas.microsoft.com/office/powerpoint/2010/main" val="181746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20</a:t>
            </a:fld>
            <a:endParaRPr lang="zh-TW" altLang="en-US"/>
          </a:p>
        </p:txBody>
      </p:sp>
    </p:spTree>
    <p:extLst>
      <p:ext uri="{BB962C8B-B14F-4D97-AF65-F5344CB8AC3E}">
        <p14:creationId xmlns:p14="http://schemas.microsoft.com/office/powerpoint/2010/main" val="3767562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14:m>
                  <m:oMath xmlns:m="http://schemas.openxmlformats.org/officeDocument/2006/math">
                    <m:rad>
                      <m:radPr>
                        <m:degHide m:val="on"/>
                        <m:ctrlPr>
                          <a:rPr lang="en-US" altLang="zh-TW" sz="1200" i="1" smtClean="0">
                            <a:latin typeface="Cambria Math" panose="02040503050406030204" pitchFamily="18" charset="0"/>
                          </a:rPr>
                        </m:ctrlPr>
                      </m:radPr>
                      <m:deg/>
                      <m:e>
                        <m:r>
                          <a:rPr lang="en-US" altLang="zh-TW" sz="1200" b="0" i="1" smtClean="0">
                            <a:latin typeface="Cambria Math" panose="02040503050406030204" pitchFamily="18" charset="0"/>
                          </a:rPr>
                          <m:t>𝑑</m:t>
                        </m:r>
                      </m:e>
                    </m:rad>
                  </m:oMath>
                </a14:m>
                <a:r>
                  <a:rPr lang="en-US" altLang="zh-TW" sz="1200" dirty="0"/>
                  <a:t> for simplicity)</a:t>
                </a:r>
                <a:endParaRPr lang="zh-TW" altLang="en-US" sz="1200" dirty="0"/>
              </a:p>
              <a:p>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r>
                  <a:rPr lang="en-US" altLang="zh-TW" sz="1200" i="0">
                    <a:latin typeface="Cambria Math" panose="02040503050406030204" pitchFamily="18" charset="0"/>
                  </a:rPr>
                  <a:t>√</a:t>
                </a:r>
                <a:r>
                  <a:rPr lang="en-US" altLang="zh-TW" sz="1200" b="0" i="0">
                    <a:latin typeface="Cambria Math" panose="02040503050406030204" pitchFamily="18" charset="0"/>
                  </a:rPr>
                  <a:t>𝑑</a:t>
                </a:r>
                <a:r>
                  <a:rPr lang="en-US" altLang="zh-TW" sz="1200" dirty="0"/>
                  <a:t> for simplicity)</a:t>
                </a:r>
                <a:endParaRPr lang="zh-TW" altLang="en-US" sz="1200" dirty="0"/>
              </a:p>
              <a:p>
                <a:endParaRPr lang="zh-TW" altLang="en-US"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A21633A-A357-4647-96F8-3609E572E7C5}" type="slidenum">
              <a:rPr lang="zh-TW" altLang="en-US" smtClean="0"/>
              <a:t>22</a:t>
            </a:fld>
            <a:endParaRPr lang="zh-TW" altLang="en-US"/>
          </a:p>
        </p:txBody>
      </p:sp>
    </p:spTree>
    <p:extLst>
      <p:ext uri="{BB962C8B-B14F-4D97-AF65-F5344CB8AC3E}">
        <p14:creationId xmlns:p14="http://schemas.microsoft.com/office/powerpoint/2010/main" val="204766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23</a:t>
            </a:fld>
            <a:endParaRPr lang="zh-TW" altLang="en-US"/>
          </a:p>
        </p:txBody>
      </p:sp>
    </p:spTree>
    <p:extLst>
      <p:ext uri="{BB962C8B-B14F-4D97-AF65-F5344CB8AC3E}">
        <p14:creationId xmlns:p14="http://schemas.microsoft.com/office/powerpoint/2010/main" val="90622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24</a:t>
            </a:fld>
            <a:endParaRPr lang="zh-TW" altLang="en-US"/>
          </a:p>
        </p:txBody>
      </p:sp>
    </p:spTree>
    <p:extLst>
      <p:ext uri="{BB962C8B-B14F-4D97-AF65-F5344CB8AC3E}">
        <p14:creationId xmlns:p14="http://schemas.microsoft.com/office/powerpoint/2010/main" val="855329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反正就是一堆矩陣乘法，用 </a:t>
            </a:r>
            <a:r>
              <a:rPr lang="en-US" altLang="zh-TW" sz="1200" dirty="0">
                <a:latin typeface="微軟正黑體" panose="020B0604030504040204" pitchFamily="34" charset="-120"/>
                <a:ea typeface="微軟正黑體" panose="020B0604030504040204" pitchFamily="34" charset="-120"/>
              </a:rPr>
              <a:t>GPU </a:t>
            </a:r>
            <a:r>
              <a:rPr lang="zh-TW" altLang="en-US" sz="1200" dirty="0">
                <a:latin typeface="微軟正黑體" panose="020B0604030504040204" pitchFamily="34" charset="-120"/>
                <a:ea typeface="微軟正黑體" panose="020B0604030504040204" pitchFamily="34" charset="-120"/>
              </a:rPr>
              <a:t>可以加速</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25</a:t>
            </a:fld>
            <a:endParaRPr lang="zh-TW" altLang="en-US"/>
          </a:p>
        </p:txBody>
      </p:sp>
    </p:spTree>
    <p:extLst>
      <p:ext uri="{BB962C8B-B14F-4D97-AF65-F5344CB8AC3E}">
        <p14:creationId xmlns:p14="http://schemas.microsoft.com/office/powerpoint/2010/main" val="1166769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666666"/>
                </a:solidFill>
                <a:effectLst/>
                <a:latin typeface="Helvetica" panose="020B0604020202020204" pitchFamily="34" charset="0"/>
              </a:rPr>
              <a:t>A real example of positional encoding for 20 words (rows) with an embedding size of 512 (columns). You can see that it appears split in half down the center. That's because the values of the left half are generated by one function (which uses sine), and the right half is generated by another function (which uses cosine). They're then concatenated to form each of the positional encoding vectors.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29</a:t>
            </a:fld>
            <a:endParaRPr lang="zh-TW" altLang="en-US"/>
          </a:p>
        </p:txBody>
      </p:sp>
    </p:spTree>
    <p:extLst>
      <p:ext uri="{BB962C8B-B14F-4D97-AF65-F5344CB8AC3E}">
        <p14:creationId xmlns:p14="http://schemas.microsoft.com/office/powerpoint/2010/main" val="133575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給一個需要上下文的例子</a:t>
            </a:r>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a:t>
            </a:fld>
            <a:endParaRPr lang="zh-TW" altLang="en-US"/>
          </a:p>
        </p:txBody>
      </p:sp>
    </p:spTree>
    <p:extLst>
      <p:ext uri="{BB962C8B-B14F-4D97-AF65-F5344CB8AC3E}">
        <p14:creationId xmlns:p14="http://schemas.microsoft.com/office/powerpoint/2010/main" val="1469236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00000"/>
                </a:solidFill>
                <a:effectLst/>
                <a:latin typeface="Lucida Grande"/>
              </a:rPr>
              <a:t>Neural ODE</a:t>
            </a:r>
            <a:endParaRPr lang="en-US" altLang="zh-TW" dirty="0"/>
          </a:p>
          <a:p>
            <a:r>
              <a:rPr lang="en-US" altLang="zh-TW" dirty="0"/>
              <a:t>FLOATER</a:t>
            </a:r>
            <a:r>
              <a:rPr lang="zh-TW" altLang="en-US" dirty="0"/>
              <a:t> </a:t>
            </a:r>
            <a:r>
              <a:rPr lang="en-US" altLang="zh-TW" dirty="0"/>
              <a:t>is the proposed method in this paper.</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30</a:t>
            </a:fld>
            <a:endParaRPr lang="zh-TW" altLang="en-US"/>
          </a:p>
        </p:txBody>
      </p:sp>
    </p:spTree>
    <p:extLst>
      <p:ext uri="{BB962C8B-B14F-4D97-AF65-F5344CB8AC3E}">
        <p14:creationId xmlns:p14="http://schemas.microsoft.com/office/powerpoint/2010/main" val="2999204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https://github.com/facebookresearch/detr</a:t>
            </a:r>
            <a:endParaRPr lang="en-US" altLang="zh-TW" dirty="0"/>
          </a:p>
          <a:p>
            <a:r>
              <a:rPr lang="en-US" altLang="zh-TW" dirty="0">
                <a:hlinkClick r:id="rId4"/>
              </a:rPr>
              <a:t>https://arxiv.org/abs/2005.12872</a:t>
            </a:r>
            <a:endParaRPr lang="en-US" altLang="zh-TW" dirty="0"/>
          </a:p>
          <a:p>
            <a:r>
              <a:rPr lang="en-US" altLang="zh-TW" dirty="0">
                <a:hlinkClick r:id="rId5"/>
              </a:rPr>
              <a:t>https://analyticsindiamag.com/object-detection-with-transformers/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34</a:t>
            </a:fld>
            <a:endParaRPr lang="zh-TW" altLang="en-US"/>
          </a:p>
        </p:txBody>
      </p:sp>
    </p:spTree>
    <p:extLst>
      <p:ext uri="{BB962C8B-B14F-4D97-AF65-F5344CB8AC3E}">
        <p14:creationId xmlns:p14="http://schemas.microsoft.com/office/powerpoint/2010/main" val="229092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Shall I explain this more …?</a:t>
            </a:r>
          </a:p>
          <a:p>
            <a:r>
              <a:rPr lang="en-US" altLang="zh-TW" dirty="0"/>
              <a:t>ICLR</a:t>
            </a:r>
            <a:r>
              <a:rPr lang="zh-TW" altLang="en-US" dirty="0"/>
              <a:t> </a:t>
            </a:r>
            <a:r>
              <a:rPr lang="en-US" altLang="zh-TW" dirty="0"/>
              <a:t>2020</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35</a:t>
            </a:fld>
            <a:endParaRPr lang="zh-TW" altLang="en-US"/>
          </a:p>
        </p:txBody>
      </p:sp>
    </p:spTree>
    <p:extLst>
      <p:ext uri="{BB962C8B-B14F-4D97-AF65-F5344CB8AC3E}">
        <p14:creationId xmlns:p14="http://schemas.microsoft.com/office/powerpoint/2010/main" val="2336513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Self needs more data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Vision Transformer (</a:t>
            </a:r>
            <a:r>
              <a:rPr lang="en-US" altLang="zh-TW" dirty="0" err="1"/>
              <a:t>ViT</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ViT</a:t>
            </a:r>
            <a:r>
              <a:rPr lang="en-US" altLang="zh-TW" dirty="0"/>
              <a:t>-L/16 means the “Large” variant with 16×16 input patch size.</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36</a:t>
            </a:fld>
            <a:endParaRPr lang="zh-TW" altLang="en-US"/>
          </a:p>
        </p:txBody>
      </p:sp>
    </p:spTree>
    <p:extLst>
      <p:ext uri="{BB962C8B-B14F-4D97-AF65-F5344CB8AC3E}">
        <p14:creationId xmlns:p14="http://schemas.microsoft.com/office/powerpoint/2010/main" val="2614975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RNN + attention  </a:t>
            </a:r>
            <a:r>
              <a:rPr lang="zh-TW" altLang="en-US" dirty="0"/>
              <a:t>https://arxiv.org/abs/1611.08656</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37</a:t>
            </a:fld>
            <a:endParaRPr lang="zh-TW" altLang="en-US"/>
          </a:p>
        </p:txBody>
      </p:sp>
    </p:spTree>
    <p:extLst>
      <p:ext uri="{BB962C8B-B14F-4D97-AF65-F5344CB8AC3E}">
        <p14:creationId xmlns:p14="http://schemas.microsoft.com/office/powerpoint/2010/main" val="40977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Graph Attention Networks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38</a:t>
            </a:fld>
            <a:endParaRPr lang="zh-TW" altLang="en-US"/>
          </a:p>
        </p:txBody>
      </p:sp>
    </p:spTree>
    <p:extLst>
      <p:ext uri="{BB962C8B-B14F-4D97-AF65-F5344CB8AC3E}">
        <p14:creationId xmlns:p14="http://schemas.microsoft.com/office/powerpoint/2010/main" val="3596244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Arena </a:t>
            </a:r>
            <a:br>
              <a:rPr lang="zh-TW" altLang="en-US" dirty="0"/>
            </a:br>
            <a:r>
              <a:rPr lang="zh-TW" altLang="en-US" b="0" i="0" dirty="0">
                <a:solidFill>
                  <a:srgbClr val="202124"/>
                </a:solidFill>
                <a:effectLst/>
                <a:latin typeface="arial" panose="020B0604020202020204" pitchFamily="34" charset="0"/>
              </a:rPr>
              <a:t>競技場</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40</a:t>
            </a:fld>
            <a:endParaRPr lang="zh-TW" altLang="en-US"/>
          </a:p>
        </p:txBody>
      </p:sp>
    </p:spTree>
    <p:extLst>
      <p:ext uri="{BB962C8B-B14F-4D97-AF65-F5344CB8AC3E}">
        <p14:creationId xmlns:p14="http://schemas.microsoft.com/office/powerpoint/2010/main" val="238917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t>數位語音處理 第七章 </a:t>
            </a:r>
            <a:endParaRPr lang="en-US" altLang="zh-TW" sz="1200" dirty="0"/>
          </a:p>
          <a:p>
            <a:r>
              <a:rPr lang="en-US" altLang="zh-TW" sz="1200" dirty="0"/>
              <a:t>Speech Signal and Front-end Processing</a:t>
            </a:r>
          </a:p>
          <a:p>
            <a:r>
              <a:rPr lang="en-US" altLang="zh-TW" sz="1200" dirty="0"/>
              <a:t>http://ocw.aca.ntu.edu.tw/ntu-ocw/ocw/cou/104S204/7</a:t>
            </a:r>
            <a:endParaRPr lang="zh-TW" altLang="en-US" sz="1200"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a:t>
            </a:fld>
            <a:endParaRPr lang="zh-TW" altLang="en-US"/>
          </a:p>
        </p:txBody>
      </p:sp>
    </p:spTree>
    <p:extLst>
      <p:ext uri="{BB962C8B-B14F-4D97-AF65-F5344CB8AC3E}">
        <p14:creationId xmlns:p14="http://schemas.microsoft.com/office/powerpoint/2010/main" val="120638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5</a:t>
            </a:fld>
            <a:endParaRPr lang="zh-TW" altLang="en-US"/>
          </a:p>
        </p:txBody>
      </p:sp>
    </p:spTree>
    <p:extLst>
      <p:ext uri="{BB962C8B-B14F-4D97-AF65-F5344CB8AC3E}">
        <p14:creationId xmlns:p14="http://schemas.microsoft.com/office/powerpoint/2010/main" val="58242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6</a:t>
            </a:fld>
            <a:endParaRPr lang="zh-TW" altLang="en-US"/>
          </a:p>
        </p:txBody>
      </p:sp>
    </p:spTree>
    <p:extLst>
      <p:ext uri="{BB962C8B-B14F-4D97-AF65-F5344CB8AC3E}">
        <p14:creationId xmlns:p14="http://schemas.microsoft.com/office/powerpoint/2010/main" val="1599867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 don’t have a good example for social network…</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7</a:t>
            </a:fld>
            <a:endParaRPr lang="zh-TW" altLang="en-US"/>
          </a:p>
        </p:txBody>
      </p:sp>
    </p:spTree>
    <p:extLst>
      <p:ext uri="{BB962C8B-B14F-4D97-AF65-F5344CB8AC3E}">
        <p14:creationId xmlns:p14="http://schemas.microsoft.com/office/powerpoint/2010/main" val="129789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for HW2, context is good enough </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10</a:t>
            </a:fld>
            <a:endParaRPr lang="zh-TW" altLang="en-US"/>
          </a:p>
        </p:txBody>
      </p:sp>
    </p:spTree>
    <p:extLst>
      <p:ext uri="{BB962C8B-B14F-4D97-AF65-F5344CB8AC3E}">
        <p14:creationId xmlns:p14="http://schemas.microsoft.com/office/powerpoint/2010/main" val="289051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https://arxiv.org/abs/1706.03762</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11</a:t>
            </a:fld>
            <a:endParaRPr lang="zh-TW" altLang="en-US"/>
          </a:p>
        </p:txBody>
      </p:sp>
    </p:spTree>
    <p:extLst>
      <p:ext uri="{BB962C8B-B14F-4D97-AF65-F5344CB8AC3E}">
        <p14:creationId xmlns:p14="http://schemas.microsoft.com/office/powerpoint/2010/main" val="3517439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12</a:t>
            </a:fld>
            <a:endParaRPr lang="zh-TW" altLang="en-US"/>
          </a:p>
        </p:txBody>
      </p:sp>
    </p:spTree>
    <p:extLst>
      <p:ext uri="{BB962C8B-B14F-4D97-AF65-F5344CB8AC3E}">
        <p14:creationId xmlns:p14="http://schemas.microsoft.com/office/powerpoint/2010/main" val="143974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9FB4EBC-7AA0-491C-A4AC-F26B8BC9B239}"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73546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1C953E-FF2B-4360-98B4-D43E86D146E6}"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1058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31C1EA-47B0-44DD-A1EF-B60691477A64}"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74780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A44DB9A-EE6D-4DE5-8A3A-DD51A0FB2F4A}"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2266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3DEF46C-C59B-4BF1-813A-A7118CD13AC3}"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01784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AC2CB37-2100-46DE-B5B2-7EE9678ECD56}" type="datetime1">
              <a:rPr lang="zh-TW" altLang="en-US" smtClean="0"/>
              <a:t>2021/3/12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92295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BE6DAC0-6B27-454E-8036-F072A0B99374}" type="datetime1">
              <a:rPr lang="zh-TW" altLang="en-US" smtClean="0"/>
              <a:t>2021/3/12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2265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37AB80-9BE9-4CF8-A3E2-6B6317EEE48B}" type="datetime1">
              <a:rPr lang="zh-TW" altLang="en-US" smtClean="0"/>
              <a:t>2021/3/12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8133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CE150-491B-4F50-8A51-09701B8499BB}" type="datetime1">
              <a:rPr lang="zh-TW" altLang="en-US" smtClean="0"/>
              <a:t>2021/3/12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2739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8CA83DD-6E81-4D16-B673-07E9B23E4D8C}" type="datetime1">
              <a:rPr lang="zh-TW" altLang="en-US" smtClean="0"/>
              <a:t>2021/3/12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95952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46C6F7-7233-4A75-9E41-F4E1028C8714}" type="datetime1">
              <a:rPr lang="zh-TW" altLang="en-US" smtClean="0"/>
              <a:t>2021/3/12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22378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EE709-05B1-46CF-83A1-D7C6B9F98299}" type="datetime1">
              <a:rPr lang="zh-TW" altLang="en-US" smtClean="0"/>
              <a:t>2021/3/12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04827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1.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5" Type="http://schemas.openxmlformats.org/officeDocument/2006/relationships/image" Target="../media/image10.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4.png"/><Relationship Id="rId3" Type="http://schemas.openxmlformats.org/officeDocument/2006/relationships/image" Target="../media/image30.png"/><Relationship Id="rId21" Type="http://schemas.openxmlformats.org/officeDocument/2006/relationships/image" Target="../media/image47.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51.png"/><Relationship Id="rId2" Type="http://schemas.openxmlformats.org/officeDocument/2006/relationships/notesSlide" Target="../notesSlides/notesSlide12.xml"/><Relationship Id="rId16" Type="http://schemas.openxmlformats.org/officeDocument/2006/relationships/image" Target="../media/image39.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24"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38.png"/><Relationship Id="rId23" Type="http://schemas.openxmlformats.org/officeDocument/2006/relationships/image" Target="../media/image49.png"/><Relationship Id="rId10" Type="http://schemas.openxmlformats.org/officeDocument/2006/relationships/image" Target="../media/image33.png"/><Relationship Id="rId19"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1.png"/><Relationship Id="rId18" Type="http://schemas.openxmlformats.org/officeDocument/2006/relationships/image" Target="../media/image11.png"/><Relationship Id="rId26" Type="http://schemas.openxmlformats.org/officeDocument/2006/relationships/image" Target="../media/image69.png"/><Relationship Id="rId3" Type="http://schemas.openxmlformats.org/officeDocument/2006/relationships/image" Target="../media/image52.png"/><Relationship Id="rId21" Type="http://schemas.openxmlformats.org/officeDocument/2006/relationships/image" Target="../media/image641.png"/><Relationship Id="rId7" Type="http://schemas.openxmlformats.org/officeDocument/2006/relationships/image" Target="../media/image56.png"/><Relationship Id="rId12" Type="http://schemas.openxmlformats.org/officeDocument/2006/relationships/image" Target="../media/image60.png"/><Relationship Id="rId17" Type="http://schemas.openxmlformats.org/officeDocument/2006/relationships/image" Target="../media/image10.png"/><Relationship Id="rId25" Type="http://schemas.openxmlformats.org/officeDocument/2006/relationships/image" Target="../media/image68.png"/><Relationship Id="rId2" Type="http://schemas.openxmlformats.org/officeDocument/2006/relationships/notesSlide" Target="../notesSlides/notesSlide13.xml"/><Relationship Id="rId16" Type="http://schemas.openxmlformats.org/officeDocument/2006/relationships/image" Target="../media/image64.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31.png"/><Relationship Id="rId24" Type="http://schemas.openxmlformats.org/officeDocument/2006/relationships/image" Target="../media/image67.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66.png"/><Relationship Id="rId19" Type="http://schemas.openxmlformats.org/officeDocument/2006/relationships/image" Target="../media/image12.png"/><Relationship Id="rId4" Type="http://schemas.openxmlformats.org/officeDocument/2006/relationships/image" Target="../media/image53.png"/><Relationship Id="rId9" Type="http://schemas.openxmlformats.org/officeDocument/2006/relationships/image" Target="../media/image59.png"/><Relationship Id="rId14" Type="http://schemas.openxmlformats.org/officeDocument/2006/relationships/image" Target="../media/image62.png"/><Relationship Id="rId22" Type="http://schemas.openxmlformats.org/officeDocument/2006/relationships/image" Target="../media/image65.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63.png"/><Relationship Id="rId26" Type="http://schemas.openxmlformats.org/officeDocument/2006/relationships/image" Target="../media/image11.png"/><Relationship Id="rId3" Type="http://schemas.openxmlformats.org/officeDocument/2006/relationships/image" Target="../media/image560.png"/><Relationship Id="rId7" Type="http://schemas.openxmlformats.org/officeDocument/2006/relationships/image" Target="../media/image70.png"/><Relationship Id="rId12" Type="http://schemas.openxmlformats.org/officeDocument/2006/relationships/image" Target="../media/image620.png"/><Relationship Id="rId17" Type="http://schemas.openxmlformats.org/officeDocument/2006/relationships/image" Target="../media/image75.png"/><Relationship Id="rId25"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image" Target="../media/image74.png"/><Relationship Id="rId29" Type="http://schemas.openxmlformats.org/officeDocument/2006/relationships/image" Target="../media/image721.png"/><Relationship Id="rId1" Type="http://schemas.openxmlformats.org/officeDocument/2006/relationships/slideLayout" Target="../slideLayouts/slideLayout2.xml"/><Relationship Id="rId6" Type="http://schemas.openxmlformats.org/officeDocument/2006/relationships/image" Target="../media/image60.png"/><Relationship Id="rId24" Type="http://schemas.openxmlformats.org/officeDocument/2006/relationships/image" Target="../media/image76.png"/><Relationship Id="rId5" Type="http://schemas.openxmlformats.org/officeDocument/2006/relationships/image" Target="../media/image30.png"/><Relationship Id="rId15" Type="http://schemas.openxmlformats.org/officeDocument/2006/relationships/image" Target="../media/image73.png"/><Relationship Id="rId23" Type="http://schemas.openxmlformats.org/officeDocument/2006/relationships/image" Target="../media/image690.png"/><Relationship Id="rId28" Type="http://schemas.openxmlformats.org/officeDocument/2006/relationships/image" Target="../media/image13.png"/><Relationship Id="rId10" Type="http://schemas.openxmlformats.org/officeDocument/2006/relationships/image" Target="../media/image61.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72.png"/><Relationship Id="rId27" Type="http://schemas.openxmlformats.org/officeDocument/2006/relationships/image" Target="../media/image12.png"/><Relationship Id="rId30" Type="http://schemas.openxmlformats.org/officeDocument/2006/relationships/image" Target="../media/image731.png"/></Relationships>
</file>

<file path=ppt/slides/_rels/slide21.xml.rels><?xml version="1.0" encoding="UTF-8" standalone="yes"?>
<Relationships xmlns="http://schemas.openxmlformats.org/package/2006/relationships"><Relationship Id="rId13" Type="http://schemas.openxmlformats.org/officeDocument/2006/relationships/image" Target="../media/image680.png"/><Relationship Id="rId18" Type="http://schemas.openxmlformats.org/officeDocument/2006/relationships/image" Target="../media/image710.png"/><Relationship Id="rId39" Type="http://schemas.openxmlformats.org/officeDocument/2006/relationships/image" Target="../media/image86.png"/><Relationship Id="rId21" Type="http://schemas.openxmlformats.org/officeDocument/2006/relationships/image" Target="../media/image740.png"/><Relationship Id="rId34" Type="http://schemas.openxmlformats.org/officeDocument/2006/relationships/image" Target="../media/image770.png"/><Relationship Id="rId42" Type="http://schemas.openxmlformats.org/officeDocument/2006/relationships/image" Target="../media/image90.png"/><Relationship Id="rId47" Type="http://schemas.openxmlformats.org/officeDocument/2006/relationships/image" Target="../media/image95.png"/><Relationship Id="rId50" Type="http://schemas.openxmlformats.org/officeDocument/2006/relationships/image" Target="../media/image98.png"/><Relationship Id="rId55" Type="http://schemas.openxmlformats.org/officeDocument/2006/relationships/image" Target="../media/image103.png"/><Relationship Id="rId7" Type="http://schemas.openxmlformats.org/officeDocument/2006/relationships/image" Target="../media/image661.png"/><Relationship Id="rId2" Type="http://schemas.openxmlformats.org/officeDocument/2006/relationships/image" Target="../media/image560.png"/><Relationship Id="rId16" Type="http://schemas.openxmlformats.org/officeDocument/2006/relationships/image" Target="../media/image12.png"/><Relationship Id="rId29" Type="http://schemas.openxmlformats.org/officeDocument/2006/relationships/image" Target="../media/image82.png"/><Relationship Id="rId11" Type="http://schemas.openxmlformats.org/officeDocument/2006/relationships/image" Target="../media/image620.png"/><Relationship Id="rId24" Type="http://schemas.openxmlformats.org/officeDocument/2006/relationships/image" Target="../media/image77.png"/><Relationship Id="rId32" Type="http://schemas.openxmlformats.org/officeDocument/2006/relationships/image" Target="../media/image80.png"/><Relationship Id="rId37" Type="http://schemas.openxmlformats.org/officeDocument/2006/relationships/image" Target="../media/image84.png"/><Relationship Id="rId40" Type="http://schemas.openxmlformats.org/officeDocument/2006/relationships/image" Target="../media/image87.png"/><Relationship Id="rId45" Type="http://schemas.openxmlformats.org/officeDocument/2006/relationships/image" Target="../media/image93.png"/><Relationship Id="rId53" Type="http://schemas.openxmlformats.org/officeDocument/2006/relationships/image" Target="../media/image101.png"/><Relationship Id="rId5" Type="http://schemas.openxmlformats.org/officeDocument/2006/relationships/image" Target="../media/image590.png"/><Relationship Id="rId10" Type="http://schemas.openxmlformats.org/officeDocument/2006/relationships/image" Target="../media/image670.png"/><Relationship Id="rId19" Type="http://schemas.openxmlformats.org/officeDocument/2006/relationships/image" Target="../media/image720.png"/><Relationship Id="rId31" Type="http://schemas.openxmlformats.org/officeDocument/2006/relationships/image" Target="../media/image79.png"/><Relationship Id="rId44" Type="http://schemas.openxmlformats.org/officeDocument/2006/relationships/image" Target="../media/image92.png"/><Relationship Id="rId52" Type="http://schemas.openxmlformats.org/officeDocument/2006/relationships/image" Target="../media/image100.png"/><Relationship Id="rId4" Type="http://schemas.openxmlformats.org/officeDocument/2006/relationships/image" Target="../media/image30.png"/><Relationship Id="rId9" Type="http://schemas.openxmlformats.org/officeDocument/2006/relationships/image" Target="../media/image61.png"/><Relationship Id="rId14" Type="http://schemas.openxmlformats.org/officeDocument/2006/relationships/image" Target="../media/image10.png"/><Relationship Id="rId22" Type="http://schemas.openxmlformats.org/officeDocument/2006/relationships/image" Target="../media/image750.png"/><Relationship Id="rId30" Type="http://schemas.openxmlformats.org/officeDocument/2006/relationships/image" Target="../media/image78.png"/><Relationship Id="rId35" Type="http://schemas.openxmlformats.org/officeDocument/2006/relationships/image" Target="../media/image88.png"/><Relationship Id="rId43" Type="http://schemas.openxmlformats.org/officeDocument/2006/relationships/image" Target="../media/image91.png"/><Relationship Id="rId48" Type="http://schemas.openxmlformats.org/officeDocument/2006/relationships/image" Target="../media/image96.png"/><Relationship Id="rId56" Type="http://schemas.openxmlformats.org/officeDocument/2006/relationships/image" Target="../media/image104.png"/><Relationship Id="rId8" Type="http://schemas.openxmlformats.org/officeDocument/2006/relationships/image" Target="../media/image600.png"/><Relationship Id="rId51" Type="http://schemas.openxmlformats.org/officeDocument/2006/relationships/image" Target="../media/image99.png"/><Relationship Id="rId3" Type="http://schemas.openxmlformats.org/officeDocument/2006/relationships/image" Target="../media/image580.png"/><Relationship Id="rId12" Type="http://schemas.openxmlformats.org/officeDocument/2006/relationships/image" Target="../media/image63.png"/><Relationship Id="rId17" Type="http://schemas.openxmlformats.org/officeDocument/2006/relationships/image" Target="../media/image13.png"/><Relationship Id="rId33" Type="http://schemas.openxmlformats.org/officeDocument/2006/relationships/image" Target="../media/image81.png"/><Relationship Id="rId38" Type="http://schemas.openxmlformats.org/officeDocument/2006/relationships/image" Target="../media/image85.png"/><Relationship Id="rId46" Type="http://schemas.openxmlformats.org/officeDocument/2006/relationships/image" Target="../media/image94.png"/><Relationship Id="rId20" Type="http://schemas.openxmlformats.org/officeDocument/2006/relationships/image" Target="../media/image730.png"/><Relationship Id="rId41" Type="http://schemas.openxmlformats.org/officeDocument/2006/relationships/image" Target="../media/image89.png"/><Relationship Id="rId54"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760.png"/><Relationship Id="rId36" Type="http://schemas.openxmlformats.org/officeDocument/2006/relationships/image" Target="../media/image83.png"/><Relationship Id="rId49" Type="http://schemas.openxmlformats.org/officeDocument/2006/relationships/image" Target="../media/image97.png"/><Relationship Id="rId57" Type="http://schemas.openxmlformats.org/officeDocument/2006/relationships/image" Target="../media/image105.png"/></Relationships>
</file>

<file path=ppt/slides/_rels/slide22.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109.png"/><Relationship Id="rId26" Type="http://schemas.openxmlformats.org/officeDocument/2006/relationships/image" Target="../media/image117.png"/><Relationship Id="rId39" Type="http://schemas.openxmlformats.org/officeDocument/2006/relationships/image" Target="../media/image130.png"/><Relationship Id="rId21" Type="http://schemas.openxmlformats.org/officeDocument/2006/relationships/image" Target="../media/image112.png"/><Relationship Id="rId42" Type="http://schemas.openxmlformats.org/officeDocument/2006/relationships/image" Target="../media/image133.png"/><Relationship Id="rId7" Type="http://schemas.openxmlformats.org/officeDocument/2006/relationships/image" Target="../media/image31.png"/><Relationship Id="rId12" Type="http://schemas.openxmlformats.org/officeDocument/2006/relationships/image" Target="../media/image620.png"/><Relationship Id="rId17" Type="http://schemas.openxmlformats.org/officeDocument/2006/relationships/image" Target="../media/image108.png"/><Relationship Id="rId25" Type="http://schemas.openxmlformats.org/officeDocument/2006/relationships/image" Target="../media/image116.png"/><Relationship Id="rId46" Type="http://schemas.openxmlformats.org/officeDocument/2006/relationships/image" Target="../media/image40.png"/><Relationship Id="rId2" Type="http://schemas.openxmlformats.org/officeDocument/2006/relationships/notesSlide" Target="../notesSlides/notesSlide15.xml"/><Relationship Id="rId16" Type="http://schemas.openxmlformats.org/officeDocument/2006/relationships/image" Target="../media/image107.png"/><Relationship Id="rId20" Type="http://schemas.openxmlformats.org/officeDocument/2006/relationships/image" Target="../media/image111.png"/><Relationship Id="rId29" Type="http://schemas.openxmlformats.org/officeDocument/2006/relationships/image" Target="../media/image120.png"/><Relationship Id="rId41"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590.png"/><Relationship Id="rId11" Type="http://schemas.openxmlformats.org/officeDocument/2006/relationships/image" Target="../media/image670.png"/><Relationship Id="rId24" Type="http://schemas.openxmlformats.org/officeDocument/2006/relationships/image" Target="../media/image115.png"/><Relationship Id="rId32" Type="http://schemas.openxmlformats.org/officeDocument/2006/relationships/image" Target="../media/image123.png"/><Relationship Id="rId40" Type="http://schemas.openxmlformats.org/officeDocument/2006/relationships/image" Target="../media/image131.png"/><Relationship Id="rId45" Type="http://schemas.openxmlformats.org/officeDocument/2006/relationships/image" Target="../media/image39.png"/><Relationship Id="rId5" Type="http://schemas.openxmlformats.org/officeDocument/2006/relationships/image" Target="../media/image30.png"/><Relationship Id="rId15" Type="http://schemas.openxmlformats.org/officeDocument/2006/relationships/image" Target="../media/image106.png"/><Relationship Id="rId23" Type="http://schemas.openxmlformats.org/officeDocument/2006/relationships/image" Target="../media/image114.png"/><Relationship Id="rId28" Type="http://schemas.openxmlformats.org/officeDocument/2006/relationships/image" Target="../media/image119.png"/><Relationship Id="rId10" Type="http://schemas.openxmlformats.org/officeDocument/2006/relationships/image" Target="../media/image61.png"/><Relationship Id="rId19" Type="http://schemas.openxmlformats.org/officeDocument/2006/relationships/image" Target="../media/image110.png"/><Relationship Id="rId31" Type="http://schemas.openxmlformats.org/officeDocument/2006/relationships/image" Target="../media/image122.png"/><Relationship Id="rId44" Type="http://schemas.openxmlformats.org/officeDocument/2006/relationships/image" Target="../media/image38.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680.png"/><Relationship Id="rId22" Type="http://schemas.openxmlformats.org/officeDocument/2006/relationships/image" Target="../media/image113.png"/><Relationship Id="rId27" Type="http://schemas.openxmlformats.org/officeDocument/2006/relationships/image" Target="../media/image118.png"/><Relationship Id="rId30" Type="http://schemas.openxmlformats.org/officeDocument/2006/relationships/image" Target="../media/image121.png"/><Relationship Id="rId43" Type="http://schemas.openxmlformats.org/officeDocument/2006/relationships/image" Target="../media/image46.png"/><Relationship Id="rId8" Type="http://schemas.openxmlformats.org/officeDocument/2006/relationships/image" Target="../media/image661.png"/><Relationship Id="rId3" Type="http://schemas.openxmlformats.org/officeDocument/2006/relationships/image" Target="../media/image560.png"/></Relationships>
</file>

<file path=ppt/slides/_rels/slide23.xml.rels><?xml version="1.0" encoding="UTF-8" standalone="yes"?>
<Relationships xmlns="http://schemas.openxmlformats.org/package/2006/relationships"><Relationship Id="rId26" Type="http://schemas.openxmlformats.org/officeDocument/2006/relationships/image" Target="../media/image139.png"/><Relationship Id="rId42" Type="http://schemas.openxmlformats.org/officeDocument/2006/relationships/image" Target="../media/image155.png"/><Relationship Id="rId47" Type="http://schemas.openxmlformats.org/officeDocument/2006/relationships/image" Target="../media/image134.png"/><Relationship Id="rId63" Type="http://schemas.openxmlformats.org/officeDocument/2006/relationships/image" Target="../media/image170.png"/><Relationship Id="rId68" Type="http://schemas.openxmlformats.org/officeDocument/2006/relationships/image" Target="../media/image108.png"/><Relationship Id="rId84" Type="http://schemas.openxmlformats.org/officeDocument/2006/relationships/image" Target="../media/image130.png"/><Relationship Id="rId89" Type="http://schemas.openxmlformats.org/officeDocument/2006/relationships/image" Target="../media/image1370.png"/><Relationship Id="rId16" Type="http://schemas.openxmlformats.org/officeDocument/2006/relationships/image" Target="../media/image125.png"/><Relationship Id="rId11" Type="http://schemas.openxmlformats.org/officeDocument/2006/relationships/image" Target="../media/image670.png"/><Relationship Id="rId32" Type="http://schemas.openxmlformats.org/officeDocument/2006/relationships/image" Target="../media/image145.png"/><Relationship Id="rId37" Type="http://schemas.openxmlformats.org/officeDocument/2006/relationships/image" Target="../media/image150.png"/><Relationship Id="rId53" Type="http://schemas.openxmlformats.org/officeDocument/2006/relationships/image" Target="../media/image160.png"/><Relationship Id="rId58" Type="http://schemas.openxmlformats.org/officeDocument/2006/relationships/image" Target="../media/image165.png"/><Relationship Id="rId74" Type="http://schemas.openxmlformats.org/officeDocument/2006/relationships/image" Target="../media/image114.png"/><Relationship Id="rId79" Type="http://schemas.openxmlformats.org/officeDocument/2006/relationships/image" Target="../media/image119.png"/><Relationship Id="rId5" Type="http://schemas.openxmlformats.org/officeDocument/2006/relationships/image" Target="../media/image30.png"/><Relationship Id="rId90" Type="http://schemas.openxmlformats.org/officeDocument/2006/relationships/image" Target="../media/image1380.png"/><Relationship Id="rId19" Type="http://schemas.openxmlformats.org/officeDocument/2006/relationships/image" Target="../media/image128.png"/><Relationship Id="rId14" Type="http://schemas.openxmlformats.org/officeDocument/2006/relationships/image" Target="../media/image680.png"/><Relationship Id="rId27" Type="http://schemas.openxmlformats.org/officeDocument/2006/relationships/image" Target="../media/image140.png"/><Relationship Id="rId30" Type="http://schemas.openxmlformats.org/officeDocument/2006/relationships/image" Target="../media/image143.png"/><Relationship Id="rId35" Type="http://schemas.openxmlformats.org/officeDocument/2006/relationships/image" Target="../media/image148.png"/><Relationship Id="rId43" Type="http://schemas.openxmlformats.org/officeDocument/2006/relationships/image" Target="../media/image156.png"/><Relationship Id="rId48" Type="http://schemas.openxmlformats.org/officeDocument/2006/relationships/image" Target="../media/image135.png"/><Relationship Id="rId56" Type="http://schemas.openxmlformats.org/officeDocument/2006/relationships/image" Target="../media/image163.png"/><Relationship Id="rId64" Type="http://schemas.openxmlformats.org/officeDocument/2006/relationships/image" Target="../media/image171.png"/><Relationship Id="rId69" Type="http://schemas.openxmlformats.org/officeDocument/2006/relationships/image" Target="../media/image109.png"/><Relationship Id="rId77" Type="http://schemas.openxmlformats.org/officeDocument/2006/relationships/image" Target="../media/image117.png"/><Relationship Id="rId8" Type="http://schemas.openxmlformats.org/officeDocument/2006/relationships/image" Target="../media/image661.png"/><Relationship Id="rId51" Type="http://schemas.openxmlformats.org/officeDocument/2006/relationships/image" Target="../media/image138.png"/><Relationship Id="rId72" Type="http://schemas.openxmlformats.org/officeDocument/2006/relationships/image" Target="../media/image112.png"/><Relationship Id="rId80" Type="http://schemas.openxmlformats.org/officeDocument/2006/relationships/image" Target="../media/image120.png"/><Relationship Id="rId85" Type="http://schemas.openxmlformats.org/officeDocument/2006/relationships/image" Target="../media/image131.png"/><Relationship Id="rId3" Type="http://schemas.openxmlformats.org/officeDocument/2006/relationships/image" Target="../media/image560.png"/><Relationship Id="rId12" Type="http://schemas.openxmlformats.org/officeDocument/2006/relationships/image" Target="../media/image620.png"/><Relationship Id="rId17" Type="http://schemas.openxmlformats.org/officeDocument/2006/relationships/image" Target="../media/image126.png"/><Relationship Id="rId33" Type="http://schemas.openxmlformats.org/officeDocument/2006/relationships/image" Target="../media/image146.png"/><Relationship Id="rId38" Type="http://schemas.openxmlformats.org/officeDocument/2006/relationships/image" Target="../media/image151.png"/><Relationship Id="rId46" Type="http://schemas.openxmlformats.org/officeDocument/2006/relationships/image" Target="../media/image159.png"/><Relationship Id="rId59" Type="http://schemas.openxmlformats.org/officeDocument/2006/relationships/image" Target="../media/image166.png"/><Relationship Id="rId67" Type="http://schemas.openxmlformats.org/officeDocument/2006/relationships/image" Target="../media/image107.png"/><Relationship Id="rId41" Type="http://schemas.openxmlformats.org/officeDocument/2006/relationships/image" Target="../media/image154.png"/><Relationship Id="rId54" Type="http://schemas.openxmlformats.org/officeDocument/2006/relationships/image" Target="../media/image161.png"/><Relationship Id="rId62" Type="http://schemas.openxmlformats.org/officeDocument/2006/relationships/image" Target="../media/image169.png"/><Relationship Id="rId70" Type="http://schemas.openxmlformats.org/officeDocument/2006/relationships/image" Target="../media/image110.png"/><Relationship Id="rId75" Type="http://schemas.openxmlformats.org/officeDocument/2006/relationships/image" Target="../media/image115.png"/><Relationship Id="rId83" Type="http://schemas.openxmlformats.org/officeDocument/2006/relationships/image" Target="../media/image123.png"/><Relationship Id="rId88" Type="http://schemas.openxmlformats.org/officeDocument/2006/relationships/image" Target="../media/image1360.png"/><Relationship Id="rId91"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590.png"/><Relationship Id="rId15" Type="http://schemas.openxmlformats.org/officeDocument/2006/relationships/image" Target="../media/image124.png"/><Relationship Id="rId28" Type="http://schemas.openxmlformats.org/officeDocument/2006/relationships/image" Target="../media/image141.png"/><Relationship Id="rId36" Type="http://schemas.openxmlformats.org/officeDocument/2006/relationships/image" Target="../media/image149.png"/><Relationship Id="rId49" Type="http://schemas.openxmlformats.org/officeDocument/2006/relationships/image" Target="../media/image136.png"/><Relationship Id="rId57" Type="http://schemas.openxmlformats.org/officeDocument/2006/relationships/image" Target="../media/image164.png"/><Relationship Id="rId10" Type="http://schemas.openxmlformats.org/officeDocument/2006/relationships/image" Target="../media/image61.png"/><Relationship Id="rId31" Type="http://schemas.openxmlformats.org/officeDocument/2006/relationships/image" Target="../media/image129.png"/><Relationship Id="rId44" Type="http://schemas.openxmlformats.org/officeDocument/2006/relationships/image" Target="../media/image157.png"/><Relationship Id="rId52" Type="http://schemas.openxmlformats.org/officeDocument/2006/relationships/image" Target="../media/image144.png"/><Relationship Id="rId60" Type="http://schemas.openxmlformats.org/officeDocument/2006/relationships/image" Target="../media/image167.png"/><Relationship Id="rId65" Type="http://schemas.openxmlformats.org/officeDocument/2006/relationships/image" Target="../media/image172.png"/><Relationship Id="rId73" Type="http://schemas.openxmlformats.org/officeDocument/2006/relationships/image" Target="../media/image113.png"/><Relationship Id="rId78" Type="http://schemas.openxmlformats.org/officeDocument/2006/relationships/image" Target="../media/image118.png"/><Relationship Id="rId81" Type="http://schemas.openxmlformats.org/officeDocument/2006/relationships/image" Target="../media/image121.png"/><Relationship Id="rId86" Type="http://schemas.openxmlformats.org/officeDocument/2006/relationships/image" Target="../media/image132.png"/><Relationship Id="rId4" Type="http://schemas.openxmlformats.org/officeDocument/2006/relationships/image" Target="../media/image580.png"/><Relationship Id="rId9" Type="http://schemas.openxmlformats.org/officeDocument/2006/relationships/image" Target="../media/image600.png"/><Relationship Id="rId13" Type="http://schemas.openxmlformats.org/officeDocument/2006/relationships/image" Target="../media/image63.png"/><Relationship Id="rId18" Type="http://schemas.openxmlformats.org/officeDocument/2006/relationships/image" Target="../media/image127.png"/><Relationship Id="rId39" Type="http://schemas.openxmlformats.org/officeDocument/2006/relationships/image" Target="../media/image152.png"/><Relationship Id="rId34" Type="http://schemas.openxmlformats.org/officeDocument/2006/relationships/image" Target="../media/image147.png"/><Relationship Id="rId50" Type="http://schemas.openxmlformats.org/officeDocument/2006/relationships/image" Target="../media/image137.png"/><Relationship Id="rId55" Type="http://schemas.openxmlformats.org/officeDocument/2006/relationships/image" Target="../media/image162.png"/><Relationship Id="rId76" Type="http://schemas.openxmlformats.org/officeDocument/2006/relationships/image" Target="../media/image116.png"/><Relationship Id="rId7" Type="http://schemas.openxmlformats.org/officeDocument/2006/relationships/image" Target="../media/image31.png"/><Relationship Id="rId71" Type="http://schemas.openxmlformats.org/officeDocument/2006/relationships/image" Target="../media/image111.png"/><Relationship Id="rId2" Type="http://schemas.openxmlformats.org/officeDocument/2006/relationships/notesSlide" Target="../notesSlides/notesSlide16.xml"/><Relationship Id="rId29" Type="http://schemas.openxmlformats.org/officeDocument/2006/relationships/image" Target="../media/image142.png"/><Relationship Id="rId40" Type="http://schemas.openxmlformats.org/officeDocument/2006/relationships/image" Target="../media/image153.png"/><Relationship Id="rId45" Type="http://schemas.openxmlformats.org/officeDocument/2006/relationships/image" Target="../media/image158.png"/><Relationship Id="rId66" Type="http://schemas.openxmlformats.org/officeDocument/2006/relationships/image" Target="../media/image106.png"/><Relationship Id="rId87" Type="http://schemas.openxmlformats.org/officeDocument/2006/relationships/image" Target="../media/image133.png"/><Relationship Id="rId61" Type="http://schemas.openxmlformats.org/officeDocument/2006/relationships/image" Target="../media/image168.png"/><Relationship Id="rId82" Type="http://schemas.openxmlformats.org/officeDocument/2006/relationships/image" Target="../media/image122.png"/></Relationships>
</file>

<file path=ppt/slides/_rels/slide24.xml.rels><?xml version="1.0" encoding="UTF-8" standalone="yes"?>
<Relationships xmlns="http://schemas.openxmlformats.org/package/2006/relationships"><Relationship Id="rId13" Type="http://schemas.openxmlformats.org/officeDocument/2006/relationships/image" Target="../media/image183.png"/><Relationship Id="rId18" Type="http://schemas.openxmlformats.org/officeDocument/2006/relationships/image" Target="../media/image188.png"/><Relationship Id="rId26" Type="http://schemas.openxmlformats.org/officeDocument/2006/relationships/image" Target="../media/image3030.png"/><Relationship Id="rId39" Type="http://schemas.openxmlformats.org/officeDocument/2006/relationships/image" Target="../media/image1610.png"/><Relationship Id="rId21" Type="http://schemas.openxmlformats.org/officeDocument/2006/relationships/image" Target="../media/image25100.png"/><Relationship Id="rId42" Type="http://schemas.openxmlformats.org/officeDocument/2006/relationships/image" Target="../media/image200.png"/><Relationship Id="rId47" Type="http://schemas.openxmlformats.org/officeDocument/2006/relationships/image" Target="../media/image205.png"/><Relationship Id="rId50" Type="http://schemas.openxmlformats.org/officeDocument/2006/relationships/image" Target="../media/image206.png"/><Relationship Id="rId7" Type="http://schemas.openxmlformats.org/officeDocument/2006/relationships/image" Target="../media/image177.png"/><Relationship Id="rId2" Type="http://schemas.openxmlformats.org/officeDocument/2006/relationships/notesSlide" Target="../notesSlides/notesSlide17.xml"/><Relationship Id="rId16" Type="http://schemas.openxmlformats.org/officeDocument/2006/relationships/image" Target="../media/image186.png"/><Relationship Id="rId29" Type="http://schemas.openxmlformats.org/officeDocument/2006/relationships/image" Target="../media/image3300.png"/><Relationship Id="rId1" Type="http://schemas.openxmlformats.org/officeDocument/2006/relationships/slideLayout" Target="../slideLayouts/slideLayout2.xml"/><Relationship Id="rId6" Type="http://schemas.openxmlformats.org/officeDocument/2006/relationships/image" Target="../media/image176.png"/><Relationship Id="rId11" Type="http://schemas.openxmlformats.org/officeDocument/2006/relationships/image" Target="../media/image181.png"/><Relationship Id="rId24" Type="http://schemas.openxmlformats.org/officeDocument/2006/relationships/image" Target="../media/image28100.png"/><Relationship Id="rId40" Type="http://schemas.openxmlformats.org/officeDocument/2006/relationships/image" Target="../media/image196.png"/><Relationship Id="rId45" Type="http://schemas.openxmlformats.org/officeDocument/2006/relationships/image" Target="../media/image201.png"/><Relationship Id="rId5" Type="http://schemas.openxmlformats.org/officeDocument/2006/relationships/image" Target="../media/image175.png"/><Relationship Id="rId15" Type="http://schemas.openxmlformats.org/officeDocument/2006/relationships/image" Target="../media/image185.png"/><Relationship Id="rId23" Type="http://schemas.openxmlformats.org/officeDocument/2006/relationships/image" Target="../media/image27100.png"/><Relationship Id="rId28" Type="http://schemas.openxmlformats.org/officeDocument/2006/relationships/image" Target="../media/image3200.png"/><Relationship Id="rId49" Type="http://schemas.openxmlformats.org/officeDocument/2006/relationships/image" Target="../media/image204.png"/><Relationship Id="rId10" Type="http://schemas.openxmlformats.org/officeDocument/2006/relationships/image" Target="../media/image180.png"/><Relationship Id="rId19" Type="http://schemas.openxmlformats.org/officeDocument/2006/relationships/image" Target="../media/image23100.png"/><Relationship Id="rId31" Type="http://schemas.openxmlformats.org/officeDocument/2006/relationships/image" Target="../media/image189.png"/><Relationship Id="rId44" Type="http://schemas.openxmlformats.org/officeDocument/2006/relationships/image" Target="../media/image199.png"/><Relationship Id="rId52" Type="http://schemas.openxmlformats.org/officeDocument/2006/relationships/image" Target="../media/image641.png"/><Relationship Id="rId4" Type="http://schemas.openxmlformats.org/officeDocument/2006/relationships/image" Target="../media/image174.png"/><Relationship Id="rId9" Type="http://schemas.openxmlformats.org/officeDocument/2006/relationships/image" Target="../media/image179.png"/><Relationship Id="rId14" Type="http://schemas.openxmlformats.org/officeDocument/2006/relationships/image" Target="../media/image184.png"/><Relationship Id="rId22" Type="http://schemas.openxmlformats.org/officeDocument/2006/relationships/image" Target="../media/image26100.png"/><Relationship Id="rId27" Type="http://schemas.openxmlformats.org/officeDocument/2006/relationships/image" Target="../media/image3160.png"/><Relationship Id="rId30" Type="http://schemas.openxmlformats.org/officeDocument/2006/relationships/image" Target="../media/image3400.png"/><Relationship Id="rId43" Type="http://schemas.openxmlformats.org/officeDocument/2006/relationships/image" Target="../media/image198.png"/><Relationship Id="rId48" Type="http://schemas.openxmlformats.org/officeDocument/2006/relationships/image" Target="../media/image203.png"/><Relationship Id="rId8" Type="http://schemas.openxmlformats.org/officeDocument/2006/relationships/image" Target="../media/image178.png"/><Relationship Id="rId51" Type="http://schemas.openxmlformats.org/officeDocument/2006/relationships/image" Target="../media/image207.png"/><Relationship Id="rId3" Type="http://schemas.openxmlformats.org/officeDocument/2006/relationships/image" Target="../media/image173.png"/><Relationship Id="rId12" Type="http://schemas.openxmlformats.org/officeDocument/2006/relationships/image" Target="../media/image182.png"/><Relationship Id="rId17" Type="http://schemas.openxmlformats.org/officeDocument/2006/relationships/image" Target="../media/image187.png"/><Relationship Id="rId25" Type="http://schemas.openxmlformats.org/officeDocument/2006/relationships/image" Target="../media/image29100.png"/><Relationship Id="rId38" Type="http://schemas.openxmlformats.org/officeDocument/2006/relationships/image" Target="../media/image1600.png"/><Relationship Id="rId46" Type="http://schemas.openxmlformats.org/officeDocument/2006/relationships/image" Target="../media/image202.png"/><Relationship Id="rId20" Type="http://schemas.openxmlformats.org/officeDocument/2006/relationships/image" Target="../media/image24100.png"/><Relationship Id="rId41" Type="http://schemas.openxmlformats.org/officeDocument/2006/relationships/image" Target="../media/image197.png"/></Relationships>
</file>

<file path=ppt/slides/_rels/slide25.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191.png"/><Relationship Id="rId18" Type="http://schemas.openxmlformats.org/officeDocument/2006/relationships/image" Target="../media/image221.png"/><Relationship Id="rId3" Type="http://schemas.openxmlformats.org/officeDocument/2006/relationships/image" Target="../media/image2060.png"/><Relationship Id="rId7" Type="http://schemas.openxmlformats.org/officeDocument/2006/relationships/image" Target="../media/image210.png"/><Relationship Id="rId12" Type="http://schemas.openxmlformats.org/officeDocument/2006/relationships/image" Target="../media/image190.png"/><Relationship Id="rId17" Type="http://schemas.openxmlformats.org/officeDocument/2006/relationships/image" Target="../media/image220.png"/><Relationship Id="rId2" Type="http://schemas.openxmlformats.org/officeDocument/2006/relationships/notesSlide" Target="../notesSlides/notesSlide18.xml"/><Relationship Id="rId16"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09.png"/><Relationship Id="rId11" Type="http://schemas.openxmlformats.org/officeDocument/2006/relationships/image" Target="../media/image214.png"/><Relationship Id="rId5" Type="http://schemas.openxmlformats.org/officeDocument/2006/relationships/image" Target="../media/image208.png"/><Relationship Id="rId15" Type="http://schemas.openxmlformats.org/officeDocument/2006/relationships/image" Target="../media/image218.png"/><Relationship Id="rId10" Type="http://schemas.openxmlformats.org/officeDocument/2006/relationships/image" Target="../media/image213.png"/><Relationship Id="rId4" Type="http://schemas.openxmlformats.org/officeDocument/2006/relationships/image" Target="../media/image870.png"/><Relationship Id="rId9" Type="http://schemas.openxmlformats.org/officeDocument/2006/relationships/image" Target="../media/image212.png"/><Relationship Id="rId14" Type="http://schemas.openxmlformats.org/officeDocument/2006/relationships/image" Target="../media/image217.png"/></Relationships>
</file>

<file path=ppt/slides/_rels/slide26.xml.rels><?xml version="1.0" encoding="UTF-8" standalone="yes"?>
<Relationships xmlns="http://schemas.openxmlformats.org/package/2006/relationships"><Relationship Id="rId8" Type="http://schemas.openxmlformats.org/officeDocument/2006/relationships/image" Target="../media/image228.png"/><Relationship Id="rId13" Type="http://schemas.openxmlformats.org/officeDocument/2006/relationships/image" Target="../media/image233.png"/><Relationship Id="rId18" Type="http://schemas.openxmlformats.org/officeDocument/2006/relationships/image" Target="../media/image238.png"/><Relationship Id="rId3" Type="http://schemas.openxmlformats.org/officeDocument/2006/relationships/image" Target="../media/image223.png"/><Relationship Id="rId21" Type="http://schemas.openxmlformats.org/officeDocument/2006/relationships/image" Target="../media/image241.png"/><Relationship Id="rId7" Type="http://schemas.openxmlformats.org/officeDocument/2006/relationships/image" Target="../media/image227.png"/><Relationship Id="rId12" Type="http://schemas.openxmlformats.org/officeDocument/2006/relationships/image" Target="../media/image232.png"/><Relationship Id="rId17" Type="http://schemas.openxmlformats.org/officeDocument/2006/relationships/image" Target="../media/image237.png"/><Relationship Id="rId25" Type="http://schemas.openxmlformats.org/officeDocument/2006/relationships/image" Target="../media/image245.png"/><Relationship Id="rId2" Type="http://schemas.openxmlformats.org/officeDocument/2006/relationships/image" Target="../media/image222.png"/><Relationship Id="rId16" Type="http://schemas.openxmlformats.org/officeDocument/2006/relationships/image" Target="../media/image236.png"/><Relationship Id="rId20"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26.png"/><Relationship Id="rId11" Type="http://schemas.openxmlformats.org/officeDocument/2006/relationships/image" Target="../media/image231.png"/><Relationship Id="rId24" Type="http://schemas.openxmlformats.org/officeDocument/2006/relationships/image" Target="../media/image244.png"/><Relationship Id="rId5" Type="http://schemas.openxmlformats.org/officeDocument/2006/relationships/image" Target="../media/image225.png"/><Relationship Id="rId15" Type="http://schemas.openxmlformats.org/officeDocument/2006/relationships/image" Target="../media/image235.png"/><Relationship Id="rId23" Type="http://schemas.openxmlformats.org/officeDocument/2006/relationships/image" Target="../media/image243.png"/><Relationship Id="rId10" Type="http://schemas.openxmlformats.org/officeDocument/2006/relationships/image" Target="../media/image230.png"/><Relationship Id="rId19" Type="http://schemas.openxmlformats.org/officeDocument/2006/relationships/image" Target="../media/image239.png"/><Relationship Id="rId4" Type="http://schemas.openxmlformats.org/officeDocument/2006/relationships/image" Target="../media/image224.png"/><Relationship Id="rId9" Type="http://schemas.openxmlformats.org/officeDocument/2006/relationships/image" Target="../media/image229.png"/><Relationship Id="rId14" Type="http://schemas.openxmlformats.org/officeDocument/2006/relationships/image" Target="../media/image234.png"/><Relationship Id="rId22" Type="http://schemas.openxmlformats.org/officeDocument/2006/relationships/image" Target="../media/image242.png"/></Relationships>
</file>

<file path=ppt/slides/_rels/slide27.xml.rels><?xml version="1.0" encoding="UTF-8" standalone="yes"?>
<Relationships xmlns="http://schemas.openxmlformats.org/package/2006/relationships"><Relationship Id="rId8" Type="http://schemas.openxmlformats.org/officeDocument/2006/relationships/image" Target="../media/image226.png"/><Relationship Id="rId13" Type="http://schemas.openxmlformats.org/officeDocument/2006/relationships/image" Target="../media/image231.png"/><Relationship Id="rId18" Type="http://schemas.openxmlformats.org/officeDocument/2006/relationships/image" Target="../media/image236.png"/><Relationship Id="rId26" Type="http://schemas.openxmlformats.org/officeDocument/2006/relationships/image" Target="../media/image245.png"/><Relationship Id="rId3" Type="http://schemas.openxmlformats.org/officeDocument/2006/relationships/image" Target="../media/image246.png"/><Relationship Id="rId21" Type="http://schemas.openxmlformats.org/officeDocument/2006/relationships/image" Target="../media/image239.png"/><Relationship Id="rId7" Type="http://schemas.openxmlformats.org/officeDocument/2006/relationships/image" Target="../media/image225.png"/><Relationship Id="rId12" Type="http://schemas.openxmlformats.org/officeDocument/2006/relationships/image" Target="../media/image230.png"/><Relationship Id="rId17" Type="http://schemas.openxmlformats.org/officeDocument/2006/relationships/image" Target="../media/image235.png"/><Relationship Id="rId25" Type="http://schemas.openxmlformats.org/officeDocument/2006/relationships/image" Target="../media/image244.png"/><Relationship Id="rId2" Type="http://schemas.openxmlformats.org/officeDocument/2006/relationships/image" Target="../media/image242.png"/><Relationship Id="rId16" Type="http://schemas.openxmlformats.org/officeDocument/2006/relationships/image" Target="../media/image234.png"/><Relationship Id="rId20"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image" Target="../media/image224.png"/><Relationship Id="rId11" Type="http://schemas.openxmlformats.org/officeDocument/2006/relationships/image" Target="../media/image229.png"/><Relationship Id="rId24" Type="http://schemas.openxmlformats.org/officeDocument/2006/relationships/image" Target="../media/image243.png"/><Relationship Id="rId5" Type="http://schemas.openxmlformats.org/officeDocument/2006/relationships/image" Target="../media/image223.png"/><Relationship Id="rId15" Type="http://schemas.openxmlformats.org/officeDocument/2006/relationships/image" Target="../media/image233.png"/><Relationship Id="rId23" Type="http://schemas.openxmlformats.org/officeDocument/2006/relationships/image" Target="../media/image241.png"/><Relationship Id="rId10" Type="http://schemas.openxmlformats.org/officeDocument/2006/relationships/image" Target="../media/image228.png"/><Relationship Id="rId19" Type="http://schemas.openxmlformats.org/officeDocument/2006/relationships/image" Target="../media/image237.png"/><Relationship Id="rId4" Type="http://schemas.openxmlformats.org/officeDocument/2006/relationships/image" Target="../media/image222.png"/><Relationship Id="rId9" Type="http://schemas.openxmlformats.org/officeDocument/2006/relationships/image" Target="../media/image227.png"/><Relationship Id="rId14" Type="http://schemas.openxmlformats.org/officeDocument/2006/relationships/image" Target="../media/image232.png"/><Relationship Id="rId22" Type="http://schemas.openxmlformats.org/officeDocument/2006/relationships/image" Target="../media/image240.png"/></Relationships>
</file>

<file path=ppt/slides/_rels/slide28.xml.rels><?xml version="1.0" encoding="UTF-8" standalone="yes"?>
<Relationships xmlns="http://schemas.openxmlformats.org/package/2006/relationships"><Relationship Id="rId8" Type="http://schemas.openxmlformats.org/officeDocument/2006/relationships/image" Target="../media/image224.png"/><Relationship Id="rId13" Type="http://schemas.openxmlformats.org/officeDocument/2006/relationships/image" Target="../media/image229.png"/><Relationship Id="rId18" Type="http://schemas.openxmlformats.org/officeDocument/2006/relationships/image" Target="../media/image234.png"/><Relationship Id="rId26" Type="http://schemas.openxmlformats.org/officeDocument/2006/relationships/image" Target="../media/image243.png"/><Relationship Id="rId3" Type="http://schemas.openxmlformats.org/officeDocument/2006/relationships/image" Target="../media/image246.png"/><Relationship Id="rId21" Type="http://schemas.openxmlformats.org/officeDocument/2006/relationships/image" Target="../media/image237.png"/><Relationship Id="rId7" Type="http://schemas.openxmlformats.org/officeDocument/2006/relationships/image" Target="../media/image223.png"/><Relationship Id="rId12" Type="http://schemas.openxmlformats.org/officeDocument/2006/relationships/image" Target="../media/image228.png"/><Relationship Id="rId17" Type="http://schemas.openxmlformats.org/officeDocument/2006/relationships/image" Target="../media/image233.png"/><Relationship Id="rId25" Type="http://schemas.openxmlformats.org/officeDocument/2006/relationships/image" Target="../media/image241.png"/><Relationship Id="rId2" Type="http://schemas.openxmlformats.org/officeDocument/2006/relationships/image" Target="../media/image242.png"/><Relationship Id="rId16" Type="http://schemas.openxmlformats.org/officeDocument/2006/relationships/image" Target="../media/image232.png"/><Relationship Id="rId20" Type="http://schemas.openxmlformats.org/officeDocument/2006/relationships/image" Target="../media/image236.png"/><Relationship Id="rId1" Type="http://schemas.openxmlformats.org/officeDocument/2006/relationships/slideLayout" Target="../slideLayouts/slideLayout2.xml"/><Relationship Id="rId6" Type="http://schemas.openxmlformats.org/officeDocument/2006/relationships/image" Target="../media/image222.png"/><Relationship Id="rId11" Type="http://schemas.openxmlformats.org/officeDocument/2006/relationships/image" Target="../media/image227.png"/><Relationship Id="rId24" Type="http://schemas.openxmlformats.org/officeDocument/2006/relationships/image" Target="../media/image240.png"/><Relationship Id="rId5" Type="http://schemas.openxmlformats.org/officeDocument/2006/relationships/image" Target="../media/image248.png"/><Relationship Id="rId15" Type="http://schemas.openxmlformats.org/officeDocument/2006/relationships/image" Target="../media/image231.png"/><Relationship Id="rId23" Type="http://schemas.openxmlformats.org/officeDocument/2006/relationships/image" Target="../media/image239.png"/><Relationship Id="rId10" Type="http://schemas.openxmlformats.org/officeDocument/2006/relationships/image" Target="../media/image226.png"/><Relationship Id="rId19" Type="http://schemas.openxmlformats.org/officeDocument/2006/relationships/image" Target="../media/image235.png"/><Relationship Id="rId4" Type="http://schemas.openxmlformats.org/officeDocument/2006/relationships/image" Target="../media/image247.png"/><Relationship Id="rId9" Type="http://schemas.openxmlformats.org/officeDocument/2006/relationships/image" Target="../media/image225.png"/><Relationship Id="rId14" Type="http://schemas.openxmlformats.org/officeDocument/2006/relationships/image" Target="../media/image230.png"/><Relationship Id="rId22" Type="http://schemas.openxmlformats.org/officeDocument/2006/relationships/image" Target="../media/image238.png"/></Relationships>
</file>

<file path=ppt/slides/_rels/slide29.xml.rels><?xml version="1.0" encoding="UTF-8" standalone="yes"?>
<Relationships xmlns="http://schemas.openxmlformats.org/package/2006/relationships"><Relationship Id="rId8" Type="http://schemas.openxmlformats.org/officeDocument/2006/relationships/image" Target="../media/image251.png"/><Relationship Id="rId3" Type="http://schemas.openxmlformats.org/officeDocument/2006/relationships/image" Target="../media/image249.png"/><Relationship Id="rId7" Type="http://schemas.openxmlformats.org/officeDocument/2006/relationships/image" Target="../media/image25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90.png"/><Relationship Id="rId11" Type="http://schemas.openxmlformats.org/officeDocument/2006/relationships/image" Target="../media/image193.png"/><Relationship Id="rId5" Type="http://schemas.openxmlformats.org/officeDocument/2006/relationships/image" Target="../media/image2580.png"/><Relationship Id="rId10" Type="http://schemas.openxmlformats.org/officeDocument/2006/relationships/image" Target="../media/image192.png"/><Relationship Id="rId4" Type="http://schemas.openxmlformats.org/officeDocument/2006/relationships/image" Target="../media/image2570.png"/><Relationship Id="rId9" Type="http://schemas.openxmlformats.org/officeDocument/2006/relationships/image" Target="../media/image252.png"/></Relationships>
</file>

<file path=ppt/slides/_rels/slide3.xml.rels><?xml version="1.0" encoding="UTF-8" standalone="yes"?>
<Relationships xmlns="http://schemas.openxmlformats.org/package/2006/relationships"><Relationship Id="rId3" Type="http://schemas.openxmlformats.org/officeDocument/2006/relationships/hyperlink" Target="https://youtu.be/X7PH3NuYW0Q"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5.png"/></Relationships>
</file>

<file path=ppt/slides/_rels/slide31.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19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64.png"/><Relationship Id="rId13" Type="http://schemas.openxmlformats.org/officeDocument/2006/relationships/image" Target="../media/image268.png"/><Relationship Id="rId3" Type="http://schemas.openxmlformats.org/officeDocument/2006/relationships/image" Target="../media/image259.png"/><Relationship Id="rId7" Type="http://schemas.openxmlformats.org/officeDocument/2006/relationships/image" Target="../media/image263.png"/><Relationship Id="rId12" Type="http://schemas.openxmlformats.org/officeDocument/2006/relationships/image" Target="../media/image216.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62.png"/><Relationship Id="rId11" Type="http://schemas.openxmlformats.org/officeDocument/2006/relationships/image" Target="../media/image2.png"/><Relationship Id="rId5" Type="http://schemas.openxmlformats.org/officeDocument/2006/relationships/image" Target="../media/image261.png"/><Relationship Id="rId15" Type="http://schemas.openxmlformats.org/officeDocument/2006/relationships/image" Target="../media/image270.png"/><Relationship Id="rId10" Type="http://schemas.openxmlformats.org/officeDocument/2006/relationships/image" Target="../media/image266.png"/><Relationship Id="rId4" Type="http://schemas.openxmlformats.org/officeDocument/2006/relationships/image" Target="../media/image260.png"/><Relationship Id="rId9" Type="http://schemas.openxmlformats.org/officeDocument/2006/relationships/image" Target="../media/image265.png"/><Relationship Id="rId14" Type="http://schemas.openxmlformats.org/officeDocument/2006/relationships/image" Target="../media/image269.png"/></Relationships>
</file>

<file path=ppt/slides/_rels/slide33.xml.rels><?xml version="1.0" encoding="UTF-8" standalone="yes"?>
<Relationships xmlns="http://schemas.openxmlformats.org/package/2006/relationships"><Relationship Id="rId3" Type="http://schemas.openxmlformats.org/officeDocument/2006/relationships/image" Target="../media/image254.png"/><Relationship Id="rId2" Type="http://schemas.openxmlformats.org/officeDocument/2006/relationships/image" Target="../media/image2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6.png"/></Relationships>
</file>

<file path=ppt/slides/_rels/slide35.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2.png"/><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4.png"/><Relationship Id="rId4" Type="http://schemas.openxmlformats.org/officeDocument/2006/relationships/hyperlink" Target="https://arxiv.org/abs/2011.0400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人群中的那個人">
            <a:extLst>
              <a:ext uri="{FF2B5EF4-FFF2-40B4-BE49-F238E27FC236}">
                <a16:creationId xmlns:a16="http://schemas.microsoft.com/office/drawing/2014/main" id="{E37314FC-F3B3-4449-A2B6-35E861B9CC64}"/>
              </a:ext>
            </a:extLst>
          </p:cNvPr>
          <p:cNvPicPr>
            <a:picLocks noChangeAspect="1"/>
          </p:cNvPicPr>
          <p:nvPr/>
        </p:nvPicPr>
        <p:blipFill rotWithShape="1">
          <a:blip r:embed="rId3">
            <a:alphaModFix amt="40000"/>
          </a:blip>
          <a:srcRect/>
          <a:stretch/>
        </p:blipFill>
        <p:spPr>
          <a:xfrm>
            <a:off x="20" y="10"/>
            <a:ext cx="9143980" cy="6857990"/>
          </a:xfrm>
          <a:prstGeom prst="rect">
            <a:avLst/>
          </a:prstGeom>
        </p:spPr>
      </p:pic>
      <p:sp>
        <p:nvSpPr>
          <p:cNvPr id="2" name="標題 1">
            <a:extLst>
              <a:ext uri="{FF2B5EF4-FFF2-40B4-BE49-F238E27FC236}">
                <a16:creationId xmlns:a16="http://schemas.microsoft.com/office/drawing/2014/main" id="{78B34BD8-1515-4C5E-8181-5F1A51001766}"/>
              </a:ext>
            </a:extLst>
          </p:cNvPr>
          <p:cNvSpPr>
            <a:spLocks noGrp="1"/>
          </p:cNvSpPr>
          <p:nvPr>
            <p:ph type="ctrTitle"/>
          </p:nvPr>
        </p:nvSpPr>
        <p:spPr>
          <a:xfrm>
            <a:off x="723900" y="965200"/>
            <a:ext cx="7696200" cy="3564869"/>
          </a:xfrm>
        </p:spPr>
        <p:txBody>
          <a:bodyPr>
            <a:normAutofit/>
          </a:bodyPr>
          <a:lstStyle/>
          <a:p>
            <a:pPr algn="l"/>
            <a:r>
              <a:rPr lang="en-US" altLang="zh-TW" sz="10000" b="1" dirty="0">
                <a:ln w="22225">
                  <a:solidFill>
                    <a:schemeClr val="tx1"/>
                  </a:solidFill>
                  <a:miter lim="800000"/>
                </a:ln>
                <a:noFill/>
              </a:rPr>
              <a:t>Self-attention</a:t>
            </a:r>
            <a:endParaRPr lang="zh-TW" altLang="en-US" sz="10000" b="1" dirty="0">
              <a:ln w="22225">
                <a:solidFill>
                  <a:schemeClr val="tx1"/>
                </a:solidFill>
                <a:miter lim="800000"/>
              </a:ln>
              <a:noFill/>
            </a:endParaRPr>
          </a:p>
        </p:txBody>
      </p:sp>
      <p:sp>
        <p:nvSpPr>
          <p:cNvPr id="3" name="副標題 2">
            <a:extLst>
              <a:ext uri="{FF2B5EF4-FFF2-40B4-BE49-F238E27FC236}">
                <a16:creationId xmlns:a16="http://schemas.microsoft.com/office/drawing/2014/main" id="{C23926A5-8D3B-438B-903A-A2614553056F}"/>
              </a:ext>
            </a:extLst>
          </p:cNvPr>
          <p:cNvSpPr>
            <a:spLocks noGrp="1"/>
          </p:cNvSpPr>
          <p:nvPr>
            <p:ph type="subTitle" idx="1"/>
          </p:nvPr>
        </p:nvSpPr>
        <p:spPr>
          <a:xfrm>
            <a:off x="723900" y="4572002"/>
            <a:ext cx="7696200" cy="1202995"/>
          </a:xfrm>
        </p:spPr>
        <p:txBody>
          <a:bodyPr>
            <a:normAutofit/>
          </a:bodyPr>
          <a:lstStyle/>
          <a:p>
            <a:pPr algn="l"/>
            <a:r>
              <a:rPr lang="en-US" altLang="zh-TW" sz="2800" dirty="0"/>
              <a:t>Hung-yi Lee </a:t>
            </a:r>
          </a:p>
          <a:p>
            <a:pPr algn="l"/>
            <a:r>
              <a:rPr lang="zh-TW" altLang="en-US" sz="2800">
                <a:latin typeface="微軟正黑體" panose="020B0604030504040204" pitchFamily="34" charset="-120"/>
                <a:ea typeface="微軟正黑體" panose="020B0604030504040204" pitchFamily="34" charset="-120"/>
              </a:rPr>
              <a:t>李宏毅</a:t>
            </a:r>
          </a:p>
        </p:txBody>
      </p:sp>
      <p:sp>
        <p:nvSpPr>
          <p:cNvPr id="4" name="投影片編號版面配置區 3">
            <a:extLst>
              <a:ext uri="{FF2B5EF4-FFF2-40B4-BE49-F238E27FC236}">
                <a16:creationId xmlns:a16="http://schemas.microsoft.com/office/drawing/2014/main" id="{CB8BF40E-8498-4DA8-BA38-FFB85006EA46}"/>
              </a:ext>
            </a:extLst>
          </p:cNvPr>
          <p:cNvSpPr>
            <a:spLocks noGrp="1"/>
          </p:cNvSpPr>
          <p:nvPr>
            <p:ph type="sldNum" sz="quarter" idx="12"/>
          </p:nvPr>
        </p:nvSpPr>
        <p:spPr/>
        <p:txBody>
          <a:bodyPr/>
          <a:lstStyle/>
          <a:p>
            <a:fld id="{14FE7D4A-7B99-4F9B-9C7F-3AECE8C25A38}" type="slidenum">
              <a:rPr lang="zh-TW" altLang="en-US" smtClean="0"/>
              <a:t>1</a:t>
            </a:fld>
            <a:endParaRPr lang="zh-TW" altLang="en-US"/>
          </a:p>
        </p:txBody>
      </p:sp>
    </p:spTree>
    <p:extLst>
      <p:ext uri="{BB962C8B-B14F-4D97-AF65-F5344CB8AC3E}">
        <p14:creationId xmlns:p14="http://schemas.microsoft.com/office/powerpoint/2010/main" val="15948712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B6781-72C8-4ADC-B59D-BE817757543A}"/>
              </a:ext>
            </a:extLst>
          </p:cNvPr>
          <p:cNvSpPr>
            <a:spLocks noGrp="1"/>
          </p:cNvSpPr>
          <p:nvPr>
            <p:ph type="title"/>
          </p:nvPr>
        </p:nvSpPr>
        <p:spPr/>
        <p:txBody>
          <a:bodyPr/>
          <a:lstStyle/>
          <a:p>
            <a:r>
              <a:rPr lang="en-US" altLang="zh-TW" dirty="0"/>
              <a:t>Sequence Labeling </a:t>
            </a:r>
            <a:endParaRPr lang="zh-TW" altLang="en-US" dirty="0"/>
          </a:p>
        </p:txBody>
      </p:sp>
      <p:sp>
        <p:nvSpPr>
          <p:cNvPr id="5" name="矩形: 圓角 4">
            <a:extLst>
              <a:ext uri="{FF2B5EF4-FFF2-40B4-BE49-F238E27FC236}">
                <a16:creationId xmlns:a16="http://schemas.microsoft.com/office/drawing/2014/main" id="{BA6ADFFE-8A66-4D7A-BE64-F0E2C1E68D96}"/>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矩形: 圓角 5">
            <a:extLst>
              <a:ext uri="{FF2B5EF4-FFF2-40B4-BE49-F238E27FC236}">
                <a16:creationId xmlns:a16="http://schemas.microsoft.com/office/drawing/2014/main" id="{A9BFBE75-1F64-4769-AC47-3A5E312C5C2D}"/>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A0A94895-608F-4A4B-8534-853C18086CFD}"/>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70501871-10AE-4513-AD87-87941602D78F}"/>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08136BF8-E102-4DAA-A3EB-4380B2F7203E}"/>
              </a:ext>
            </a:extLst>
          </p:cNvPr>
          <p:cNvSpPr/>
          <p:nvPr/>
        </p:nvSpPr>
        <p:spPr>
          <a:xfrm>
            <a:off x="1271665"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0" name="直線單箭頭接點 9">
            <a:extLst>
              <a:ext uri="{FF2B5EF4-FFF2-40B4-BE49-F238E27FC236}">
                <a16:creationId xmlns:a16="http://schemas.microsoft.com/office/drawing/2014/main" id="{DB47B7E4-A645-4DE1-8D25-70A49DBB7DF4}"/>
              </a:ext>
            </a:extLst>
          </p:cNvPr>
          <p:cNvCxnSpPr>
            <a:cxnSpLocks/>
          </p:cNvCxnSpPr>
          <p:nvPr/>
        </p:nvCxnSpPr>
        <p:spPr>
          <a:xfrm flipV="1">
            <a:off x="173642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0686B77F-753D-40FB-9EF3-97F3B26CB277}"/>
              </a:ext>
            </a:extLst>
          </p:cNvPr>
          <p:cNvCxnSpPr>
            <a:cxnSpLocks/>
          </p:cNvCxnSpPr>
          <p:nvPr/>
        </p:nvCxnSpPr>
        <p:spPr>
          <a:xfrm flipV="1">
            <a:off x="363005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DBFA7061-BD9E-477F-91DD-D719A0F4C797}"/>
              </a:ext>
            </a:extLst>
          </p:cNvPr>
          <p:cNvCxnSpPr>
            <a:cxnSpLocks/>
          </p:cNvCxnSpPr>
          <p:nvPr/>
        </p:nvCxnSpPr>
        <p:spPr>
          <a:xfrm flipV="1">
            <a:off x="5537049"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8E4CF95-0518-43B5-9F34-1D2C97B808DA}"/>
              </a:ext>
            </a:extLst>
          </p:cNvPr>
          <p:cNvCxnSpPr>
            <a:cxnSpLocks/>
          </p:cNvCxnSpPr>
          <p:nvPr/>
        </p:nvCxnSpPr>
        <p:spPr>
          <a:xfrm flipV="1">
            <a:off x="7436746"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圓角 15">
            <a:extLst>
              <a:ext uri="{FF2B5EF4-FFF2-40B4-BE49-F238E27FC236}">
                <a16:creationId xmlns:a16="http://schemas.microsoft.com/office/drawing/2014/main" id="{D8DBD61A-01D8-4A63-B197-3E33A988BFC2}"/>
              </a:ext>
            </a:extLst>
          </p:cNvPr>
          <p:cNvSpPr/>
          <p:nvPr/>
        </p:nvSpPr>
        <p:spPr>
          <a:xfrm>
            <a:off x="3158440"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7" name="矩形: 圓角 16">
            <a:extLst>
              <a:ext uri="{FF2B5EF4-FFF2-40B4-BE49-F238E27FC236}">
                <a16:creationId xmlns:a16="http://schemas.microsoft.com/office/drawing/2014/main" id="{43252908-4928-4815-975D-96AB4A24219B}"/>
              </a:ext>
            </a:extLst>
          </p:cNvPr>
          <p:cNvSpPr/>
          <p:nvPr/>
        </p:nvSpPr>
        <p:spPr>
          <a:xfrm>
            <a:off x="505903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8" name="矩形: 圓角 17">
            <a:extLst>
              <a:ext uri="{FF2B5EF4-FFF2-40B4-BE49-F238E27FC236}">
                <a16:creationId xmlns:a16="http://schemas.microsoft.com/office/drawing/2014/main" id="{1AE51148-67B3-437A-AAAA-F1FF0656B9DB}"/>
              </a:ext>
            </a:extLst>
          </p:cNvPr>
          <p:cNvSpPr/>
          <p:nvPr/>
        </p:nvSpPr>
        <p:spPr>
          <a:xfrm>
            <a:off x="697198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9" name="直線單箭頭接點 18">
            <a:extLst>
              <a:ext uri="{FF2B5EF4-FFF2-40B4-BE49-F238E27FC236}">
                <a16:creationId xmlns:a16="http://schemas.microsoft.com/office/drawing/2014/main" id="{AFE87E90-0DEA-44B2-9682-71BA3E67B274}"/>
              </a:ext>
            </a:extLst>
          </p:cNvPr>
          <p:cNvCxnSpPr>
            <a:cxnSpLocks/>
          </p:cNvCxnSpPr>
          <p:nvPr/>
        </p:nvCxnSpPr>
        <p:spPr>
          <a:xfrm flipV="1">
            <a:off x="173642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E37212C-5373-40A2-862A-9C9FD774260D}"/>
              </a:ext>
            </a:extLst>
          </p:cNvPr>
          <p:cNvCxnSpPr>
            <a:cxnSpLocks/>
          </p:cNvCxnSpPr>
          <p:nvPr/>
        </p:nvCxnSpPr>
        <p:spPr>
          <a:xfrm flipV="1">
            <a:off x="363005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49FA5D73-93E3-4864-84DD-982C30B32315}"/>
              </a:ext>
            </a:extLst>
          </p:cNvPr>
          <p:cNvCxnSpPr>
            <a:cxnSpLocks/>
          </p:cNvCxnSpPr>
          <p:nvPr/>
        </p:nvCxnSpPr>
        <p:spPr>
          <a:xfrm flipV="1">
            <a:off x="5537049"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CF771E21-729A-4721-910D-CFDCCC85B937}"/>
              </a:ext>
            </a:extLst>
          </p:cNvPr>
          <p:cNvCxnSpPr>
            <a:cxnSpLocks/>
          </p:cNvCxnSpPr>
          <p:nvPr/>
        </p:nvCxnSpPr>
        <p:spPr>
          <a:xfrm flipV="1">
            <a:off x="7436746"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7EA8F006-AD55-42C9-B549-A0B25BC573AB}"/>
              </a:ext>
            </a:extLst>
          </p:cNvPr>
          <p:cNvSpPr/>
          <p:nvPr/>
        </p:nvSpPr>
        <p:spPr>
          <a:xfrm>
            <a:off x="1593974" y="319994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9014099F-DA03-408A-B62E-AD0A810F5672}"/>
              </a:ext>
            </a:extLst>
          </p:cNvPr>
          <p:cNvSpPr/>
          <p:nvPr/>
        </p:nvSpPr>
        <p:spPr>
          <a:xfrm>
            <a:off x="3488169" y="3199949"/>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B9D8D3B2-CF44-42F2-94BC-9EABBCA14632}"/>
              </a:ext>
            </a:extLst>
          </p:cNvPr>
          <p:cNvSpPr/>
          <p:nvPr/>
        </p:nvSpPr>
        <p:spPr>
          <a:xfrm>
            <a:off x="5405438" y="3206863"/>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5EFAC8E1-EDC2-4554-84D0-A56810C7C384}"/>
              </a:ext>
            </a:extLst>
          </p:cNvPr>
          <p:cNvSpPr/>
          <p:nvPr/>
        </p:nvSpPr>
        <p:spPr>
          <a:xfrm>
            <a:off x="7286381" y="320686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28" name="直線單箭頭接點 27">
            <a:extLst>
              <a:ext uri="{FF2B5EF4-FFF2-40B4-BE49-F238E27FC236}">
                <a16:creationId xmlns:a16="http://schemas.microsoft.com/office/drawing/2014/main" id="{D0C6AB8C-C46A-4EBB-AE3A-BD7F59BE7D60}"/>
              </a:ext>
            </a:extLst>
          </p:cNvPr>
          <p:cNvCxnSpPr>
            <a:cxnSpLocks/>
          </p:cNvCxnSpPr>
          <p:nvPr/>
        </p:nvCxnSpPr>
        <p:spPr>
          <a:xfrm flipV="1">
            <a:off x="1861529" y="4978091"/>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FA2613DE-603D-4897-837D-5E81075E0B71}"/>
              </a:ext>
            </a:extLst>
          </p:cNvPr>
          <p:cNvCxnSpPr>
            <a:cxnSpLocks/>
          </p:cNvCxnSpPr>
          <p:nvPr/>
        </p:nvCxnSpPr>
        <p:spPr>
          <a:xfrm flipV="1">
            <a:off x="3704460" y="496483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B6E62844-D958-4E73-8BC6-7A3748F89753}"/>
              </a:ext>
            </a:extLst>
          </p:cNvPr>
          <p:cNvCxnSpPr>
            <a:cxnSpLocks/>
          </p:cNvCxnSpPr>
          <p:nvPr/>
        </p:nvCxnSpPr>
        <p:spPr>
          <a:xfrm flipV="1">
            <a:off x="5720377" y="4948156"/>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E2582206-B588-4FB7-83C6-11FE5825C732}"/>
              </a:ext>
            </a:extLst>
          </p:cNvPr>
          <p:cNvCxnSpPr>
            <a:cxnSpLocks/>
          </p:cNvCxnSpPr>
          <p:nvPr/>
        </p:nvCxnSpPr>
        <p:spPr>
          <a:xfrm flipV="1">
            <a:off x="-4496" y="502456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86E89AB7-B996-4EB3-9ACF-2894915A03FD}"/>
              </a:ext>
            </a:extLst>
          </p:cNvPr>
          <p:cNvCxnSpPr>
            <a:cxnSpLocks/>
          </p:cNvCxnSpPr>
          <p:nvPr/>
        </p:nvCxnSpPr>
        <p:spPr>
          <a:xfrm flipH="1" flipV="1">
            <a:off x="1828093" y="4978090"/>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8CA02359-5BE5-4C8E-96ED-858BEE19DF7D}"/>
              </a:ext>
            </a:extLst>
          </p:cNvPr>
          <p:cNvCxnSpPr>
            <a:cxnSpLocks/>
          </p:cNvCxnSpPr>
          <p:nvPr/>
        </p:nvCxnSpPr>
        <p:spPr>
          <a:xfrm flipH="1" flipV="1">
            <a:off x="3757226" y="498938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2023C2-724B-475F-8987-C53BF470FABF}"/>
              </a:ext>
            </a:extLst>
          </p:cNvPr>
          <p:cNvCxnSpPr>
            <a:cxnSpLocks/>
          </p:cNvCxnSpPr>
          <p:nvPr/>
        </p:nvCxnSpPr>
        <p:spPr>
          <a:xfrm flipH="1" flipV="1">
            <a:off x="5686359" y="4980745"/>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20FF1024-BA82-4568-A868-137D37BA3001}"/>
              </a:ext>
            </a:extLst>
          </p:cNvPr>
          <p:cNvCxnSpPr>
            <a:cxnSpLocks/>
          </p:cNvCxnSpPr>
          <p:nvPr/>
        </p:nvCxnSpPr>
        <p:spPr>
          <a:xfrm flipH="1" flipV="1">
            <a:off x="7494738" y="496288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C83FE800-08C3-4040-BAF1-CD84DA1086DA}"/>
              </a:ext>
            </a:extLst>
          </p:cNvPr>
          <p:cNvSpPr txBox="1"/>
          <p:nvPr/>
        </p:nvSpPr>
        <p:spPr>
          <a:xfrm>
            <a:off x="3477355" y="1329454"/>
            <a:ext cx="5237391" cy="461665"/>
          </a:xfrm>
          <a:prstGeom prst="rect">
            <a:avLst/>
          </a:prstGeom>
          <a:noFill/>
        </p:spPr>
        <p:txBody>
          <a:bodyPr wrap="square" rtlCol="0">
            <a:spAutoFit/>
          </a:bodyPr>
          <a:lstStyle/>
          <a:p>
            <a:r>
              <a:rPr lang="en-US" altLang="zh-TW" sz="2400" dirty="0"/>
              <a:t>Is it possible to consider the context?</a:t>
            </a:r>
            <a:endParaRPr lang="zh-TW" altLang="en-US" sz="2400" dirty="0"/>
          </a:p>
        </p:txBody>
      </p:sp>
      <p:sp>
        <p:nvSpPr>
          <p:cNvPr id="39" name="文字方塊 38">
            <a:extLst>
              <a:ext uri="{FF2B5EF4-FFF2-40B4-BE49-F238E27FC236}">
                <a16:creationId xmlns:a16="http://schemas.microsoft.com/office/drawing/2014/main" id="{48CC3AD6-DB7D-4A07-AFF4-D8B5F0C0C6DC}"/>
              </a:ext>
            </a:extLst>
          </p:cNvPr>
          <p:cNvSpPr txBox="1"/>
          <p:nvPr/>
        </p:nvSpPr>
        <p:spPr>
          <a:xfrm>
            <a:off x="1432819" y="6238331"/>
            <a:ext cx="607219" cy="461665"/>
          </a:xfrm>
          <a:prstGeom prst="rect">
            <a:avLst/>
          </a:prstGeom>
          <a:noFill/>
        </p:spPr>
        <p:txBody>
          <a:bodyPr wrap="square" rtlCol="0">
            <a:spAutoFit/>
          </a:bodyPr>
          <a:lstStyle/>
          <a:p>
            <a:pPr algn="ctr"/>
            <a:r>
              <a:rPr lang="en-US" altLang="zh-TW" sz="2400" dirty="0"/>
              <a:t>I</a:t>
            </a:r>
            <a:endParaRPr lang="zh-TW" altLang="en-US" sz="2400" dirty="0"/>
          </a:p>
        </p:txBody>
      </p:sp>
      <p:sp>
        <p:nvSpPr>
          <p:cNvPr id="40" name="文字方塊 39">
            <a:extLst>
              <a:ext uri="{FF2B5EF4-FFF2-40B4-BE49-F238E27FC236}">
                <a16:creationId xmlns:a16="http://schemas.microsoft.com/office/drawing/2014/main" id="{EE6A0891-48D9-4277-8F7C-0B11A3AFCD75}"/>
              </a:ext>
            </a:extLst>
          </p:cNvPr>
          <p:cNvSpPr txBox="1"/>
          <p:nvPr/>
        </p:nvSpPr>
        <p:spPr>
          <a:xfrm>
            <a:off x="3276506" y="6238331"/>
            <a:ext cx="719900" cy="461665"/>
          </a:xfrm>
          <a:prstGeom prst="rect">
            <a:avLst/>
          </a:prstGeom>
          <a:noFill/>
        </p:spPr>
        <p:txBody>
          <a:bodyPr wrap="square" rtlCol="0">
            <a:spAutoFit/>
          </a:bodyPr>
          <a:lstStyle/>
          <a:p>
            <a:pPr algn="ctr"/>
            <a:r>
              <a:rPr lang="en-US" altLang="zh-TW" sz="2400" dirty="0"/>
              <a:t>saw</a:t>
            </a:r>
            <a:endParaRPr lang="zh-TW" altLang="en-US" sz="2400" dirty="0"/>
          </a:p>
        </p:txBody>
      </p:sp>
      <p:sp>
        <p:nvSpPr>
          <p:cNvPr id="41" name="文字方塊 40">
            <a:extLst>
              <a:ext uri="{FF2B5EF4-FFF2-40B4-BE49-F238E27FC236}">
                <a16:creationId xmlns:a16="http://schemas.microsoft.com/office/drawing/2014/main" id="{69E23202-33D3-4769-B430-A4C413D1F212}"/>
              </a:ext>
            </a:extLst>
          </p:cNvPr>
          <p:cNvSpPr txBox="1"/>
          <p:nvPr/>
        </p:nvSpPr>
        <p:spPr>
          <a:xfrm>
            <a:off x="5177098" y="6272343"/>
            <a:ext cx="71990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42" name="文字方塊 41">
            <a:extLst>
              <a:ext uri="{FF2B5EF4-FFF2-40B4-BE49-F238E27FC236}">
                <a16:creationId xmlns:a16="http://schemas.microsoft.com/office/drawing/2014/main" id="{A389B6C8-747B-496B-B100-231997061EF9}"/>
              </a:ext>
            </a:extLst>
          </p:cNvPr>
          <p:cNvSpPr txBox="1"/>
          <p:nvPr/>
        </p:nvSpPr>
        <p:spPr>
          <a:xfrm>
            <a:off x="7077690" y="6261025"/>
            <a:ext cx="719900" cy="461665"/>
          </a:xfrm>
          <a:prstGeom prst="rect">
            <a:avLst/>
          </a:prstGeom>
          <a:noFill/>
        </p:spPr>
        <p:txBody>
          <a:bodyPr wrap="square" rtlCol="0">
            <a:spAutoFit/>
          </a:bodyPr>
          <a:lstStyle/>
          <a:p>
            <a:pPr algn="ctr"/>
            <a:r>
              <a:rPr lang="en-US" altLang="zh-TW" sz="2400" dirty="0"/>
              <a:t>saw</a:t>
            </a:r>
            <a:endParaRPr lang="zh-TW" altLang="en-US" sz="2400" dirty="0"/>
          </a:p>
        </p:txBody>
      </p:sp>
      <p:grpSp>
        <p:nvGrpSpPr>
          <p:cNvPr id="45" name="群組 44">
            <a:extLst>
              <a:ext uri="{FF2B5EF4-FFF2-40B4-BE49-F238E27FC236}">
                <a16:creationId xmlns:a16="http://schemas.microsoft.com/office/drawing/2014/main" id="{DCD5A1FC-32D3-4D9F-8BB7-E7E1CA5AA40C}"/>
              </a:ext>
            </a:extLst>
          </p:cNvPr>
          <p:cNvGrpSpPr/>
          <p:nvPr/>
        </p:nvGrpSpPr>
        <p:grpSpPr>
          <a:xfrm>
            <a:off x="702031" y="1900803"/>
            <a:ext cx="2677057" cy="830997"/>
            <a:chOff x="6249484" y="1684426"/>
            <a:chExt cx="2677057" cy="830997"/>
          </a:xfrm>
        </p:grpSpPr>
        <p:sp>
          <p:nvSpPr>
            <p:cNvPr id="43" name="矩形: 圓角 42">
              <a:extLst>
                <a:ext uri="{FF2B5EF4-FFF2-40B4-BE49-F238E27FC236}">
                  <a16:creationId xmlns:a16="http://schemas.microsoft.com/office/drawing/2014/main" id="{CC859511-453D-4BEE-AFB5-E386C26F903A}"/>
                </a:ext>
              </a:extLst>
            </p:cNvPr>
            <p:cNvSpPr/>
            <p:nvPr/>
          </p:nvSpPr>
          <p:spPr>
            <a:xfrm>
              <a:off x="6249484" y="171930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4" name="文字方塊 43">
              <a:extLst>
                <a:ext uri="{FF2B5EF4-FFF2-40B4-BE49-F238E27FC236}">
                  <a16:creationId xmlns:a16="http://schemas.microsoft.com/office/drawing/2014/main" id="{9D6BDEE5-8105-41AA-BB71-6DBA00B74283}"/>
                </a:ext>
              </a:extLst>
            </p:cNvPr>
            <p:cNvSpPr txBox="1"/>
            <p:nvPr/>
          </p:nvSpPr>
          <p:spPr>
            <a:xfrm>
              <a:off x="7277279" y="1684426"/>
              <a:ext cx="1649262" cy="830997"/>
            </a:xfrm>
            <a:prstGeom prst="rect">
              <a:avLst/>
            </a:prstGeom>
            <a:noFill/>
          </p:spPr>
          <p:txBody>
            <a:bodyPr wrap="square" rtlCol="0">
              <a:spAutoFit/>
            </a:bodyPr>
            <a:lstStyle/>
            <a:p>
              <a:r>
                <a:rPr lang="en-US" altLang="zh-TW" sz="2400" dirty="0"/>
                <a:t>Fully-connected</a:t>
              </a:r>
            </a:p>
          </p:txBody>
        </p:sp>
      </p:grpSp>
      <p:sp>
        <p:nvSpPr>
          <p:cNvPr id="47" name="文字方塊 46">
            <a:extLst>
              <a:ext uri="{FF2B5EF4-FFF2-40B4-BE49-F238E27FC236}">
                <a16:creationId xmlns:a16="http://schemas.microsoft.com/office/drawing/2014/main" id="{45590F2C-F7DC-481C-9AC2-61D44A32C721}"/>
              </a:ext>
            </a:extLst>
          </p:cNvPr>
          <p:cNvSpPr txBox="1"/>
          <p:nvPr/>
        </p:nvSpPr>
        <p:spPr>
          <a:xfrm>
            <a:off x="5005130" y="1791119"/>
            <a:ext cx="3933704" cy="461665"/>
          </a:xfrm>
          <a:prstGeom prst="rect">
            <a:avLst/>
          </a:prstGeom>
          <a:noFill/>
        </p:spPr>
        <p:txBody>
          <a:bodyPr wrap="square" rtlCol="0">
            <a:spAutoFit/>
          </a:bodyPr>
          <a:lstStyle/>
          <a:p>
            <a:r>
              <a:rPr lang="en-US" altLang="zh-TW" sz="2400" dirty="0"/>
              <a:t>FC can consider the neighbor </a:t>
            </a:r>
            <a:endParaRPr lang="zh-TW" altLang="en-US" sz="2400" dirty="0"/>
          </a:p>
        </p:txBody>
      </p:sp>
      <p:sp>
        <p:nvSpPr>
          <p:cNvPr id="48" name="文字方塊 47">
            <a:extLst>
              <a:ext uri="{FF2B5EF4-FFF2-40B4-BE49-F238E27FC236}">
                <a16:creationId xmlns:a16="http://schemas.microsoft.com/office/drawing/2014/main" id="{16847DF0-9626-41F6-8115-593681822595}"/>
              </a:ext>
            </a:extLst>
          </p:cNvPr>
          <p:cNvSpPr txBox="1"/>
          <p:nvPr/>
        </p:nvSpPr>
        <p:spPr>
          <a:xfrm>
            <a:off x="3477355" y="2236962"/>
            <a:ext cx="5519866" cy="461665"/>
          </a:xfrm>
          <a:prstGeom prst="rect">
            <a:avLst/>
          </a:prstGeom>
          <a:noFill/>
        </p:spPr>
        <p:txBody>
          <a:bodyPr wrap="square" rtlCol="0">
            <a:spAutoFit/>
          </a:bodyPr>
          <a:lstStyle/>
          <a:p>
            <a:r>
              <a:rPr lang="en-US" altLang="zh-TW" sz="2400" dirty="0"/>
              <a:t>How to consider the whole sequence? </a:t>
            </a:r>
            <a:endParaRPr lang="zh-TW" altLang="en-US" sz="2400" dirty="0"/>
          </a:p>
        </p:txBody>
      </p:sp>
      <p:sp>
        <p:nvSpPr>
          <p:cNvPr id="49" name="矩形: 圓角 48">
            <a:extLst>
              <a:ext uri="{FF2B5EF4-FFF2-40B4-BE49-F238E27FC236}">
                <a16:creationId xmlns:a16="http://schemas.microsoft.com/office/drawing/2014/main" id="{8DCF7A69-6594-495C-964E-296D2242F559}"/>
              </a:ext>
            </a:extLst>
          </p:cNvPr>
          <p:cNvSpPr/>
          <p:nvPr/>
        </p:nvSpPr>
        <p:spPr>
          <a:xfrm>
            <a:off x="1492690" y="5426588"/>
            <a:ext cx="4287532" cy="8852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E3F9851A-2A96-498E-9076-16713EDB1F42}"/>
              </a:ext>
            </a:extLst>
          </p:cNvPr>
          <p:cNvSpPr txBox="1"/>
          <p:nvPr/>
        </p:nvSpPr>
        <p:spPr>
          <a:xfrm>
            <a:off x="146280" y="5610356"/>
            <a:ext cx="1346410" cy="461665"/>
          </a:xfrm>
          <a:prstGeom prst="rect">
            <a:avLst/>
          </a:prstGeom>
          <a:noFill/>
        </p:spPr>
        <p:txBody>
          <a:bodyPr wrap="square" rtlCol="0">
            <a:spAutoFit/>
          </a:bodyPr>
          <a:lstStyle/>
          <a:p>
            <a:pPr algn="r"/>
            <a:r>
              <a:rPr lang="en-US" altLang="zh-TW" sz="2400" dirty="0">
                <a:solidFill>
                  <a:srgbClr val="FF0000"/>
                </a:solidFill>
              </a:rPr>
              <a:t>window</a:t>
            </a:r>
            <a:endParaRPr lang="zh-TW" altLang="en-US" sz="2400" dirty="0">
              <a:solidFill>
                <a:srgbClr val="FF0000"/>
              </a:solidFill>
            </a:endParaRPr>
          </a:p>
        </p:txBody>
      </p:sp>
      <p:sp>
        <p:nvSpPr>
          <p:cNvPr id="46" name="文字方塊 45">
            <a:extLst>
              <a:ext uri="{FF2B5EF4-FFF2-40B4-BE49-F238E27FC236}">
                <a16:creationId xmlns:a16="http://schemas.microsoft.com/office/drawing/2014/main" id="{D6898DBB-62F4-4545-A513-E710A08599F9}"/>
              </a:ext>
            </a:extLst>
          </p:cNvPr>
          <p:cNvSpPr txBox="1"/>
          <p:nvPr/>
        </p:nvSpPr>
        <p:spPr>
          <a:xfrm>
            <a:off x="4087968" y="2653055"/>
            <a:ext cx="5519866" cy="461665"/>
          </a:xfrm>
          <a:prstGeom prst="rect">
            <a:avLst/>
          </a:prstGeom>
          <a:noFill/>
        </p:spPr>
        <p:txBody>
          <a:bodyPr wrap="square" rtlCol="0">
            <a:spAutoFit/>
          </a:bodyPr>
          <a:lstStyle/>
          <a:p>
            <a:r>
              <a:rPr lang="en-US" altLang="zh-TW" sz="2400" dirty="0"/>
              <a:t>a window covers the whole sequence?</a:t>
            </a:r>
            <a:endParaRPr lang="zh-TW" altLang="en-US" sz="2400" dirty="0"/>
          </a:p>
        </p:txBody>
      </p:sp>
      <p:sp>
        <p:nvSpPr>
          <p:cNvPr id="3" name="投影片編號版面配置區 2">
            <a:extLst>
              <a:ext uri="{FF2B5EF4-FFF2-40B4-BE49-F238E27FC236}">
                <a16:creationId xmlns:a16="http://schemas.microsoft.com/office/drawing/2014/main" id="{936A8040-7DB5-4801-B1BA-3663D6EAB98B}"/>
              </a:ext>
            </a:extLst>
          </p:cNvPr>
          <p:cNvSpPr>
            <a:spLocks noGrp="1"/>
          </p:cNvSpPr>
          <p:nvPr>
            <p:ph type="sldNum" sz="quarter" idx="12"/>
          </p:nvPr>
        </p:nvSpPr>
        <p:spPr/>
        <p:txBody>
          <a:bodyPr/>
          <a:lstStyle/>
          <a:p>
            <a:fld id="{14FE7D4A-7B99-4F9B-9C7F-3AECE8C25A38}" type="slidenum">
              <a:rPr lang="zh-TW" altLang="en-US" smtClean="0"/>
              <a:t>10</a:t>
            </a:fld>
            <a:endParaRPr lang="zh-TW" altLang="en-US"/>
          </a:p>
        </p:txBody>
      </p:sp>
    </p:spTree>
    <p:extLst>
      <p:ext uri="{BB962C8B-B14F-4D97-AF65-F5344CB8AC3E}">
        <p14:creationId xmlns:p14="http://schemas.microsoft.com/office/powerpoint/2010/main" val="72164947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6" grpId="0" animBg="1"/>
      <p:bldP spid="17" grpId="0" animBg="1"/>
      <p:bldP spid="18" grpId="0" animBg="1"/>
      <p:bldP spid="24" grpId="0" animBg="1"/>
      <p:bldP spid="25" grpId="0" animBg="1"/>
      <p:bldP spid="26" grpId="0" animBg="1"/>
      <p:bldP spid="27" grpId="0" animBg="1"/>
      <p:bldP spid="38" grpId="0"/>
      <p:bldP spid="39" grpId="0"/>
      <p:bldP spid="40" grpId="0"/>
      <p:bldP spid="41" grpId="0"/>
      <p:bldP spid="42" grpId="0"/>
      <p:bldP spid="47" grpId="0"/>
      <p:bldP spid="48" grpId="0"/>
      <p:bldP spid="49" grpId="0" animBg="1"/>
      <p:bldP spid="4"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62840"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49615"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020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6315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6" name="直線單箭頭接點 15">
            <a:extLst>
              <a:ext uri="{FF2B5EF4-FFF2-40B4-BE49-F238E27FC236}">
                <a16:creationId xmlns:a16="http://schemas.microsoft.com/office/drawing/2014/main" id="{877EF540-DF83-4198-A86F-166A2171B962}"/>
              </a:ext>
            </a:extLst>
          </p:cNvPr>
          <p:cNvCxnSpPr>
            <a:cxnSpLocks/>
          </p:cNvCxnSpPr>
          <p:nvPr/>
        </p:nvCxnSpPr>
        <p:spPr>
          <a:xfrm flipV="1">
            <a:off x="172760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9DBD8197-53D7-4B1C-BEC0-F5D0940E8250}"/>
              </a:ext>
            </a:extLst>
          </p:cNvPr>
          <p:cNvCxnSpPr>
            <a:cxnSpLocks/>
          </p:cNvCxnSpPr>
          <p:nvPr/>
        </p:nvCxnSpPr>
        <p:spPr>
          <a:xfrm flipV="1">
            <a:off x="362123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2331E60E-A25F-464C-9EB5-294580ABCA32}"/>
              </a:ext>
            </a:extLst>
          </p:cNvPr>
          <p:cNvCxnSpPr>
            <a:cxnSpLocks/>
          </p:cNvCxnSpPr>
          <p:nvPr/>
        </p:nvCxnSpPr>
        <p:spPr>
          <a:xfrm flipV="1">
            <a:off x="5528224"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B811B6A5-4C79-4154-8E15-D1D73CCACA63}"/>
              </a:ext>
            </a:extLst>
          </p:cNvPr>
          <p:cNvCxnSpPr>
            <a:cxnSpLocks/>
          </p:cNvCxnSpPr>
          <p:nvPr/>
        </p:nvCxnSpPr>
        <p:spPr>
          <a:xfrm flipV="1">
            <a:off x="7427921"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a:extLst>
              <a:ext uri="{FF2B5EF4-FFF2-40B4-BE49-F238E27FC236}">
                <a16:creationId xmlns:a16="http://schemas.microsoft.com/office/drawing/2014/main" id="{FC3E26D9-D718-4863-AFC8-D704739A7CFF}"/>
              </a:ext>
            </a:extLst>
          </p:cNvPr>
          <p:cNvSpPr/>
          <p:nvPr/>
        </p:nvSpPr>
        <p:spPr>
          <a:xfrm>
            <a:off x="1585149" y="1196250"/>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40E543AE-E721-4C98-AD64-8A15B2B78CCE}"/>
              </a:ext>
            </a:extLst>
          </p:cNvPr>
          <p:cNvSpPr/>
          <p:nvPr/>
        </p:nvSpPr>
        <p:spPr>
          <a:xfrm>
            <a:off x="3479344" y="1196250"/>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36657506-9945-4F88-9A20-20F87FB84034}"/>
              </a:ext>
            </a:extLst>
          </p:cNvPr>
          <p:cNvSpPr/>
          <p:nvPr/>
        </p:nvSpPr>
        <p:spPr>
          <a:xfrm>
            <a:off x="5396613" y="1203164"/>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1DFD8561-4499-4D23-9AD6-9EF0884272B9}"/>
              </a:ext>
            </a:extLst>
          </p:cNvPr>
          <p:cNvSpPr/>
          <p:nvPr/>
        </p:nvSpPr>
        <p:spPr>
          <a:xfrm>
            <a:off x="7277556" y="1203163"/>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圓角 47">
            <a:extLst>
              <a:ext uri="{FF2B5EF4-FFF2-40B4-BE49-F238E27FC236}">
                <a16:creationId xmlns:a16="http://schemas.microsoft.com/office/drawing/2014/main" id="{F1EE0B7D-56AD-47EE-834D-16F2E1FEA689}"/>
              </a:ext>
            </a:extLst>
          </p:cNvPr>
          <p:cNvSpPr/>
          <p:nvPr/>
        </p:nvSpPr>
        <p:spPr>
          <a:xfrm>
            <a:off x="1602483" y="3291588"/>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88CAF0B1-F3B7-40E1-BF5A-F4FB530BC15C}"/>
              </a:ext>
            </a:extLst>
          </p:cNvPr>
          <p:cNvSpPr/>
          <p:nvPr/>
        </p:nvSpPr>
        <p:spPr>
          <a:xfrm>
            <a:off x="3502460" y="3291588"/>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0" name="矩形: 圓角 49">
            <a:extLst>
              <a:ext uri="{FF2B5EF4-FFF2-40B4-BE49-F238E27FC236}">
                <a16:creationId xmlns:a16="http://schemas.microsoft.com/office/drawing/2014/main" id="{1161D3F9-CE7C-48CB-BD23-5F34D89A62D1}"/>
              </a:ext>
            </a:extLst>
          </p:cNvPr>
          <p:cNvSpPr/>
          <p:nvPr/>
        </p:nvSpPr>
        <p:spPr>
          <a:xfrm>
            <a:off x="5403052" y="3291588"/>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9B8A998A-7D75-497C-A172-0DB27C19A312}"/>
              </a:ext>
            </a:extLst>
          </p:cNvPr>
          <p:cNvSpPr/>
          <p:nvPr/>
        </p:nvSpPr>
        <p:spPr>
          <a:xfrm>
            <a:off x="7303645" y="3291588"/>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F04BE7D9-3FF1-4DD3-803A-CF1D7CD83038}"/>
              </a:ext>
            </a:extLst>
          </p:cNvPr>
          <p:cNvCxnSpPr>
            <a:cxnSpLocks/>
          </p:cNvCxnSpPr>
          <p:nvPr/>
        </p:nvCxnSpPr>
        <p:spPr>
          <a:xfrm flipH="1" flipV="1">
            <a:off x="1721828" y="291235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9E441640-4B84-44CE-973A-4C30EB6B3CDC}"/>
              </a:ext>
            </a:extLst>
          </p:cNvPr>
          <p:cNvCxnSpPr>
            <a:cxnSpLocks/>
          </p:cNvCxnSpPr>
          <p:nvPr/>
        </p:nvCxnSpPr>
        <p:spPr>
          <a:xfrm flipH="1" flipV="1">
            <a:off x="3622421" y="290818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E8BC8DC6-F0F6-47EF-BC1A-459330FF7FC2}"/>
              </a:ext>
            </a:extLst>
          </p:cNvPr>
          <p:cNvCxnSpPr>
            <a:cxnSpLocks/>
          </p:cNvCxnSpPr>
          <p:nvPr/>
        </p:nvCxnSpPr>
        <p:spPr>
          <a:xfrm flipH="1" flipV="1">
            <a:off x="5515524" y="290200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D6F8C9E5-7F3D-4E3F-BA6B-AC4C98038E95}"/>
              </a:ext>
            </a:extLst>
          </p:cNvPr>
          <p:cNvCxnSpPr>
            <a:cxnSpLocks/>
          </p:cNvCxnSpPr>
          <p:nvPr/>
        </p:nvCxnSpPr>
        <p:spPr>
          <a:xfrm flipH="1" flipV="1">
            <a:off x="7422711" y="292270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446C87D3-8741-4B29-ACE5-B34D0D367005}"/>
              </a:ext>
            </a:extLst>
          </p:cNvPr>
          <p:cNvSpPr txBox="1"/>
          <p:nvPr/>
        </p:nvSpPr>
        <p:spPr>
          <a:xfrm>
            <a:off x="369206" y="3242310"/>
            <a:ext cx="1177508" cy="830997"/>
          </a:xfrm>
          <a:prstGeom prst="rect">
            <a:avLst/>
          </a:prstGeom>
          <a:noFill/>
        </p:spPr>
        <p:txBody>
          <a:bodyPr wrap="square" rtlCol="0">
            <a:spAutoFit/>
          </a:bodyPr>
          <a:lstStyle/>
          <a:p>
            <a:pPr algn="r"/>
            <a:r>
              <a:rPr lang="en-US" altLang="zh-TW" sz="2400" dirty="0"/>
              <a:t>with context</a:t>
            </a:r>
            <a:endParaRPr lang="zh-TW" altLang="en-US" sz="2400" dirty="0"/>
          </a:p>
        </p:txBody>
      </p:sp>
      <p:sp>
        <p:nvSpPr>
          <p:cNvPr id="96" name="文字方塊 95">
            <a:extLst>
              <a:ext uri="{FF2B5EF4-FFF2-40B4-BE49-F238E27FC236}">
                <a16:creationId xmlns:a16="http://schemas.microsoft.com/office/drawing/2014/main" id="{FA0793E5-8EF1-455D-B69D-15E87D703D93}"/>
              </a:ext>
            </a:extLst>
          </p:cNvPr>
          <p:cNvSpPr txBox="1"/>
          <p:nvPr/>
        </p:nvSpPr>
        <p:spPr>
          <a:xfrm>
            <a:off x="2391157" y="328487"/>
            <a:ext cx="4572000" cy="584775"/>
          </a:xfrm>
          <a:prstGeom prst="rect">
            <a:avLst/>
          </a:prstGeom>
          <a:noFill/>
        </p:spPr>
        <p:txBody>
          <a:bodyPr wrap="square">
            <a:spAutoFit/>
          </a:bodyPr>
          <a:lstStyle/>
          <a:p>
            <a:pPr algn="ctr"/>
            <a:r>
              <a:rPr lang="en-US" altLang="zh-TW" sz="3200" b="1" i="1" u="sng" dirty="0"/>
              <a:t>Self-attention</a:t>
            </a:r>
            <a:endParaRPr lang="zh-TW" altLang="en-US" sz="3200" b="1" i="1" u="sng" dirty="0"/>
          </a:p>
        </p:txBody>
      </p:sp>
      <p:sp>
        <p:nvSpPr>
          <p:cNvPr id="2" name="投影片編號版面配置區 1">
            <a:extLst>
              <a:ext uri="{FF2B5EF4-FFF2-40B4-BE49-F238E27FC236}">
                <a16:creationId xmlns:a16="http://schemas.microsoft.com/office/drawing/2014/main" id="{7CFF8C2C-30BE-40BF-B1C7-F53267154269}"/>
              </a:ext>
            </a:extLst>
          </p:cNvPr>
          <p:cNvSpPr>
            <a:spLocks noGrp="1"/>
          </p:cNvSpPr>
          <p:nvPr>
            <p:ph type="sldNum" sz="quarter" idx="12"/>
          </p:nvPr>
        </p:nvSpPr>
        <p:spPr/>
        <p:txBody>
          <a:bodyPr/>
          <a:lstStyle/>
          <a:p>
            <a:fld id="{14FE7D4A-7B99-4F9B-9C7F-3AECE8C25A38}" type="slidenum">
              <a:rPr lang="zh-TW" altLang="en-US" smtClean="0"/>
              <a:t>11</a:t>
            </a:fld>
            <a:endParaRPr lang="zh-TW" altLang="en-US"/>
          </a:p>
        </p:txBody>
      </p:sp>
    </p:spTree>
    <p:extLst>
      <p:ext uri="{BB962C8B-B14F-4D97-AF65-F5344CB8AC3E}">
        <p14:creationId xmlns:p14="http://schemas.microsoft.com/office/powerpoint/2010/main" val="95817344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39" grpId="0" animBg="1"/>
      <p:bldP spid="48" grpId="0" animBg="1"/>
      <p:bldP spid="49" grpId="0" animBg="1"/>
      <p:bldP spid="50" grpId="0" animBg="1"/>
      <p:bldP spid="51" grpId="0" animBg="1"/>
      <p:bldP spid="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70329"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57104"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769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7064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圓角 71">
            <a:extLst>
              <a:ext uri="{FF2B5EF4-FFF2-40B4-BE49-F238E27FC236}">
                <a16:creationId xmlns:a16="http://schemas.microsoft.com/office/drawing/2014/main" id="{2FD5E9C7-CFE0-40E7-BEDC-9A21180986FB}"/>
              </a:ext>
            </a:extLst>
          </p:cNvPr>
          <p:cNvSpPr/>
          <p:nvPr/>
        </p:nvSpPr>
        <p:spPr>
          <a:xfrm>
            <a:off x="1270329" y="2003131"/>
            <a:ext cx="6629845" cy="757097"/>
          </a:xfrm>
          <a:prstGeom prst="roundRect">
            <a:avLst/>
          </a:prstGeom>
          <a:blipFill>
            <a:blip r:embed="rId4"/>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73" name="直線單箭頭接點 72">
            <a:extLst>
              <a:ext uri="{FF2B5EF4-FFF2-40B4-BE49-F238E27FC236}">
                <a16:creationId xmlns:a16="http://schemas.microsoft.com/office/drawing/2014/main" id="{B6EB8278-19B0-4B0D-AB14-818DF48F85E3}"/>
              </a:ext>
            </a:extLst>
          </p:cNvPr>
          <p:cNvCxnSpPr>
            <a:cxnSpLocks/>
          </p:cNvCxnSpPr>
          <p:nvPr/>
        </p:nvCxnSpPr>
        <p:spPr>
          <a:xfrm flipH="1" flipV="1">
            <a:off x="1734527" y="277057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0C0FD6DB-929B-4147-8D0B-95EF3A3E7B57}"/>
              </a:ext>
            </a:extLst>
          </p:cNvPr>
          <p:cNvCxnSpPr>
            <a:cxnSpLocks/>
          </p:cNvCxnSpPr>
          <p:nvPr/>
        </p:nvCxnSpPr>
        <p:spPr>
          <a:xfrm flipH="1" flipV="1">
            <a:off x="3635120" y="276641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EED8986D-C547-4A49-B78A-9E9D50D7E306}"/>
              </a:ext>
            </a:extLst>
          </p:cNvPr>
          <p:cNvCxnSpPr>
            <a:cxnSpLocks/>
          </p:cNvCxnSpPr>
          <p:nvPr/>
        </p:nvCxnSpPr>
        <p:spPr>
          <a:xfrm flipH="1" flipV="1">
            <a:off x="5528223" y="276022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a:extLst>
              <a:ext uri="{FF2B5EF4-FFF2-40B4-BE49-F238E27FC236}">
                <a16:creationId xmlns:a16="http://schemas.microsoft.com/office/drawing/2014/main" id="{60B8A04E-4550-4BAC-B0AD-2B8680C85205}"/>
              </a:ext>
            </a:extLst>
          </p:cNvPr>
          <p:cNvCxnSpPr>
            <a:cxnSpLocks/>
          </p:cNvCxnSpPr>
          <p:nvPr/>
        </p:nvCxnSpPr>
        <p:spPr>
          <a:xfrm flipH="1" flipV="1">
            <a:off x="7435410" y="27809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50B48BB1-3D1C-4F5B-9598-9344384C92EB}"/>
              </a:ext>
            </a:extLst>
          </p:cNvPr>
          <p:cNvCxnSpPr>
            <a:cxnSpLocks/>
          </p:cNvCxnSpPr>
          <p:nvPr/>
        </p:nvCxnSpPr>
        <p:spPr>
          <a:xfrm flipH="1" flipV="1">
            <a:off x="1734527" y="161704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BCD5CAA8-CB6C-4EA4-801C-CFC83CFF538C}"/>
              </a:ext>
            </a:extLst>
          </p:cNvPr>
          <p:cNvCxnSpPr>
            <a:cxnSpLocks/>
          </p:cNvCxnSpPr>
          <p:nvPr/>
        </p:nvCxnSpPr>
        <p:spPr>
          <a:xfrm flipH="1" flipV="1">
            <a:off x="3635120" y="1612883"/>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50D1251B-6090-44F0-B04D-7C3ABCBFCBB3}"/>
              </a:ext>
            </a:extLst>
          </p:cNvPr>
          <p:cNvCxnSpPr>
            <a:cxnSpLocks/>
          </p:cNvCxnSpPr>
          <p:nvPr/>
        </p:nvCxnSpPr>
        <p:spPr>
          <a:xfrm flipH="1" flipV="1">
            <a:off x="5528223" y="1606699"/>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a:extLst>
              <a:ext uri="{FF2B5EF4-FFF2-40B4-BE49-F238E27FC236}">
                <a16:creationId xmlns:a16="http://schemas.microsoft.com/office/drawing/2014/main" id="{4491E4A6-C0D9-4021-81D4-0A0CF9064E59}"/>
              </a:ext>
            </a:extLst>
          </p:cNvPr>
          <p:cNvCxnSpPr>
            <a:cxnSpLocks/>
          </p:cNvCxnSpPr>
          <p:nvPr/>
        </p:nvCxnSpPr>
        <p:spPr>
          <a:xfrm flipH="1" flipV="1">
            <a:off x="7435410" y="16273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BC603C6D-B581-4B34-B3E4-82BA0352EBCA}"/>
              </a:ext>
            </a:extLst>
          </p:cNvPr>
          <p:cNvCxnSpPr>
            <a:cxnSpLocks/>
          </p:cNvCxnSpPr>
          <p:nvPr/>
        </p:nvCxnSpPr>
        <p:spPr>
          <a:xfrm flipV="1">
            <a:off x="1714718" y="470107"/>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7A99F931-4CF8-485B-9874-25AC07FF129D}"/>
              </a:ext>
            </a:extLst>
          </p:cNvPr>
          <p:cNvCxnSpPr>
            <a:cxnSpLocks/>
          </p:cNvCxnSpPr>
          <p:nvPr/>
        </p:nvCxnSpPr>
        <p:spPr>
          <a:xfrm flipV="1">
            <a:off x="3630050" y="48356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CEAFB9BA-20F8-4A04-A666-5A63935CCE8B}"/>
              </a:ext>
            </a:extLst>
          </p:cNvPr>
          <p:cNvCxnSpPr>
            <a:cxnSpLocks/>
          </p:cNvCxnSpPr>
          <p:nvPr/>
        </p:nvCxnSpPr>
        <p:spPr>
          <a:xfrm flipV="1">
            <a:off x="5528223" y="477708"/>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97CEE731-AEDE-477A-89F7-9DD59F9449A3}"/>
              </a:ext>
            </a:extLst>
          </p:cNvPr>
          <p:cNvCxnSpPr>
            <a:cxnSpLocks/>
          </p:cNvCxnSpPr>
          <p:nvPr/>
        </p:nvCxnSpPr>
        <p:spPr>
          <a:xfrm flipV="1">
            <a:off x="7449924" y="48462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2DEEC94D-6B8F-4903-BE20-D6561E2EAF96}"/>
              </a:ext>
            </a:extLst>
          </p:cNvPr>
          <p:cNvSpPr/>
          <p:nvPr/>
        </p:nvSpPr>
        <p:spPr>
          <a:xfrm>
            <a:off x="1593965" y="179415"/>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0" name="橢圓 99">
            <a:extLst>
              <a:ext uri="{FF2B5EF4-FFF2-40B4-BE49-F238E27FC236}">
                <a16:creationId xmlns:a16="http://schemas.microsoft.com/office/drawing/2014/main" id="{F1739675-A671-4D36-A4FB-4210BBD9A51B}"/>
              </a:ext>
            </a:extLst>
          </p:cNvPr>
          <p:cNvSpPr/>
          <p:nvPr/>
        </p:nvSpPr>
        <p:spPr>
          <a:xfrm>
            <a:off x="3488160" y="179415"/>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1" name="橢圓 100">
            <a:extLst>
              <a:ext uri="{FF2B5EF4-FFF2-40B4-BE49-F238E27FC236}">
                <a16:creationId xmlns:a16="http://schemas.microsoft.com/office/drawing/2014/main" id="{429FB898-E2A1-4C1A-867B-E070FC63A048}"/>
              </a:ext>
            </a:extLst>
          </p:cNvPr>
          <p:cNvSpPr/>
          <p:nvPr/>
        </p:nvSpPr>
        <p:spPr>
          <a:xfrm>
            <a:off x="5390915" y="186329"/>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2" name="橢圓 101">
            <a:extLst>
              <a:ext uri="{FF2B5EF4-FFF2-40B4-BE49-F238E27FC236}">
                <a16:creationId xmlns:a16="http://schemas.microsoft.com/office/drawing/2014/main" id="{3708AEDE-6AC7-4F43-8F47-5DE15F546993}"/>
              </a:ext>
            </a:extLst>
          </p:cNvPr>
          <p:cNvSpPr/>
          <p:nvPr/>
        </p:nvSpPr>
        <p:spPr>
          <a:xfrm>
            <a:off x="7286372" y="186328"/>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36BCC9F0-DEF7-43E8-99E3-FF724E621A3E}"/>
              </a:ext>
            </a:extLst>
          </p:cNvPr>
          <p:cNvSpPr/>
          <p:nvPr/>
        </p:nvSpPr>
        <p:spPr>
          <a:xfrm>
            <a:off x="1283581"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69" name="矩形: 圓角 68">
            <a:extLst>
              <a:ext uri="{FF2B5EF4-FFF2-40B4-BE49-F238E27FC236}">
                <a16:creationId xmlns:a16="http://schemas.microsoft.com/office/drawing/2014/main" id="{E131EB9D-58BA-4453-B881-2D944D090DF7}"/>
              </a:ext>
            </a:extLst>
          </p:cNvPr>
          <p:cNvSpPr/>
          <p:nvPr/>
        </p:nvSpPr>
        <p:spPr>
          <a:xfrm>
            <a:off x="3170356"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0" name="矩形: 圓角 69">
            <a:extLst>
              <a:ext uri="{FF2B5EF4-FFF2-40B4-BE49-F238E27FC236}">
                <a16:creationId xmlns:a16="http://schemas.microsoft.com/office/drawing/2014/main" id="{93C92468-5007-44EA-9775-A8C4EAF30990}"/>
              </a:ext>
            </a:extLst>
          </p:cNvPr>
          <p:cNvSpPr/>
          <p:nvPr/>
        </p:nvSpPr>
        <p:spPr>
          <a:xfrm>
            <a:off x="507094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1" name="矩形: 圓角 70">
            <a:extLst>
              <a:ext uri="{FF2B5EF4-FFF2-40B4-BE49-F238E27FC236}">
                <a16:creationId xmlns:a16="http://schemas.microsoft.com/office/drawing/2014/main" id="{3F2E0071-2AB5-40EB-8EAF-D81C55F6CD4E}"/>
              </a:ext>
            </a:extLst>
          </p:cNvPr>
          <p:cNvSpPr/>
          <p:nvPr/>
        </p:nvSpPr>
        <p:spPr>
          <a:xfrm>
            <a:off x="698389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pic>
        <p:nvPicPr>
          <p:cNvPr id="103" name="Picture 4" descr="ãTransformerãçåçæå°çµæ">
            <a:extLst>
              <a:ext uri="{FF2B5EF4-FFF2-40B4-BE49-F238E27FC236}">
                <a16:creationId xmlns:a16="http://schemas.microsoft.com/office/drawing/2014/main" id="{1812C63F-714A-468E-99AD-31F6F1354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948" y="3526394"/>
            <a:ext cx="3106430" cy="2680203"/>
          </a:xfrm>
          <a:prstGeom prst="rect">
            <a:avLst/>
          </a:prstGeom>
          <a:noFill/>
          <a:extLst>
            <a:ext uri="{909E8E84-426E-40DD-AFC4-6F175D3DCCD1}">
              <a14:hiddenFill xmlns:a14="http://schemas.microsoft.com/office/drawing/2010/main">
                <a:solidFill>
                  <a:srgbClr val="FFFFFF"/>
                </a:solidFill>
              </a14:hiddenFill>
            </a:ext>
          </a:extLst>
        </p:spPr>
      </p:pic>
      <p:sp>
        <p:nvSpPr>
          <p:cNvPr id="104" name="語音泡泡: 圓角矩形 103">
            <a:extLst>
              <a:ext uri="{FF2B5EF4-FFF2-40B4-BE49-F238E27FC236}">
                <a16:creationId xmlns:a16="http://schemas.microsoft.com/office/drawing/2014/main" id="{333E48BA-DE3E-438C-81CF-328AE01C9BBF}"/>
              </a:ext>
            </a:extLst>
          </p:cNvPr>
          <p:cNvSpPr/>
          <p:nvPr/>
        </p:nvSpPr>
        <p:spPr>
          <a:xfrm>
            <a:off x="6251056" y="4881315"/>
            <a:ext cx="2365468" cy="943490"/>
          </a:xfrm>
          <a:prstGeom prst="wedgeRoundRectCallout">
            <a:avLst>
              <a:gd name="adj1" fmla="val -49221"/>
              <a:gd name="adj2" fmla="val -92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Attention is all you need.</a:t>
            </a:r>
            <a:endParaRPr lang="zh-TW" altLang="en-US" sz="2800" dirty="0"/>
          </a:p>
        </p:txBody>
      </p:sp>
      <p:sp>
        <p:nvSpPr>
          <p:cNvPr id="105" name="文字方塊 104">
            <a:extLst>
              <a:ext uri="{FF2B5EF4-FFF2-40B4-BE49-F238E27FC236}">
                <a16:creationId xmlns:a16="http://schemas.microsoft.com/office/drawing/2014/main" id="{EEDC44FE-5CAC-489B-8FC1-4911B1AE7FE8}"/>
              </a:ext>
            </a:extLst>
          </p:cNvPr>
          <p:cNvSpPr txBox="1"/>
          <p:nvPr/>
        </p:nvSpPr>
        <p:spPr>
          <a:xfrm>
            <a:off x="4716271" y="6220128"/>
            <a:ext cx="4086719" cy="369332"/>
          </a:xfrm>
          <a:prstGeom prst="rect">
            <a:avLst/>
          </a:prstGeom>
          <a:noFill/>
        </p:spPr>
        <p:txBody>
          <a:bodyPr wrap="square">
            <a:spAutoFit/>
          </a:bodyPr>
          <a:lstStyle/>
          <a:p>
            <a:pPr algn="ctr"/>
            <a:r>
              <a:rPr lang="zh-TW" altLang="en-US" dirty="0"/>
              <a:t>https://arxiv.org/abs/1706.03762</a:t>
            </a:r>
          </a:p>
        </p:txBody>
      </p:sp>
      <p:sp>
        <p:nvSpPr>
          <p:cNvPr id="2" name="投影片編號版面配置區 1">
            <a:extLst>
              <a:ext uri="{FF2B5EF4-FFF2-40B4-BE49-F238E27FC236}">
                <a16:creationId xmlns:a16="http://schemas.microsoft.com/office/drawing/2014/main" id="{8BABD623-AF39-43E7-8AC3-7525AC5F87C1}"/>
              </a:ext>
            </a:extLst>
          </p:cNvPr>
          <p:cNvSpPr>
            <a:spLocks noGrp="1"/>
          </p:cNvSpPr>
          <p:nvPr>
            <p:ph type="sldNum" sz="quarter" idx="12"/>
          </p:nvPr>
        </p:nvSpPr>
        <p:spPr/>
        <p:txBody>
          <a:bodyPr/>
          <a:lstStyle/>
          <a:p>
            <a:fld id="{14FE7D4A-7B99-4F9B-9C7F-3AECE8C25A38}" type="slidenum">
              <a:rPr lang="zh-TW" altLang="en-US" smtClean="0"/>
              <a:t>12</a:t>
            </a:fld>
            <a:endParaRPr lang="zh-TW" altLang="en-US"/>
          </a:p>
        </p:txBody>
      </p:sp>
    </p:spTree>
    <p:extLst>
      <p:ext uri="{BB962C8B-B14F-4D97-AF65-F5344CB8AC3E}">
        <p14:creationId xmlns:p14="http://schemas.microsoft.com/office/powerpoint/2010/main" val="29472369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99" grpId="0" animBg="1"/>
      <p:bldP spid="100" grpId="0" animBg="1"/>
      <p:bldP spid="101" grpId="0" animBg="1"/>
      <p:bldP spid="102" grpId="0" animBg="1"/>
      <p:bldP spid="68" grpId="0" animBg="1"/>
      <p:bldP spid="69" grpId="0" animBg="1"/>
      <p:bldP spid="70" grpId="0" animBg="1"/>
      <p:bldP spid="71" grpId="0" animBg="1"/>
      <p:bldP spid="1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F8952D00-BB53-4711-86C7-22A6E6CF24B1}"/>
              </a:ext>
            </a:extLst>
          </p:cNvPr>
          <p:cNvSpPr>
            <a:spLocks noGrp="1"/>
          </p:cNvSpPr>
          <p:nvPr>
            <p:ph type="sldNum" sz="quarter" idx="12"/>
          </p:nvPr>
        </p:nvSpPr>
        <p:spPr/>
        <p:txBody>
          <a:bodyPr/>
          <a:lstStyle/>
          <a:p>
            <a:fld id="{14FE7D4A-7B99-4F9B-9C7F-3AECE8C25A38}" type="slidenum">
              <a:rPr lang="zh-TW" altLang="en-US" smtClean="0"/>
              <a:t>13</a:t>
            </a:fld>
            <a:endParaRPr lang="zh-TW" altLang="en-US"/>
          </a:p>
        </p:txBody>
      </p:sp>
    </p:spTree>
    <p:extLst>
      <p:ext uri="{BB962C8B-B14F-4D97-AF65-F5344CB8AC3E}">
        <p14:creationId xmlns:p14="http://schemas.microsoft.com/office/powerpoint/2010/main" val="175891287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5" grpId="0"/>
      <p:bldP spid="56" grpId="0"/>
      <p:bldP spid="57" grpId="0"/>
      <p:bldP spid="58" grpId="0"/>
      <p:bldP spid="59" grpId="0" animBg="1"/>
      <p:bldP spid="60" grpId="0" animBg="1"/>
      <p:bldP spid="61" grpId="0" animBg="1"/>
      <p:bldP spid="62" grpId="0" animBg="1"/>
      <p:bldP spid="63" grpId="0"/>
      <p:bldP spid="64" grpId="0"/>
      <p:bldP spid="65" grpId="0"/>
      <p:bldP spid="66" grpId="0"/>
      <p:bldP spid="126" grpId="0"/>
      <p:bldP spid="1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圓角 25">
            <a:extLst>
              <a:ext uri="{FF2B5EF4-FFF2-40B4-BE49-F238E27FC236}">
                <a16:creationId xmlns:a16="http://schemas.microsoft.com/office/drawing/2014/main" id="{8B3459D2-9CC7-463C-8161-E8114463DC85}"/>
              </a:ext>
            </a:extLst>
          </p:cNvPr>
          <p:cNvSpPr/>
          <p:nvPr/>
        </p:nvSpPr>
        <p:spPr>
          <a:xfrm>
            <a:off x="618983" y="2082019"/>
            <a:ext cx="8074850" cy="2409106"/>
          </a:xfrm>
          <a:prstGeom prst="roundRect">
            <a:avLst/>
          </a:prstGeom>
          <a:blipFill>
            <a:blip r:embed="rId2"/>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28" name="直線單箭頭接點 27">
            <a:extLst>
              <a:ext uri="{FF2B5EF4-FFF2-40B4-BE49-F238E27FC236}">
                <a16:creationId xmlns:a16="http://schemas.microsoft.com/office/drawing/2014/main" id="{D8D97704-8910-43F0-8418-2C1493EBD96E}"/>
              </a:ext>
            </a:extLst>
          </p:cNvPr>
          <p:cNvCxnSpPr>
            <a:cxnSpLocks/>
          </p:cNvCxnSpPr>
          <p:nvPr/>
        </p:nvCxnSpPr>
        <p:spPr>
          <a:xfrm flipH="1" flipV="1">
            <a:off x="1282670" y="165421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2" name="手繪多邊形: 圖案 71">
            <a:extLst>
              <a:ext uri="{FF2B5EF4-FFF2-40B4-BE49-F238E27FC236}">
                <a16:creationId xmlns:a16="http://schemas.microsoft.com/office/drawing/2014/main" id="{CBE45AB1-6D6D-43E9-9D01-64AA61A742EE}"/>
              </a:ext>
            </a:extLst>
          </p:cNvPr>
          <p:cNvSpPr/>
          <p:nvPr/>
        </p:nvSpPr>
        <p:spPr>
          <a:xfrm>
            <a:off x="1313802" y="4148281"/>
            <a:ext cx="2310689" cy="303076"/>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圖案 72">
            <a:extLst>
              <a:ext uri="{FF2B5EF4-FFF2-40B4-BE49-F238E27FC236}">
                <a16:creationId xmlns:a16="http://schemas.microsoft.com/office/drawing/2014/main" id="{24C936D7-15EA-4A5A-A31A-6627AEAE4004}"/>
              </a:ext>
            </a:extLst>
          </p:cNvPr>
          <p:cNvSpPr/>
          <p:nvPr/>
        </p:nvSpPr>
        <p:spPr>
          <a:xfrm>
            <a:off x="1279627" y="3767977"/>
            <a:ext cx="4527343" cy="671134"/>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手繪多邊形: 圖案 73">
            <a:extLst>
              <a:ext uri="{FF2B5EF4-FFF2-40B4-BE49-F238E27FC236}">
                <a16:creationId xmlns:a16="http://schemas.microsoft.com/office/drawing/2014/main" id="{1B5E0427-BE76-4748-98BD-1E5C40F225C3}"/>
              </a:ext>
            </a:extLst>
          </p:cNvPr>
          <p:cNvSpPr/>
          <p:nvPr/>
        </p:nvSpPr>
        <p:spPr>
          <a:xfrm>
            <a:off x="1279627" y="3419398"/>
            <a:ext cx="6775571" cy="1006013"/>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D72A8CCD-7812-4D9A-A2D1-B4C2FA888F59}"/>
              </a:ext>
            </a:extLst>
          </p:cNvPr>
          <p:cNvSpPr txBox="1"/>
          <p:nvPr/>
        </p:nvSpPr>
        <p:spPr>
          <a:xfrm>
            <a:off x="5349774" y="3123262"/>
            <a:ext cx="2139201" cy="461665"/>
          </a:xfrm>
          <a:prstGeom prst="rect">
            <a:avLst/>
          </a:prstGeom>
          <a:noFill/>
        </p:spPr>
        <p:txBody>
          <a:bodyPr wrap="square" rtlCol="0">
            <a:spAutoFit/>
          </a:bodyPr>
          <a:lstStyle/>
          <a:p>
            <a:r>
              <a:rPr lang="en-US" altLang="zh-TW" sz="2400" dirty="0"/>
              <a:t>relevant?</a:t>
            </a:r>
            <a:endParaRPr lang="zh-TW" altLang="en-US" sz="2400"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63C0B9B8-A402-4BE2-8E7F-9BCB3B202C5C}"/>
                  </a:ext>
                </a:extLst>
              </p:cNvPr>
              <p:cNvSpPr txBox="1"/>
              <p:nvPr/>
            </p:nvSpPr>
            <p:spPr>
              <a:xfrm>
                <a:off x="4495409" y="2995965"/>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81" name="文字方塊 80">
                <a:extLst>
                  <a:ext uri="{FF2B5EF4-FFF2-40B4-BE49-F238E27FC236}">
                    <a16:creationId xmlns:a16="http://schemas.microsoft.com/office/drawing/2014/main" id="{63C0B9B8-A402-4BE2-8E7F-9BCB3B202C5C}"/>
                  </a:ext>
                </a:extLst>
              </p:cNvPr>
              <p:cNvSpPr txBox="1">
                <a:spLocks noRot="1" noChangeAspect="1" noMove="1" noResize="1" noEditPoints="1" noAdjustHandles="1" noChangeArrowheads="1" noChangeShapeType="1" noTextEdit="1"/>
              </p:cNvSpPr>
              <p:nvPr/>
            </p:nvSpPr>
            <p:spPr>
              <a:xfrm>
                <a:off x="4495409" y="2995965"/>
                <a:ext cx="262571" cy="369332"/>
              </a:xfrm>
              <a:prstGeom prst="rect">
                <a:avLst/>
              </a:prstGeom>
              <a:blipFill>
                <a:blip r:embed="rId7"/>
                <a:stretch>
                  <a:fillRect l="-13636" r="-11364"/>
                </a:stretch>
              </a:blipFill>
            </p:spPr>
            <p:txBody>
              <a:bodyPr/>
              <a:lstStyle/>
              <a:p>
                <a:r>
                  <a:rPr lang="zh-TW" altLang="en-US">
                    <a:noFill/>
                  </a:rPr>
                  <a:t> </a:t>
                </a:r>
              </a:p>
            </p:txBody>
          </p:sp>
        </mc:Fallback>
      </mc:AlternateContent>
      <p:sp>
        <p:nvSpPr>
          <p:cNvPr id="84" name="矩形: 圓角 83">
            <a:extLst>
              <a:ext uri="{FF2B5EF4-FFF2-40B4-BE49-F238E27FC236}">
                <a16:creationId xmlns:a16="http://schemas.microsoft.com/office/drawing/2014/main" id="{A25AA481-5986-43C1-AC21-0C52E5B27400}"/>
              </a:ext>
            </a:extLst>
          </p:cNvPr>
          <p:cNvSpPr/>
          <p:nvPr/>
        </p:nvSpPr>
        <p:spPr>
          <a:xfrm>
            <a:off x="4371496" y="2914615"/>
            <a:ext cx="482260" cy="532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5" name="直線單箭頭接點 84">
            <a:extLst>
              <a:ext uri="{FF2B5EF4-FFF2-40B4-BE49-F238E27FC236}">
                <a16:creationId xmlns:a16="http://schemas.microsoft.com/office/drawing/2014/main" id="{2CA5B5FE-532E-428C-8935-E3871C3ABCBA}"/>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DE242070-C61A-4AB6-86AD-737D99636CEC}"/>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0A28D940-E982-4438-BA19-F5CAF80FFA70}"/>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24A85B77-CB86-4B0A-86BB-6CB83FAD3C72}"/>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圓角 89">
            <a:extLst>
              <a:ext uri="{FF2B5EF4-FFF2-40B4-BE49-F238E27FC236}">
                <a16:creationId xmlns:a16="http://schemas.microsoft.com/office/drawing/2014/main" id="{E5DB4021-7700-4465-B7E6-D7E5F7AECAF6}"/>
              </a:ext>
            </a:extLst>
          </p:cNvPr>
          <p:cNvSpPr/>
          <p:nvPr/>
        </p:nvSpPr>
        <p:spPr>
          <a:xfrm>
            <a:off x="1011517" y="4787690"/>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1A09A26-216A-4C5B-BCD7-A7CE8F175A51}"/>
              </a:ext>
            </a:extLst>
          </p:cNvPr>
          <p:cNvSpPr/>
          <p:nvPr/>
        </p:nvSpPr>
        <p:spPr>
          <a:xfrm>
            <a:off x="7758987" y="4810896"/>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6E6E937B-0C91-4B77-9457-6320DBF938BE}"/>
              </a:ext>
            </a:extLst>
          </p:cNvPr>
          <p:cNvSpPr txBox="1"/>
          <p:nvPr/>
        </p:nvSpPr>
        <p:spPr>
          <a:xfrm>
            <a:off x="1836874" y="5756386"/>
            <a:ext cx="6470296" cy="523220"/>
          </a:xfrm>
          <a:prstGeom prst="rect">
            <a:avLst/>
          </a:prstGeom>
          <a:noFill/>
        </p:spPr>
        <p:txBody>
          <a:bodyPr wrap="square" rtlCol="0">
            <a:spAutoFit/>
          </a:bodyPr>
          <a:lstStyle/>
          <a:p>
            <a:r>
              <a:rPr lang="en-US" altLang="zh-TW" sz="2800" dirty="0"/>
              <a:t>Find the relevant vectors in a sequence </a:t>
            </a:r>
            <a:endParaRPr lang="zh-TW" altLang="en-US" sz="2800" dirty="0"/>
          </a:p>
        </p:txBody>
      </p:sp>
      <p:sp>
        <p:nvSpPr>
          <p:cNvPr id="24" name="矩形 23">
            <a:extLst>
              <a:ext uri="{FF2B5EF4-FFF2-40B4-BE49-F238E27FC236}">
                <a16:creationId xmlns:a16="http://schemas.microsoft.com/office/drawing/2014/main" id="{5F356023-F1E4-4362-A962-3860AE97DF12}"/>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DD424B17-96EF-452B-9BFE-E70E3959B9E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 name="文字方塊 24">
                <a:extLst>
                  <a:ext uri="{FF2B5EF4-FFF2-40B4-BE49-F238E27FC236}">
                    <a16:creationId xmlns:a16="http://schemas.microsoft.com/office/drawing/2014/main" id="{DD424B17-96EF-452B-9BFE-E70E3959B9E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0B28575E-6B71-4CFE-AF06-C24BF5F32216}"/>
              </a:ext>
            </a:extLst>
          </p:cNvPr>
          <p:cNvSpPr>
            <a:spLocks noGrp="1"/>
          </p:cNvSpPr>
          <p:nvPr>
            <p:ph type="sldNum" sz="quarter" idx="12"/>
          </p:nvPr>
        </p:nvSpPr>
        <p:spPr/>
        <p:txBody>
          <a:bodyPr/>
          <a:lstStyle/>
          <a:p>
            <a:fld id="{14FE7D4A-7B99-4F9B-9C7F-3AECE8C25A38}" type="slidenum">
              <a:rPr lang="zh-TW" altLang="en-US" smtClean="0"/>
              <a:t>14</a:t>
            </a:fld>
            <a:endParaRPr lang="zh-TW" altLang="en-US"/>
          </a:p>
        </p:txBody>
      </p:sp>
    </p:spTree>
    <p:extLst>
      <p:ext uri="{BB962C8B-B14F-4D97-AF65-F5344CB8AC3E}">
        <p14:creationId xmlns:p14="http://schemas.microsoft.com/office/powerpoint/2010/main" val="133954075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p:bldP spid="81" grpId="0"/>
      <p:bldP spid="84" grpId="0" animBg="1"/>
      <p:bldP spid="90" grpId="0" animBg="1"/>
      <p:bldP spid="9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單箭頭接點 37">
            <a:extLst>
              <a:ext uri="{FF2B5EF4-FFF2-40B4-BE49-F238E27FC236}">
                <a16:creationId xmlns:a16="http://schemas.microsoft.com/office/drawing/2014/main" id="{DF97A9D6-BC46-412B-A2F8-5A77CEE62F19}"/>
              </a:ext>
            </a:extLst>
          </p:cNvPr>
          <p:cNvCxnSpPr>
            <a:cxnSpLocks/>
          </p:cNvCxnSpPr>
          <p:nvPr/>
        </p:nvCxnSpPr>
        <p:spPr>
          <a:xfrm flipV="1">
            <a:off x="2705339" y="2717413"/>
            <a:ext cx="0" cy="818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C28E94BD-3CBF-4186-9152-A923350C38B4}"/>
              </a:ext>
            </a:extLst>
          </p:cNvPr>
          <p:cNvSpPr>
            <a:spLocks noGrp="1"/>
          </p:cNvSpPr>
          <p:nvPr>
            <p:ph type="title"/>
          </p:nvPr>
        </p:nvSpPr>
        <p:spPr/>
        <p:txBody>
          <a:bodyPr/>
          <a:lstStyle/>
          <a:p>
            <a:r>
              <a:rPr lang="en-US" altLang="zh-TW" dirty="0"/>
              <a:t>Self-attention</a:t>
            </a:r>
            <a:endParaRPr lang="zh-TW" altLang="en-US"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6D7B9BE-0613-4E80-88A9-13FD17F60683}"/>
                  </a:ext>
                </a:extLst>
              </p:cNvPr>
              <p:cNvSpPr/>
              <p:nvPr/>
            </p:nvSpPr>
            <p:spPr>
              <a:xfrm>
                <a:off x="1454652" y="4395844"/>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6" name="矩形 25">
                <a:extLst>
                  <a:ext uri="{FF2B5EF4-FFF2-40B4-BE49-F238E27FC236}">
                    <a16:creationId xmlns:a16="http://schemas.microsoft.com/office/drawing/2014/main" id="{86D7B9BE-0613-4E80-88A9-13FD17F60683}"/>
                  </a:ext>
                </a:extLst>
              </p:cNvPr>
              <p:cNvSpPr>
                <a:spLocks noRot="1" noChangeAspect="1" noMove="1" noResize="1" noEditPoints="1" noAdjustHandles="1" noChangeArrowheads="1" noChangeShapeType="1" noTextEdit="1"/>
              </p:cNvSpPr>
              <p:nvPr/>
            </p:nvSpPr>
            <p:spPr>
              <a:xfrm>
                <a:off x="1454652" y="4395844"/>
                <a:ext cx="1048386" cy="74424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227ADEB6-8C8C-4F97-B2B9-754A6A92FCCF}"/>
                  </a:ext>
                </a:extLst>
              </p:cNvPr>
              <p:cNvSpPr/>
              <p:nvPr/>
            </p:nvSpPr>
            <p:spPr>
              <a:xfrm>
                <a:off x="2927012" y="439304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7" name="矩形 26">
                <a:extLst>
                  <a:ext uri="{FF2B5EF4-FFF2-40B4-BE49-F238E27FC236}">
                    <a16:creationId xmlns:a16="http://schemas.microsoft.com/office/drawing/2014/main" id="{227ADEB6-8C8C-4F97-B2B9-754A6A92FCCF}"/>
                  </a:ext>
                </a:extLst>
              </p:cNvPr>
              <p:cNvSpPr>
                <a:spLocks noRot="1" noChangeAspect="1" noMove="1" noResize="1" noEditPoints="1" noAdjustHandles="1" noChangeArrowheads="1" noChangeShapeType="1" noTextEdit="1"/>
              </p:cNvSpPr>
              <p:nvPr/>
            </p:nvSpPr>
            <p:spPr>
              <a:xfrm>
                <a:off x="2927012" y="4393043"/>
                <a:ext cx="1048386" cy="744242"/>
              </a:xfrm>
              <a:prstGeom prst="rect">
                <a:avLst/>
              </a:prstGeom>
              <a:blipFill>
                <a:blip r:embed="rId4"/>
                <a:stretch>
                  <a:fillRect/>
                </a:stretch>
              </a:blipFill>
            </p:spPr>
            <p:txBody>
              <a:bodyPr/>
              <a:lstStyle/>
              <a:p>
                <a:r>
                  <a:rPr lang="zh-TW" altLang="en-US">
                    <a:noFill/>
                  </a:rPr>
                  <a:t> </a:t>
                </a:r>
              </a:p>
            </p:txBody>
          </p:sp>
        </mc:Fallback>
      </mc:AlternateContent>
      <p:sp>
        <p:nvSpPr>
          <p:cNvPr id="30" name="文字方塊 29">
            <a:extLst>
              <a:ext uri="{FF2B5EF4-FFF2-40B4-BE49-F238E27FC236}">
                <a16:creationId xmlns:a16="http://schemas.microsoft.com/office/drawing/2014/main" id="{CA9919B3-D0CD-4319-BAE5-804288091D19}"/>
              </a:ext>
            </a:extLst>
          </p:cNvPr>
          <p:cNvSpPr txBox="1"/>
          <p:nvPr/>
        </p:nvSpPr>
        <p:spPr>
          <a:xfrm>
            <a:off x="919069" y="1747647"/>
            <a:ext cx="3572539" cy="461665"/>
          </a:xfrm>
          <a:prstGeom prst="rect">
            <a:avLst/>
          </a:prstGeom>
          <a:noFill/>
        </p:spPr>
        <p:txBody>
          <a:bodyPr wrap="square" rtlCol="0">
            <a:spAutoFit/>
          </a:bodyPr>
          <a:lstStyle/>
          <a:p>
            <a:pPr algn="ctr"/>
            <a:r>
              <a:rPr lang="en-US" altLang="zh-TW" sz="2400" b="1" i="1" u="sng" dirty="0"/>
              <a:t>Dot-product</a:t>
            </a:r>
            <a:endParaRPr lang="zh-TW" altLang="en-US" sz="2400" b="1" i="1" u="sng" dirty="0"/>
          </a:p>
        </p:txBody>
      </p:sp>
      <p:sp>
        <p:nvSpPr>
          <p:cNvPr id="32" name="橢圓 31">
            <a:extLst>
              <a:ext uri="{FF2B5EF4-FFF2-40B4-BE49-F238E27FC236}">
                <a16:creationId xmlns:a16="http://schemas.microsoft.com/office/drawing/2014/main" id="{CAD51C51-D59C-4348-90B7-62BA6C13948A}"/>
              </a:ext>
            </a:extLst>
          </p:cNvPr>
          <p:cNvSpPr/>
          <p:nvPr/>
        </p:nvSpPr>
        <p:spPr>
          <a:xfrm>
            <a:off x="2660339" y="3708141"/>
            <a:ext cx="90000" cy="9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061BEE58-0BA1-4727-B16F-FFB19B795E85}"/>
                  </a:ext>
                </a:extLst>
              </p:cNvPr>
              <p:cNvSpPr txBox="1"/>
              <p:nvPr/>
            </p:nvSpPr>
            <p:spPr>
              <a:xfrm>
                <a:off x="2592079" y="2336581"/>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33" name="文字方塊 32">
                <a:extLst>
                  <a:ext uri="{FF2B5EF4-FFF2-40B4-BE49-F238E27FC236}">
                    <a16:creationId xmlns:a16="http://schemas.microsoft.com/office/drawing/2014/main" id="{061BEE58-0BA1-4727-B16F-FFB19B795E85}"/>
                  </a:ext>
                </a:extLst>
              </p:cNvPr>
              <p:cNvSpPr txBox="1">
                <a:spLocks noRot="1" noChangeAspect="1" noMove="1" noResize="1" noEditPoints="1" noAdjustHandles="1" noChangeArrowheads="1" noChangeShapeType="1" noTextEdit="1"/>
              </p:cNvSpPr>
              <p:nvPr/>
            </p:nvSpPr>
            <p:spPr>
              <a:xfrm>
                <a:off x="2592079" y="2336581"/>
                <a:ext cx="262571" cy="369332"/>
              </a:xfrm>
              <a:prstGeom prst="rect">
                <a:avLst/>
              </a:prstGeom>
              <a:blipFill>
                <a:blip r:embed="rId5"/>
                <a:stretch>
                  <a:fillRect l="-13953" r="-13953"/>
                </a:stretch>
              </a:blipFill>
            </p:spPr>
            <p:txBody>
              <a:bodyPr/>
              <a:lstStyle/>
              <a:p>
                <a:r>
                  <a:rPr lang="zh-TW" altLang="en-US">
                    <a:noFill/>
                  </a:rPr>
                  <a:t> </a:t>
                </a:r>
              </a:p>
            </p:txBody>
          </p:sp>
        </mc:Fallback>
      </mc:AlternateContent>
      <p:cxnSp>
        <p:nvCxnSpPr>
          <p:cNvPr id="34" name="直線單箭頭接點 33">
            <a:extLst>
              <a:ext uri="{FF2B5EF4-FFF2-40B4-BE49-F238E27FC236}">
                <a16:creationId xmlns:a16="http://schemas.microsoft.com/office/drawing/2014/main" id="{A49FF25A-331C-4515-A469-47DA77770910}"/>
              </a:ext>
            </a:extLst>
          </p:cNvPr>
          <p:cNvCxnSpPr>
            <a:cxnSpLocks/>
          </p:cNvCxnSpPr>
          <p:nvPr/>
        </p:nvCxnSpPr>
        <p:spPr>
          <a:xfrm flipH="1" flipV="1">
            <a:off x="1946795" y="5169226"/>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19D243C5-230D-4616-B2BA-DC79873B09F1}"/>
              </a:ext>
            </a:extLst>
          </p:cNvPr>
          <p:cNvCxnSpPr>
            <a:cxnSpLocks/>
          </p:cNvCxnSpPr>
          <p:nvPr/>
        </p:nvCxnSpPr>
        <p:spPr>
          <a:xfrm flipH="1" flipV="1">
            <a:off x="3451205" y="5169789"/>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43DDF2D2-0DE4-4C56-A6E8-AE8018BECC19}"/>
              </a:ext>
            </a:extLst>
          </p:cNvPr>
          <p:cNvCxnSpPr>
            <a:cxnSpLocks/>
          </p:cNvCxnSpPr>
          <p:nvPr/>
        </p:nvCxnSpPr>
        <p:spPr>
          <a:xfrm flipV="1">
            <a:off x="1963135" y="4102518"/>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D17B9CDA-F878-4CC7-BB3C-830EA1C0C172}"/>
              </a:ext>
            </a:extLst>
          </p:cNvPr>
          <p:cNvCxnSpPr>
            <a:cxnSpLocks/>
          </p:cNvCxnSpPr>
          <p:nvPr/>
        </p:nvCxnSpPr>
        <p:spPr>
          <a:xfrm flipV="1">
            <a:off x="3444101" y="4122039"/>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8F43298-4B7F-42B7-994E-8082E5BA0B3C}"/>
              </a:ext>
            </a:extLst>
          </p:cNvPr>
          <p:cNvCxnSpPr>
            <a:cxnSpLocks/>
          </p:cNvCxnSpPr>
          <p:nvPr/>
        </p:nvCxnSpPr>
        <p:spPr>
          <a:xfrm>
            <a:off x="2091510" y="3757398"/>
            <a:ext cx="4305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4CF25CB-0EAF-4DD9-81D8-215B14C50A13}"/>
              </a:ext>
            </a:extLst>
          </p:cNvPr>
          <p:cNvCxnSpPr>
            <a:cxnSpLocks/>
          </p:cNvCxnSpPr>
          <p:nvPr/>
        </p:nvCxnSpPr>
        <p:spPr>
          <a:xfrm flipH="1">
            <a:off x="2881808" y="3748264"/>
            <a:ext cx="3985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085E5727-DC26-4629-98F2-460AAB007E4E}"/>
              </a:ext>
            </a:extLst>
          </p:cNvPr>
          <p:cNvSpPr/>
          <p:nvPr/>
        </p:nvSpPr>
        <p:spPr>
          <a:xfrm>
            <a:off x="1166701" y="3047341"/>
            <a:ext cx="3038560" cy="25013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圓角 47">
            <a:extLst>
              <a:ext uri="{FF2B5EF4-FFF2-40B4-BE49-F238E27FC236}">
                <a16:creationId xmlns:a16="http://schemas.microsoft.com/office/drawing/2014/main" id="{8B662A62-876D-4D01-B429-933FE82E39B2}"/>
              </a:ext>
            </a:extLst>
          </p:cNvPr>
          <p:cNvSpPr/>
          <p:nvPr/>
        </p:nvSpPr>
        <p:spPr>
          <a:xfrm>
            <a:off x="1821130" y="3429000"/>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D3C5CDD1-9299-4BAC-BAEC-5722D2F5456F}"/>
              </a:ext>
            </a:extLst>
          </p:cNvPr>
          <p:cNvSpPr/>
          <p:nvPr/>
        </p:nvSpPr>
        <p:spPr>
          <a:xfrm>
            <a:off x="3318436" y="341509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EBFA7A7C-04F0-4D8F-877E-9E3D3576C0AE}"/>
                  </a:ext>
                </a:extLst>
              </p:cNvPr>
              <p:cNvSpPr txBox="1"/>
              <p:nvPr/>
            </p:nvSpPr>
            <p:spPr>
              <a:xfrm>
                <a:off x="1766896" y="3501745"/>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𝒒</m:t>
                      </m:r>
                    </m:oMath>
                  </m:oMathPara>
                </a14:m>
                <a:endParaRPr lang="zh-TW" altLang="en-US" sz="2400" b="1" dirty="0"/>
              </a:p>
            </p:txBody>
          </p:sp>
        </mc:Choice>
        <mc:Fallback xmlns="">
          <p:sp>
            <p:nvSpPr>
              <p:cNvPr id="50" name="文字方塊 49">
                <a:extLst>
                  <a:ext uri="{FF2B5EF4-FFF2-40B4-BE49-F238E27FC236}">
                    <a16:creationId xmlns:a16="http://schemas.microsoft.com/office/drawing/2014/main" id="{EBFA7A7C-04F0-4D8F-877E-9E3D3576C0AE}"/>
                  </a:ext>
                </a:extLst>
              </p:cNvPr>
              <p:cNvSpPr txBox="1">
                <a:spLocks noRot="1" noChangeAspect="1" noMove="1" noResize="1" noEditPoints="1" noAdjustHandles="1" noChangeArrowheads="1" noChangeShapeType="1" noTextEdit="1"/>
              </p:cNvSpPr>
              <p:nvPr/>
            </p:nvSpPr>
            <p:spPr>
              <a:xfrm>
                <a:off x="1766896" y="3501745"/>
                <a:ext cx="371237" cy="461665"/>
              </a:xfrm>
              <a:prstGeom prst="rect">
                <a:avLst/>
              </a:prstGeom>
              <a:blipFill>
                <a:blip r:embed="rId6"/>
                <a:stretch>
                  <a:fillRect l="-6557" r="-3279"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7B1E3FE-A51A-4238-91B1-6EB0DF84DED3}"/>
                  </a:ext>
                </a:extLst>
              </p:cNvPr>
              <p:cNvSpPr txBox="1"/>
              <p:nvPr/>
            </p:nvSpPr>
            <p:spPr>
              <a:xfrm>
                <a:off x="3258482" y="3536398"/>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1" name="文字方塊 50">
                <a:extLst>
                  <a:ext uri="{FF2B5EF4-FFF2-40B4-BE49-F238E27FC236}">
                    <a16:creationId xmlns:a16="http://schemas.microsoft.com/office/drawing/2014/main" id="{27B1E3FE-A51A-4238-91B1-6EB0DF84DED3}"/>
                  </a:ext>
                </a:extLst>
              </p:cNvPr>
              <p:cNvSpPr txBox="1">
                <a:spLocks noRot="1" noChangeAspect="1" noMove="1" noResize="1" noEditPoints="1" noAdjustHandles="1" noChangeArrowheads="1" noChangeShapeType="1" noTextEdit="1"/>
              </p:cNvSpPr>
              <p:nvPr/>
            </p:nvSpPr>
            <p:spPr>
              <a:xfrm>
                <a:off x="3258482" y="3536398"/>
                <a:ext cx="371237" cy="461665"/>
              </a:xfrm>
              <a:prstGeom prst="rect">
                <a:avLst/>
              </a:prstGeom>
              <a:blipFill>
                <a:blip r:embed="rId7"/>
                <a:stretch>
                  <a:fillRect l="-6667" r="-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6034DE13-21C9-4F49-9FA0-ADC6AF6284B2}"/>
                  </a:ext>
                </a:extLst>
              </p:cNvPr>
              <p:cNvSpPr txBox="1"/>
              <p:nvPr/>
            </p:nvSpPr>
            <p:spPr>
              <a:xfrm>
                <a:off x="2814280" y="2319907"/>
                <a:ext cx="116111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m:t>
                      </m:r>
                      <m:r>
                        <a:rPr lang="en-US" altLang="zh-TW" sz="2400" b="1" i="1">
                          <a:latin typeface="Cambria Math" panose="02040503050406030204" pitchFamily="18" charset="0"/>
                        </a:rPr>
                        <m:t>𝒒</m:t>
                      </m:r>
                      <m:r>
                        <a:rPr lang="en-US" altLang="zh-TW" sz="2400" b="1" i="1" smtClean="0">
                          <a:latin typeface="Cambria Math" panose="02040503050406030204" pitchFamily="18" charset="0"/>
                          <a:ea typeface="Cambria Math" panose="02040503050406030204" pitchFamily="18" charset="0"/>
                        </a:rPr>
                        <m:t>∙</m:t>
                      </m:r>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2" name="文字方塊 51">
                <a:extLst>
                  <a:ext uri="{FF2B5EF4-FFF2-40B4-BE49-F238E27FC236}">
                    <a16:creationId xmlns:a16="http://schemas.microsoft.com/office/drawing/2014/main" id="{6034DE13-21C9-4F49-9FA0-ADC6AF6284B2}"/>
                  </a:ext>
                </a:extLst>
              </p:cNvPr>
              <p:cNvSpPr txBox="1">
                <a:spLocks noRot="1" noChangeAspect="1" noMove="1" noResize="1" noEditPoints="1" noAdjustHandles="1" noChangeArrowheads="1" noChangeShapeType="1" noTextEdit="1"/>
              </p:cNvSpPr>
              <p:nvPr/>
            </p:nvSpPr>
            <p:spPr>
              <a:xfrm>
                <a:off x="2814280" y="2319907"/>
                <a:ext cx="1161118" cy="461665"/>
              </a:xfrm>
              <a:prstGeom prst="rect">
                <a:avLst/>
              </a:prstGeom>
              <a:blipFill>
                <a:blip r:embed="rId8"/>
                <a:stretch>
                  <a:fillRect b="-12000"/>
                </a:stretch>
              </a:blipFill>
            </p:spPr>
            <p:txBody>
              <a:bodyPr/>
              <a:lstStyle/>
              <a:p>
                <a:r>
                  <a:rPr lang="zh-TW" altLang="en-US">
                    <a:noFill/>
                  </a:rPr>
                  <a:t> </a:t>
                </a:r>
              </a:p>
            </p:txBody>
          </p:sp>
        </mc:Fallback>
      </mc:AlternateContent>
      <p:sp>
        <p:nvSpPr>
          <p:cNvPr id="53" name="文字方塊 52">
            <a:extLst>
              <a:ext uri="{FF2B5EF4-FFF2-40B4-BE49-F238E27FC236}">
                <a16:creationId xmlns:a16="http://schemas.microsoft.com/office/drawing/2014/main" id="{8685E813-C790-4CD5-8B7F-D9BDC56EAB5A}"/>
              </a:ext>
            </a:extLst>
          </p:cNvPr>
          <p:cNvSpPr txBox="1"/>
          <p:nvPr/>
        </p:nvSpPr>
        <p:spPr>
          <a:xfrm>
            <a:off x="3878411" y="1105377"/>
            <a:ext cx="1822261" cy="461665"/>
          </a:xfrm>
          <a:prstGeom prst="rect">
            <a:avLst/>
          </a:prstGeom>
          <a:noFill/>
        </p:spPr>
        <p:txBody>
          <a:bodyPr wrap="square" rtlCol="0">
            <a:spAutoFit/>
          </a:bodyPr>
          <a:lstStyle/>
          <a:p>
            <a:pPr algn="ctr"/>
            <a:r>
              <a:rPr lang="en-US" altLang="zh-TW" sz="2400" b="1" i="1" u="sng" dirty="0"/>
              <a:t>Additive</a:t>
            </a:r>
            <a:endParaRPr lang="zh-TW" altLang="en-US" sz="2400" b="1" i="1" u="sng" dirty="0"/>
          </a:p>
        </p:txBody>
      </p: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6674566F-DDD3-499D-8B7C-2C5F3F237DBE}"/>
                  </a:ext>
                </a:extLst>
              </p:cNvPr>
              <p:cNvSpPr/>
              <p:nvPr/>
            </p:nvSpPr>
            <p:spPr>
              <a:xfrm>
                <a:off x="5764742" y="4480899"/>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60" name="矩形 59">
                <a:extLst>
                  <a:ext uri="{FF2B5EF4-FFF2-40B4-BE49-F238E27FC236}">
                    <a16:creationId xmlns:a16="http://schemas.microsoft.com/office/drawing/2014/main" id="{6674566F-DDD3-499D-8B7C-2C5F3F237DBE}"/>
                  </a:ext>
                </a:extLst>
              </p:cNvPr>
              <p:cNvSpPr>
                <a:spLocks noRot="1" noChangeAspect="1" noMove="1" noResize="1" noEditPoints="1" noAdjustHandles="1" noChangeArrowheads="1" noChangeShapeType="1" noTextEdit="1"/>
              </p:cNvSpPr>
              <p:nvPr/>
            </p:nvSpPr>
            <p:spPr>
              <a:xfrm>
                <a:off x="5764742" y="4480899"/>
                <a:ext cx="1048386" cy="74424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47320FF3-4AB2-4F8A-B9DF-EB152C364D09}"/>
                  </a:ext>
                </a:extLst>
              </p:cNvPr>
              <p:cNvSpPr/>
              <p:nvPr/>
            </p:nvSpPr>
            <p:spPr>
              <a:xfrm>
                <a:off x="7237102" y="4478098"/>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61" name="矩形 60">
                <a:extLst>
                  <a:ext uri="{FF2B5EF4-FFF2-40B4-BE49-F238E27FC236}">
                    <a16:creationId xmlns:a16="http://schemas.microsoft.com/office/drawing/2014/main" id="{47320FF3-4AB2-4F8A-B9DF-EB152C364D09}"/>
                  </a:ext>
                </a:extLst>
              </p:cNvPr>
              <p:cNvSpPr>
                <a:spLocks noRot="1" noChangeAspect="1" noMove="1" noResize="1" noEditPoints="1" noAdjustHandles="1" noChangeArrowheads="1" noChangeShapeType="1" noTextEdit="1"/>
              </p:cNvSpPr>
              <p:nvPr/>
            </p:nvSpPr>
            <p:spPr>
              <a:xfrm>
                <a:off x="7237102" y="4478098"/>
                <a:ext cx="1048386" cy="74424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D4355E72-EF43-48DB-BCE1-CB520FED2230}"/>
                  </a:ext>
                </a:extLst>
              </p:cNvPr>
              <p:cNvSpPr txBox="1"/>
              <p:nvPr/>
            </p:nvSpPr>
            <p:spPr>
              <a:xfrm>
                <a:off x="6850717" y="322329"/>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64" name="文字方塊 63">
                <a:extLst>
                  <a:ext uri="{FF2B5EF4-FFF2-40B4-BE49-F238E27FC236}">
                    <a16:creationId xmlns:a16="http://schemas.microsoft.com/office/drawing/2014/main" id="{D4355E72-EF43-48DB-BCE1-CB520FED2230}"/>
                  </a:ext>
                </a:extLst>
              </p:cNvPr>
              <p:cNvSpPr txBox="1">
                <a:spLocks noRot="1" noChangeAspect="1" noMove="1" noResize="1" noEditPoints="1" noAdjustHandles="1" noChangeArrowheads="1" noChangeShapeType="1" noTextEdit="1"/>
              </p:cNvSpPr>
              <p:nvPr/>
            </p:nvSpPr>
            <p:spPr>
              <a:xfrm>
                <a:off x="6850717" y="322329"/>
                <a:ext cx="262571" cy="369332"/>
              </a:xfrm>
              <a:prstGeom prst="rect">
                <a:avLst/>
              </a:prstGeom>
              <a:blipFill>
                <a:blip r:embed="rId11"/>
                <a:stretch>
                  <a:fillRect l="-16279" r="-11628"/>
                </a:stretch>
              </a:blipFill>
            </p:spPr>
            <p:txBody>
              <a:bodyPr/>
              <a:lstStyle/>
              <a:p>
                <a:r>
                  <a:rPr lang="zh-TW" altLang="en-US">
                    <a:noFill/>
                  </a:rPr>
                  <a:t> </a:t>
                </a:r>
              </a:p>
            </p:txBody>
          </p:sp>
        </mc:Fallback>
      </mc:AlternateContent>
      <p:cxnSp>
        <p:nvCxnSpPr>
          <p:cNvPr id="65" name="直線單箭頭接點 64">
            <a:extLst>
              <a:ext uri="{FF2B5EF4-FFF2-40B4-BE49-F238E27FC236}">
                <a16:creationId xmlns:a16="http://schemas.microsoft.com/office/drawing/2014/main" id="{44E74249-F60B-4BD9-881B-1B2B32360805}"/>
              </a:ext>
            </a:extLst>
          </p:cNvPr>
          <p:cNvCxnSpPr>
            <a:cxnSpLocks/>
          </p:cNvCxnSpPr>
          <p:nvPr/>
        </p:nvCxnSpPr>
        <p:spPr>
          <a:xfrm flipH="1" flipV="1">
            <a:off x="6256885" y="5254281"/>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A9D52B99-01AA-4C70-8B40-33A918F5147A}"/>
              </a:ext>
            </a:extLst>
          </p:cNvPr>
          <p:cNvCxnSpPr>
            <a:cxnSpLocks/>
          </p:cNvCxnSpPr>
          <p:nvPr/>
        </p:nvCxnSpPr>
        <p:spPr>
          <a:xfrm flipH="1" flipV="1">
            <a:off x="7761295" y="5254844"/>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FCB6E5D0-4284-4107-8BE4-24205BA2E7D2}"/>
              </a:ext>
            </a:extLst>
          </p:cNvPr>
          <p:cNvCxnSpPr>
            <a:cxnSpLocks/>
          </p:cNvCxnSpPr>
          <p:nvPr/>
        </p:nvCxnSpPr>
        <p:spPr>
          <a:xfrm flipV="1">
            <a:off x="6256885" y="4180545"/>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7FED4FBF-15F7-4DD3-AA68-4CC39E2143AA}"/>
              </a:ext>
            </a:extLst>
          </p:cNvPr>
          <p:cNvCxnSpPr>
            <a:cxnSpLocks/>
          </p:cNvCxnSpPr>
          <p:nvPr/>
        </p:nvCxnSpPr>
        <p:spPr>
          <a:xfrm flipV="1">
            <a:off x="7754191" y="4207094"/>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F845A922-4763-48C8-B35B-719C0B5271D1}"/>
              </a:ext>
            </a:extLst>
          </p:cNvPr>
          <p:cNvCxnSpPr>
            <a:cxnSpLocks/>
          </p:cNvCxnSpPr>
          <p:nvPr/>
        </p:nvCxnSpPr>
        <p:spPr>
          <a:xfrm>
            <a:off x="6402529" y="3798141"/>
            <a:ext cx="4516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9E896F3-5C7C-45DE-BCA2-1C80468248F8}"/>
              </a:ext>
            </a:extLst>
          </p:cNvPr>
          <p:cNvCxnSpPr>
            <a:cxnSpLocks/>
          </p:cNvCxnSpPr>
          <p:nvPr/>
        </p:nvCxnSpPr>
        <p:spPr>
          <a:xfrm flipH="1">
            <a:off x="7176698" y="3789244"/>
            <a:ext cx="4802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86759E69-F376-4F10-9A52-E4EB5D251108}"/>
              </a:ext>
            </a:extLst>
          </p:cNvPr>
          <p:cNvSpPr/>
          <p:nvPr/>
        </p:nvSpPr>
        <p:spPr>
          <a:xfrm>
            <a:off x="5476791" y="1102176"/>
            <a:ext cx="3038560" cy="45316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2" name="群組 71">
            <a:extLst>
              <a:ext uri="{FF2B5EF4-FFF2-40B4-BE49-F238E27FC236}">
                <a16:creationId xmlns:a16="http://schemas.microsoft.com/office/drawing/2014/main" id="{233552D1-A089-43A7-A765-E17337FADF60}"/>
              </a:ext>
            </a:extLst>
          </p:cNvPr>
          <p:cNvGrpSpPr/>
          <p:nvPr/>
        </p:nvGrpSpPr>
        <p:grpSpPr>
          <a:xfrm>
            <a:off x="6811487" y="3537279"/>
            <a:ext cx="375616" cy="461665"/>
            <a:chOff x="4125717" y="1093631"/>
            <a:chExt cx="375616" cy="461665"/>
          </a:xfrm>
        </p:grpSpPr>
        <p:sp>
          <p:nvSpPr>
            <p:cNvPr id="73" name="矩形 72">
              <a:extLst>
                <a:ext uri="{FF2B5EF4-FFF2-40B4-BE49-F238E27FC236}">
                  <a16:creationId xmlns:a16="http://schemas.microsoft.com/office/drawing/2014/main" id="{08F8EBB2-85EE-4B5D-B9C8-2FF11BFB3D4B}"/>
                </a:ext>
              </a:extLst>
            </p:cNvPr>
            <p:cNvSpPr/>
            <p:nvPr/>
          </p:nvSpPr>
          <p:spPr>
            <a:xfrm>
              <a:off x="4154349" y="1197626"/>
              <a:ext cx="336579" cy="2706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E4FA2BB1-7DCE-4549-A0C3-173F749DD620}"/>
                    </a:ext>
                  </a:extLst>
                </p:cNvPr>
                <p:cNvSpPr/>
                <p:nvPr/>
              </p:nvSpPr>
              <p:spPr>
                <a:xfrm>
                  <a:off x="4125717" y="1093631"/>
                  <a:ext cx="3756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oMath>
                    </m:oMathPara>
                  </a14:m>
                  <a:endParaRPr lang="zh-TW" altLang="en-US" sz="2400" dirty="0"/>
                </a:p>
              </p:txBody>
            </p:sp>
          </mc:Choice>
          <mc:Fallback xmlns="">
            <p:sp>
              <p:nvSpPr>
                <p:cNvPr id="5" name="矩形 4">
                  <a:extLst>
                    <a:ext uri="{FF2B5EF4-FFF2-40B4-BE49-F238E27FC236}">
                      <a16:creationId xmlns:a16="http://schemas.microsoft.com/office/drawing/2014/main" id="{F3EA6988-59B0-42B0-93A8-D856526EC65F}"/>
                    </a:ext>
                  </a:extLst>
                </p:cNvPr>
                <p:cNvSpPr>
                  <a:spLocks noRot="1" noChangeAspect="1" noMove="1" noResize="1" noEditPoints="1" noAdjustHandles="1" noChangeArrowheads="1" noChangeShapeType="1" noTextEdit="1"/>
                </p:cNvSpPr>
                <p:nvPr/>
              </p:nvSpPr>
              <p:spPr>
                <a:xfrm>
                  <a:off x="4125717" y="1093631"/>
                  <a:ext cx="375616" cy="461665"/>
                </a:xfrm>
                <a:prstGeom prst="rect">
                  <a:avLst/>
                </a:prstGeom>
                <a:blipFill>
                  <a:blip r:embed="rId14"/>
                  <a:stretch>
                    <a:fillRect l="-1613" r="-967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5" name="矩形 74">
                <a:extLst>
                  <a:ext uri="{FF2B5EF4-FFF2-40B4-BE49-F238E27FC236}">
                    <a16:creationId xmlns:a16="http://schemas.microsoft.com/office/drawing/2014/main" id="{A9DFA879-ABCC-4D88-8BC6-B569577A7764}"/>
                  </a:ext>
                </a:extLst>
              </p:cNvPr>
              <p:cNvSpPr/>
              <p:nvPr/>
            </p:nvSpPr>
            <p:spPr>
              <a:xfrm>
                <a:off x="6490624" y="2456395"/>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𝑡</m:t>
                      </m:r>
                      <m:r>
                        <a:rPr lang="en-US" altLang="zh-TW" sz="2400" b="0" i="1" smtClean="0">
                          <a:latin typeface="Cambria Math" panose="02040503050406030204" pitchFamily="18" charset="0"/>
                        </a:rPr>
                        <m:t>𝑎𝑛h</m:t>
                      </m:r>
                    </m:oMath>
                  </m:oMathPara>
                </a14:m>
                <a:endParaRPr lang="zh-TW" altLang="en-US" sz="2400" dirty="0"/>
              </a:p>
            </p:txBody>
          </p:sp>
        </mc:Choice>
        <mc:Fallback xmlns="">
          <p:sp>
            <p:nvSpPr>
              <p:cNvPr id="75" name="矩形 74">
                <a:extLst>
                  <a:ext uri="{FF2B5EF4-FFF2-40B4-BE49-F238E27FC236}">
                    <a16:creationId xmlns:a16="http://schemas.microsoft.com/office/drawing/2014/main" id="{A9DFA879-ABCC-4D88-8BC6-B569577A7764}"/>
                  </a:ext>
                </a:extLst>
              </p:cNvPr>
              <p:cNvSpPr>
                <a:spLocks noRot="1" noChangeAspect="1" noMove="1" noResize="1" noEditPoints="1" noAdjustHandles="1" noChangeArrowheads="1" noChangeShapeType="1" noTextEdit="1"/>
              </p:cNvSpPr>
              <p:nvPr/>
            </p:nvSpPr>
            <p:spPr>
              <a:xfrm>
                <a:off x="6490624" y="2456395"/>
                <a:ext cx="1048386" cy="74424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5841DA54-84FB-4D2E-A870-AB9B8F8D3DE8}"/>
                  </a:ext>
                </a:extLst>
              </p:cNvPr>
              <p:cNvSpPr/>
              <p:nvPr/>
            </p:nvSpPr>
            <p:spPr>
              <a:xfrm>
                <a:off x="6490624" y="145976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𝑊</m:t>
                      </m:r>
                    </m:oMath>
                  </m:oMathPara>
                </a14:m>
                <a:endParaRPr lang="zh-TW" altLang="en-US" sz="2400" dirty="0"/>
              </a:p>
            </p:txBody>
          </p:sp>
        </mc:Choice>
        <mc:Fallback xmlns="">
          <p:sp>
            <p:nvSpPr>
              <p:cNvPr id="76" name="矩形 75">
                <a:extLst>
                  <a:ext uri="{FF2B5EF4-FFF2-40B4-BE49-F238E27FC236}">
                    <a16:creationId xmlns:a16="http://schemas.microsoft.com/office/drawing/2014/main" id="{5841DA54-84FB-4D2E-A870-AB9B8F8D3DE8}"/>
                  </a:ext>
                </a:extLst>
              </p:cNvPr>
              <p:cNvSpPr>
                <a:spLocks noRot="1" noChangeAspect="1" noMove="1" noResize="1" noEditPoints="1" noAdjustHandles="1" noChangeArrowheads="1" noChangeShapeType="1" noTextEdit="1"/>
              </p:cNvSpPr>
              <p:nvPr/>
            </p:nvSpPr>
            <p:spPr>
              <a:xfrm>
                <a:off x="6490624" y="1459763"/>
                <a:ext cx="1048386" cy="744242"/>
              </a:xfrm>
              <a:prstGeom prst="rect">
                <a:avLst/>
              </a:prstGeom>
              <a:blipFill>
                <a:blip r:embed="rId16"/>
                <a:stretch>
                  <a:fillRect/>
                </a:stretch>
              </a:blipFill>
            </p:spPr>
            <p:txBody>
              <a:bodyPr/>
              <a:lstStyle/>
              <a:p>
                <a:r>
                  <a:rPr lang="zh-TW" altLang="en-US">
                    <a:noFill/>
                  </a:rPr>
                  <a:t> </a:t>
                </a:r>
              </a:p>
            </p:txBody>
          </p:sp>
        </mc:Fallback>
      </mc:AlternateContent>
      <p:cxnSp>
        <p:nvCxnSpPr>
          <p:cNvPr id="77" name="直線單箭頭接點 76">
            <a:extLst>
              <a:ext uri="{FF2B5EF4-FFF2-40B4-BE49-F238E27FC236}">
                <a16:creationId xmlns:a16="http://schemas.microsoft.com/office/drawing/2014/main" id="{663F2596-1BC4-47C0-9D79-042DD430F046}"/>
              </a:ext>
            </a:extLst>
          </p:cNvPr>
          <p:cNvCxnSpPr>
            <a:cxnSpLocks/>
          </p:cNvCxnSpPr>
          <p:nvPr/>
        </p:nvCxnSpPr>
        <p:spPr>
          <a:xfrm flipV="1">
            <a:off x="7000181" y="3155390"/>
            <a:ext cx="0" cy="4763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27B427E8-758B-41AA-A736-D82160E844F6}"/>
              </a:ext>
            </a:extLst>
          </p:cNvPr>
          <p:cNvCxnSpPr>
            <a:cxnSpLocks/>
          </p:cNvCxnSpPr>
          <p:nvPr/>
        </p:nvCxnSpPr>
        <p:spPr>
          <a:xfrm flipV="1">
            <a:off x="7014059" y="2195105"/>
            <a:ext cx="0" cy="2831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A8EEFFFF-0F0D-4685-A9A0-D458393B4D5B}"/>
              </a:ext>
            </a:extLst>
          </p:cNvPr>
          <p:cNvCxnSpPr>
            <a:cxnSpLocks/>
            <a:endCxn id="64" idx="2"/>
          </p:cNvCxnSpPr>
          <p:nvPr/>
        </p:nvCxnSpPr>
        <p:spPr>
          <a:xfrm flipH="1" flipV="1">
            <a:off x="6982003" y="691661"/>
            <a:ext cx="0" cy="7681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BAFFE045-508B-4075-86A5-8123CE1F7E5E}"/>
              </a:ext>
            </a:extLst>
          </p:cNvPr>
          <p:cNvSpPr/>
          <p:nvPr/>
        </p:nvSpPr>
        <p:spPr>
          <a:xfrm>
            <a:off x="6124116" y="346416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F6B79FE1-6692-4C13-BA72-628B7A3A2BDD}"/>
              </a:ext>
            </a:extLst>
          </p:cNvPr>
          <p:cNvSpPr/>
          <p:nvPr/>
        </p:nvSpPr>
        <p:spPr>
          <a:xfrm>
            <a:off x="7622685" y="347360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8" name="矩形 87">
            <a:extLst>
              <a:ext uri="{FF2B5EF4-FFF2-40B4-BE49-F238E27FC236}">
                <a16:creationId xmlns:a16="http://schemas.microsoft.com/office/drawing/2014/main" id="{599427F5-E775-49DA-9D31-31ECFE37ED25}"/>
              </a:ext>
            </a:extLst>
          </p:cNvPr>
          <p:cNvSpPr/>
          <p:nvPr/>
        </p:nvSpPr>
        <p:spPr>
          <a:xfrm>
            <a:off x="1681572" y="589444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89" name="矩形 88">
            <a:extLst>
              <a:ext uri="{FF2B5EF4-FFF2-40B4-BE49-F238E27FC236}">
                <a16:creationId xmlns:a16="http://schemas.microsoft.com/office/drawing/2014/main" id="{92B8D5C2-D767-4227-AB1C-2474651D4EAC}"/>
              </a:ext>
            </a:extLst>
          </p:cNvPr>
          <p:cNvSpPr/>
          <p:nvPr/>
        </p:nvSpPr>
        <p:spPr>
          <a:xfrm>
            <a:off x="3225647" y="589059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0" name="矩形 89">
            <a:extLst>
              <a:ext uri="{FF2B5EF4-FFF2-40B4-BE49-F238E27FC236}">
                <a16:creationId xmlns:a16="http://schemas.microsoft.com/office/drawing/2014/main" id="{F24099C6-C813-41A1-B63E-6DB30C47FCF4}"/>
              </a:ext>
            </a:extLst>
          </p:cNvPr>
          <p:cNvSpPr/>
          <p:nvPr/>
        </p:nvSpPr>
        <p:spPr>
          <a:xfrm>
            <a:off x="5994935" y="595997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1" name="矩形 90">
            <a:extLst>
              <a:ext uri="{FF2B5EF4-FFF2-40B4-BE49-F238E27FC236}">
                <a16:creationId xmlns:a16="http://schemas.microsoft.com/office/drawing/2014/main" id="{132E5476-D89C-4490-8D27-5746CEF7778D}"/>
              </a:ext>
            </a:extLst>
          </p:cNvPr>
          <p:cNvSpPr/>
          <p:nvPr/>
        </p:nvSpPr>
        <p:spPr>
          <a:xfrm>
            <a:off x="7539010" y="595612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3" name="矩形: 圓角 92">
            <a:extLst>
              <a:ext uri="{FF2B5EF4-FFF2-40B4-BE49-F238E27FC236}">
                <a16:creationId xmlns:a16="http://schemas.microsoft.com/office/drawing/2014/main" id="{5B81E0AB-DFA6-437D-B4F4-34777F21D89C}"/>
              </a:ext>
            </a:extLst>
          </p:cNvPr>
          <p:cNvSpPr/>
          <p:nvPr/>
        </p:nvSpPr>
        <p:spPr>
          <a:xfrm>
            <a:off x="957319" y="1731913"/>
            <a:ext cx="3471101" cy="48972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3B678160-66A0-421F-9B0E-0F3727C184F2}"/>
              </a:ext>
            </a:extLst>
          </p:cNvPr>
          <p:cNvSpPr>
            <a:spLocks noGrp="1"/>
          </p:cNvSpPr>
          <p:nvPr>
            <p:ph type="sldNum" sz="quarter" idx="12"/>
          </p:nvPr>
        </p:nvSpPr>
        <p:spPr/>
        <p:txBody>
          <a:bodyPr/>
          <a:lstStyle/>
          <a:p>
            <a:fld id="{14FE7D4A-7B99-4F9B-9C7F-3AECE8C25A38}" type="slidenum">
              <a:rPr lang="zh-TW" altLang="en-US" smtClean="0"/>
              <a:t>15</a:t>
            </a:fld>
            <a:endParaRPr lang="zh-TW" altLang="en-US"/>
          </a:p>
        </p:txBody>
      </p:sp>
    </p:spTree>
    <p:extLst>
      <p:ext uri="{BB962C8B-B14F-4D97-AF65-F5344CB8AC3E}">
        <p14:creationId xmlns:p14="http://schemas.microsoft.com/office/powerpoint/2010/main" val="109485178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2" grpId="0" animBg="1"/>
      <p:bldP spid="48" grpId="0" animBg="1"/>
      <p:bldP spid="49" grpId="0" animBg="1"/>
      <p:bldP spid="50" grpId="0"/>
      <p:bldP spid="51" grpId="0"/>
      <p:bldP spid="52" grpId="0"/>
      <p:bldP spid="60" grpId="0" animBg="1"/>
      <p:bldP spid="61" grpId="0" animBg="1"/>
      <p:bldP spid="75" grpId="0" animBg="1"/>
      <p:bldP spid="76" grpId="0" animBg="1"/>
      <p:bldP spid="82" grpId="0" animBg="1"/>
      <p:bldP spid="83" grpId="0" animBg="1"/>
      <p:bldP spid="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8390F50F-871F-42F3-8D2D-B302A7B73CB2}"/>
                  </a:ext>
                </a:extLst>
              </p:cNvPr>
              <p:cNvSpPr txBox="1"/>
              <p:nvPr/>
            </p:nvSpPr>
            <p:spPr>
              <a:xfrm>
                <a:off x="2430294"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8390F50F-871F-42F3-8D2D-B302A7B73CB2}"/>
                  </a:ext>
                </a:extLst>
              </p:cNvPr>
              <p:cNvSpPr txBox="1">
                <a:spLocks noRot="1" noChangeAspect="1" noMove="1" noResize="1" noEditPoints="1" noAdjustHandles="1" noChangeArrowheads="1" noChangeShapeType="1" noTextEdit="1"/>
              </p:cNvSpPr>
              <p:nvPr/>
            </p:nvSpPr>
            <p:spPr>
              <a:xfrm>
                <a:off x="2430294" y="1697745"/>
                <a:ext cx="1856983" cy="402418"/>
              </a:xfrm>
              <a:prstGeom prst="rect">
                <a:avLst/>
              </a:prstGeom>
              <a:blipFill>
                <a:blip r:embed="rId18"/>
                <a:stretch>
                  <a:fillRect/>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EDB21112-1BB3-4409-863D-22EA3BDA983C}"/>
              </a:ext>
            </a:extLst>
          </p:cNvPr>
          <p:cNvSpPr txBox="1"/>
          <p:nvPr/>
        </p:nvSpPr>
        <p:spPr>
          <a:xfrm>
            <a:off x="931680" y="3822149"/>
            <a:ext cx="1177720" cy="523220"/>
          </a:xfrm>
          <a:prstGeom prst="rect">
            <a:avLst/>
          </a:prstGeom>
          <a:noFill/>
        </p:spPr>
        <p:txBody>
          <a:bodyPr wrap="square" rtlCol="0">
            <a:spAutoFit/>
          </a:bodyPr>
          <a:lstStyle/>
          <a:p>
            <a:r>
              <a:rPr lang="en-US" altLang="zh-TW" sz="2800" dirty="0"/>
              <a:t>query</a:t>
            </a:r>
            <a:endParaRPr lang="zh-TW" altLang="en-US" sz="2800" dirty="0"/>
          </a:p>
        </p:txBody>
      </p:sp>
      <p:sp>
        <p:nvSpPr>
          <p:cNvPr id="155" name="文字方塊 154">
            <a:extLst>
              <a:ext uri="{FF2B5EF4-FFF2-40B4-BE49-F238E27FC236}">
                <a16:creationId xmlns:a16="http://schemas.microsoft.com/office/drawing/2014/main" id="{CCD08336-F926-4C5B-828B-560AC67B85BB}"/>
              </a:ext>
            </a:extLst>
          </p:cNvPr>
          <p:cNvSpPr txBox="1"/>
          <p:nvPr/>
        </p:nvSpPr>
        <p:spPr>
          <a:xfrm>
            <a:off x="3841656" y="3792228"/>
            <a:ext cx="1177720" cy="523220"/>
          </a:xfrm>
          <a:prstGeom prst="rect">
            <a:avLst/>
          </a:prstGeom>
          <a:noFill/>
        </p:spPr>
        <p:txBody>
          <a:bodyPr wrap="square" rtlCol="0">
            <a:spAutoFit/>
          </a:bodyPr>
          <a:lstStyle/>
          <a:p>
            <a:r>
              <a:rPr lang="en-US" altLang="zh-TW" sz="2800" dirty="0"/>
              <a:t>key</a:t>
            </a:r>
            <a:endParaRPr lang="zh-TW" altLang="en-US" sz="2800" dirty="0"/>
          </a:p>
        </p:txBody>
      </p:sp>
      <p:sp>
        <p:nvSpPr>
          <p:cNvPr id="156" name="文字方塊 155">
            <a:extLst>
              <a:ext uri="{FF2B5EF4-FFF2-40B4-BE49-F238E27FC236}">
                <a16:creationId xmlns:a16="http://schemas.microsoft.com/office/drawing/2014/main" id="{01585117-B16B-4DEE-99DA-7518F34ED472}"/>
              </a:ext>
            </a:extLst>
          </p:cNvPr>
          <p:cNvSpPr txBox="1"/>
          <p:nvPr/>
        </p:nvSpPr>
        <p:spPr>
          <a:xfrm>
            <a:off x="974798" y="2321354"/>
            <a:ext cx="2139201" cy="461665"/>
          </a:xfrm>
          <a:prstGeom prst="rect">
            <a:avLst/>
          </a:prstGeom>
          <a:noFill/>
        </p:spPr>
        <p:txBody>
          <a:bodyPr wrap="square" rtlCol="0">
            <a:spAutoFit/>
          </a:bodyPr>
          <a:lstStyle/>
          <a:p>
            <a:r>
              <a:rPr lang="en-US" altLang="zh-TW" sz="2400" dirty="0"/>
              <a:t>attention score</a:t>
            </a:r>
            <a:endParaRPr lang="zh-TW" altLang="en-US" sz="2400"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37BF469B-35B7-464F-9EDF-71FE002E7714}"/>
                  </a:ext>
                </a:extLst>
              </p:cNvPr>
              <p:cNvSpPr txBox="1"/>
              <p:nvPr/>
            </p:nvSpPr>
            <p:spPr>
              <a:xfrm>
                <a:off x="4693352"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smtClean="0">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57" name="文字方塊 156">
                <a:extLst>
                  <a:ext uri="{FF2B5EF4-FFF2-40B4-BE49-F238E27FC236}">
                    <a16:creationId xmlns:a16="http://schemas.microsoft.com/office/drawing/2014/main" id="{37BF469B-35B7-464F-9EDF-71FE002E7714}"/>
                  </a:ext>
                </a:extLst>
              </p:cNvPr>
              <p:cNvSpPr txBox="1">
                <a:spLocks noRot="1" noChangeAspect="1" noMove="1" noResize="1" noEditPoints="1" noAdjustHandles="1" noChangeArrowheads="1" noChangeShapeType="1" noTextEdit="1"/>
              </p:cNvSpPr>
              <p:nvPr/>
            </p:nvSpPr>
            <p:spPr>
              <a:xfrm>
                <a:off x="4693352" y="1697745"/>
                <a:ext cx="1856983" cy="402418"/>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5E820A5D-D18B-482D-8C07-936322F549CB}"/>
                  </a:ext>
                </a:extLst>
              </p:cNvPr>
              <p:cNvSpPr txBox="1"/>
              <p:nvPr/>
            </p:nvSpPr>
            <p:spPr>
              <a:xfrm>
                <a:off x="7171283" y="1695276"/>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5E820A5D-D18B-482D-8C07-936322F549CB}"/>
                  </a:ext>
                </a:extLst>
              </p:cNvPr>
              <p:cNvSpPr txBox="1">
                <a:spLocks noRot="1" noChangeAspect="1" noMove="1" noResize="1" noEditPoints="1" noAdjustHandles="1" noChangeArrowheads="1" noChangeShapeType="1" noTextEdit="1"/>
              </p:cNvSpPr>
              <p:nvPr/>
            </p:nvSpPr>
            <p:spPr>
              <a:xfrm>
                <a:off x="7171283" y="1695276"/>
                <a:ext cx="1856983" cy="402418"/>
              </a:xfrm>
              <a:prstGeom prst="rect">
                <a:avLst/>
              </a:prstGeom>
              <a:blipFill>
                <a:blip r:embed="rId20"/>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658EFB0-B9EA-4CE2-9CCE-C38986BA4C67}"/>
              </a:ext>
            </a:extLst>
          </p:cNvPr>
          <p:cNvSpPr>
            <a:spLocks noGrp="1"/>
          </p:cNvSpPr>
          <p:nvPr>
            <p:ph type="sldNum" sz="quarter" idx="12"/>
          </p:nvPr>
        </p:nvSpPr>
        <p:spPr/>
        <p:txBody>
          <a:bodyPr/>
          <a:lstStyle/>
          <a:p>
            <a:fld id="{14FE7D4A-7B99-4F9B-9C7F-3AECE8C25A38}" type="slidenum">
              <a:rPr lang="zh-TW" altLang="en-US" smtClean="0"/>
              <a:t>16</a:t>
            </a:fld>
            <a:endParaRPr lang="zh-TW" altLang="en-US"/>
          </a:p>
        </p:txBody>
      </p:sp>
    </p:spTree>
    <p:extLst>
      <p:ext uri="{BB962C8B-B14F-4D97-AF65-F5344CB8AC3E}">
        <p14:creationId xmlns:p14="http://schemas.microsoft.com/office/powerpoint/2010/main" val="147306440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120" grpId="0"/>
      <p:bldP spid="133" grpId="0"/>
      <p:bldP spid="136" grpId="0"/>
      <p:bldP spid="137" grpId="0"/>
      <p:bldP spid="144" grpId="0"/>
      <p:bldP spid="145" grpId="0" animBg="1"/>
      <p:bldP spid="146" grpId="0" animBg="1"/>
      <p:bldP spid="147" grpId="0" animBg="1"/>
      <p:bldP spid="152" grpId="0"/>
      <p:bldP spid="153" grpId="0"/>
      <p:bldP spid="154" grpId="0"/>
      <p:bldP spid="24" grpId="0"/>
      <p:bldP spid="155" grpId="0"/>
      <p:bldP spid="156" grpId="0"/>
      <p:bldP spid="157" grpId="0"/>
      <p:bldP spid="1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p:grpSp>
        <p:nvGrpSpPr>
          <p:cNvPr id="47" name="群組 46">
            <a:extLst>
              <a:ext uri="{FF2B5EF4-FFF2-40B4-BE49-F238E27FC236}">
                <a16:creationId xmlns:a16="http://schemas.microsoft.com/office/drawing/2014/main" id="{E784F5D1-1672-449C-B3EF-A257E93883E9}"/>
              </a:ext>
            </a:extLst>
          </p:cNvPr>
          <p:cNvGrpSpPr/>
          <p:nvPr/>
        </p:nvGrpSpPr>
        <p:grpSpPr>
          <a:xfrm>
            <a:off x="957658" y="3832483"/>
            <a:ext cx="715161" cy="1052823"/>
            <a:chOff x="964022" y="3795863"/>
            <a:chExt cx="715161" cy="1052823"/>
          </a:xfrm>
        </p:grpSpPr>
        <p:sp>
          <p:nvSpPr>
            <p:cNvPr id="48" name="矩形 47">
              <a:extLst>
                <a:ext uri="{FF2B5EF4-FFF2-40B4-BE49-F238E27FC236}">
                  <a16:creationId xmlns:a16="http://schemas.microsoft.com/office/drawing/2014/main" id="{3A1F8BBD-0FC7-4790-BD66-B7655CF6735C}"/>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260D014A-B984-406D-B42A-D66F4D6E0CC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260D014A-B984-406D-B42A-D66F4D6E0CC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8"/>
                  <a:stretch>
                    <a:fillRect/>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A4D66EBF-214D-4CF6-B460-1F505770F98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6E430CEB-05AB-45A5-BBBA-4DC27733B77E}"/>
                  </a:ext>
                </a:extLst>
              </p:cNvPr>
              <p:cNvSpPr txBox="1"/>
              <p:nvPr/>
            </p:nvSpPr>
            <p:spPr>
              <a:xfrm>
                <a:off x="583404" y="6272096"/>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6E430CEB-05AB-45A5-BBBA-4DC27733B77E}"/>
                  </a:ext>
                </a:extLst>
              </p:cNvPr>
              <p:cNvSpPr txBox="1">
                <a:spLocks noRot="1" noChangeAspect="1" noMove="1" noResize="1" noEditPoints="1" noAdjustHandles="1" noChangeArrowheads="1" noChangeShapeType="1" noTextEdit="1"/>
              </p:cNvSpPr>
              <p:nvPr/>
            </p:nvSpPr>
            <p:spPr>
              <a:xfrm>
                <a:off x="583404" y="6272096"/>
                <a:ext cx="1608902" cy="377667"/>
              </a:xfrm>
              <a:prstGeom prst="rect">
                <a:avLst/>
              </a:prstGeom>
              <a:blipFill>
                <a:blip r:embed="rId19"/>
                <a:stretch>
                  <a:fillRect l="-4545" t="-1613" r="-1515" b="-8065"/>
                </a:stretch>
              </a:blipFill>
            </p:spPr>
            <p:txBody>
              <a:bodyPr/>
              <a:lstStyle/>
              <a:p>
                <a:r>
                  <a:rPr lang="zh-TW" altLang="en-US">
                    <a:noFill/>
                  </a:rPr>
                  <a:t> </a:t>
                </a:r>
              </a:p>
            </p:txBody>
          </p:sp>
        </mc:Fallback>
      </mc:AlternateContent>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0D6341A4-791D-4E2E-AF63-D19717B2C520}"/>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53" name="文字方塊 52">
                <a:extLst>
                  <a:ext uri="{FF2B5EF4-FFF2-40B4-BE49-F238E27FC236}">
                    <a16:creationId xmlns:a16="http://schemas.microsoft.com/office/drawing/2014/main" id="{0D6341A4-791D-4E2E-AF63-D19717B2C520}"/>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20"/>
                <a:stretch>
                  <a:fillRect l="-7527" r="-4301" b="-11111"/>
                </a:stretch>
              </a:blipFill>
            </p:spPr>
            <p:txBody>
              <a:bodyPr/>
              <a:lstStyle/>
              <a:p>
                <a:r>
                  <a:rPr lang="zh-TW" altLang="en-US">
                    <a:noFill/>
                  </a:rPr>
                  <a:t> </a:t>
                </a:r>
              </a:p>
            </p:txBody>
          </p:sp>
        </mc:Fallback>
      </mc:AlternateContent>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EDA8FCD6-198A-4B19-86B6-83536FC1B9D7}"/>
              </a:ext>
            </a:extLst>
          </p:cNvPr>
          <p:cNvCxnSpPr>
            <a:cxnSpLocks/>
          </p:cNvCxnSpPr>
          <p:nvPr/>
        </p:nvCxnSpPr>
        <p:spPr>
          <a:xfrm flipH="1" flipV="1">
            <a:off x="1022438" y="1445259"/>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85055076-2BDD-4656-811A-48FAD530F5C1}"/>
              </a:ext>
            </a:extLst>
          </p:cNvPr>
          <p:cNvCxnSpPr>
            <a:cxnSpLocks/>
          </p:cNvCxnSpPr>
          <p:nvPr/>
        </p:nvCxnSpPr>
        <p:spPr>
          <a:xfrm flipH="1" flipV="1">
            <a:off x="3340774" y="142423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B46EB0D9-9CB6-41D2-886A-C8D95F9FECD8}"/>
              </a:ext>
            </a:extLst>
          </p:cNvPr>
          <p:cNvCxnSpPr>
            <a:cxnSpLocks/>
          </p:cNvCxnSpPr>
          <p:nvPr/>
        </p:nvCxnSpPr>
        <p:spPr>
          <a:xfrm flipH="1" flipV="1">
            <a:off x="5547139" y="1434096"/>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6085D1CD-1230-4D42-9F21-C9B4F2A2B853}"/>
              </a:ext>
            </a:extLst>
          </p:cNvPr>
          <p:cNvCxnSpPr>
            <a:cxnSpLocks/>
          </p:cNvCxnSpPr>
          <p:nvPr/>
        </p:nvCxnSpPr>
        <p:spPr>
          <a:xfrm flipH="1" flipV="1">
            <a:off x="7816425" y="144230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圓角 59">
            <a:extLst>
              <a:ext uri="{FF2B5EF4-FFF2-40B4-BE49-F238E27FC236}">
                <a16:creationId xmlns:a16="http://schemas.microsoft.com/office/drawing/2014/main" id="{A9280B7C-0AF4-44B6-8821-6E59FEA9D3FC}"/>
              </a:ext>
            </a:extLst>
          </p:cNvPr>
          <p:cNvSpPr/>
          <p:nvPr/>
        </p:nvSpPr>
        <p:spPr>
          <a:xfrm>
            <a:off x="716018" y="1684979"/>
            <a:ext cx="7907513" cy="4364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800" dirty="0"/>
              <a:t>Soft-max</a:t>
            </a:r>
            <a:endParaRPr lang="zh-TW" altLang="en-US" sz="2800" dirty="0"/>
          </a:p>
        </p:txBody>
      </p: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1015896"/>
                <a:ext cx="565090"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1015896"/>
                <a:ext cx="565090" cy="391004"/>
              </a:xfrm>
              <a:prstGeom prst="rect">
                <a:avLst/>
              </a:prstGeom>
              <a:blipFill>
                <a:blip r:embed="rId21"/>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1015896"/>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1015896"/>
                <a:ext cx="565091" cy="391389"/>
              </a:xfrm>
              <a:prstGeom prst="rect">
                <a:avLst/>
              </a:prstGeom>
              <a:blipFill>
                <a:blip r:embed="rId22"/>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1015896"/>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1015896"/>
                <a:ext cx="565091" cy="391004"/>
              </a:xfrm>
              <a:prstGeom prst="rect">
                <a:avLst/>
              </a:prstGeom>
              <a:blipFill>
                <a:blip r:embed="rId23"/>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103211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1032119"/>
                <a:ext cx="565091" cy="391004"/>
              </a:xfrm>
              <a:prstGeom prst="rect">
                <a:avLst/>
              </a:prstGeom>
              <a:blipFill>
                <a:blip r:embed="rId24"/>
                <a:stretch>
                  <a:fillRect l="-7609" r="-5435" b="-1093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5" name="文字方塊 64">
                <a:extLst>
                  <a:ext uri="{FF2B5EF4-FFF2-40B4-BE49-F238E27FC236}">
                    <a16:creationId xmlns:a16="http://schemas.microsoft.com/office/drawing/2014/main" id="{07CBE55D-AF8D-4615-9859-2AD4F8FFAC36}"/>
                  </a:ext>
                </a:extLst>
              </p:cNvPr>
              <p:cNvSpPr txBox="1"/>
              <p:nvPr/>
            </p:nvSpPr>
            <p:spPr>
              <a:xfrm>
                <a:off x="3766572" y="129918"/>
                <a:ext cx="5078506" cy="845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𝑒𝑥𝑝</m:t>
                      </m:r>
                      <m:d>
                        <m:dPr>
                          <m:ctrlPr>
                            <a:rPr lang="en-US" altLang="zh-TW" sz="2800" b="0" i="1" smtClean="0">
                              <a:latin typeface="Cambria Math" panose="02040503050406030204" pitchFamily="18" charset="0"/>
                            </a:rPr>
                          </m:ctrlPr>
                        </m:dPr>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Sub>
                          <m:r>
                            <m:rPr>
                              <m:nor/>
                            </m:rPr>
                            <a:rPr lang="zh-TW" altLang="en-US" sz="2800" dirty="0"/>
                            <m:t> </m:t>
                          </m:r>
                        </m:e>
                      </m:d>
                      <m:r>
                        <a:rPr lang="en-US" altLang="zh-TW" sz="2800" b="0" i="1" smtClean="0">
                          <a:latin typeface="Cambria Math" panose="02040503050406030204" pitchFamily="18" charset="0"/>
                        </a:rPr>
                        <m:t>/</m:t>
                      </m:r>
                      <m:nary>
                        <m:naryPr>
                          <m:chr m:val="∑"/>
                          <m:limLoc m:val="subSup"/>
                          <m:supHide m:val="on"/>
                          <m:ctrlPr>
                            <a:rPr lang="en-US" altLang="zh-TW" sz="2800" b="0" i="1" smtClean="0">
                              <a:latin typeface="Cambria Math" panose="02040503050406030204" pitchFamily="18" charset="0"/>
                            </a:rPr>
                          </m:ctrlPr>
                        </m:naryPr>
                        <m:sub>
                          <m:r>
                            <m:rPr>
                              <m:brk m:alnAt="9"/>
                            </m:rPr>
                            <a:rPr lang="en-US" altLang="zh-TW" sz="2800" b="0" i="1" smtClean="0">
                              <a:latin typeface="Cambria Math" panose="02040503050406030204" pitchFamily="18" charset="0"/>
                            </a:rPr>
                            <m:t>𝑗</m:t>
                          </m:r>
                        </m:sub>
                        <m:sup/>
                        <m:e>
                          <m:r>
                            <a:rPr lang="en-US" altLang="zh-TW" sz="2800" i="1">
                              <a:latin typeface="Cambria Math" panose="02040503050406030204" pitchFamily="18" charset="0"/>
                            </a:rPr>
                            <m:t>𝑒𝑥𝑝</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𝑗</m:t>
                                  </m:r>
                                </m:sub>
                              </m:sSub>
                              <m:r>
                                <m:rPr>
                                  <m:nor/>
                                </m:rPr>
                                <a:rPr lang="zh-TW" altLang="en-US" sz="2800" dirty="0"/>
                                <m:t> </m:t>
                              </m:r>
                            </m:e>
                          </m:d>
                        </m:e>
                      </m:nary>
                    </m:oMath>
                  </m:oMathPara>
                </a14:m>
                <a:endParaRPr lang="zh-TW" altLang="en-US" sz="2800" dirty="0"/>
              </a:p>
            </p:txBody>
          </p:sp>
        </mc:Choice>
        <mc:Fallback>
          <p:sp>
            <p:nvSpPr>
              <p:cNvPr id="65" name="文字方塊 64">
                <a:extLst>
                  <a:ext uri="{FF2B5EF4-FFF2-40B4-BE49-F238E27FC236}">
                    <a16:creationId xmlns:a16="http://schemas.microsoft.com/office/drawing/2014/main" id="{07CBE55D-AF8D-4615-9859-2AD4F8FFAC36}"/>
                  </a:ext>
                </a:extLst>
              </p:cNvPr>
              <p:cNvSpPr txBox="1">
                <a:spLocks noRot="1" noChangeAspect="1" noMove="1" noResize="1" noEditPoints="1" noAdjustHandles="1" noChangeArrowheads="1" noChangeShapeType="1" noTextEdit="1"/>
              </p:cNvSpPr>
              <p:nvPr/>
            </p:nvSpPr>
            <p:spPr>
              <a:xfrm>
                <a:off x="3766572" y="129918"/>
                <a:ext cx="5078506" cy="845296"/>
              </a:xfrm>
              <a:prstGeom prst="rect">
                <a:avLst/>
              </a:prstGeom>
              <a:blipFill>
                <a:blip r:embed="rId25"/>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10019CD-E311-4986-9EC8-89250B3CEDAE}"/>
              </a:ext>
            </a:extLst>
          </p:cNvPr>
          <p:cNvSpPr>
            <a:spLocks noGrp="1"/>
          </p:cNvSpPr>
          <p:nvPr>
            <p:ph type="sldNum" sz="quarter" idx="12"/>
          </p:nvPr>
        </p:nvSpPr>
        <p:spPr/>
        <p:txBody>
          <a:bodyPr/>
          <a:lstStyle/>
          <a:p>
            <a:fld id="{14FE7D4A-7B99-4F9B-9C7F-3AECE8C25A38}" type="slidenum">
              <a:rPr lang="zh-TW" altLang="en-US" smtClean="0"/>
              <a:t>17</a:t>
            </a:fld>
            <a:endParaRPr lang="zh-TW" altLang="en-US"/>
          </a:p>
        </p:txBody>
      </p:sp>
    </p:spTree>
    <p:extLst>
      <p:ext uri="{BB962C8B-B14F-4D97-AF65-F5344CB8AC3E}">
        <p14:creationId xmlns:p14="http://schemas.microsoft.com/office/powerpoint/2010/main" val="167763438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4" grpId="0" animBg="1"/>
      <p:bldP spid="60" grpId="0" animBg="1"/>
      <p:bldP spid="61" grpId="0"/>
      <p:bldP spid="62" grpId="0"/>
      <p:bldP spid="63" grpId="0"/>
      <p:bldP spid="64"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221164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a:blip r:embed="rId3"/>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a:blip r:embed="rId4"/>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a:blip r:embed="rId5"/>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2227872"/>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a:blip r:embed="rId6"/>
                <a:stretch>
                  <a:fillRect l="-7609" r="-5435" b="-9231"/>
                </a:stretch>
              </a:blipFill>
            </p:spPr>
            <p:txBody>
              <a:bodyPr/>
              <a:lstStyle/>
              <a:p>
                <a:r>
                  <a:rPr lang="zh-TW" altLang="en-US">
                    <a:noFill/>
                  </a:rPr>
                  <a:t> </a:t>
                </a:r>
              </a:p>
            </p:txBody>
          </p:sp>
        </mc:Fallback>
      </mc:AlternateContent>
      <p:sp>
        <p:nvSpPr>
          <p:cNvPr id="116" name="矩形 115">
            <a:extLst>
              <a:ext uri="{FF2B5EF4-FFF2-40B4-BE49-F238E27FC236}">
                <a16:creationId xmlns:a16="http://schemas.microsoft.com/office/drawing/2014/main" id="{EF4D8735-BF59-4339-B6A9-D0F7CBA185B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24DA4516-7AB2-48EF-BB79-2C24516F157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24DA4516-7AB2-48EF-BB79-2C24516F157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18" name="矩形 117">
            <a:extLst>
              <a:ext uri="{FF2B5EF4-FFF2-40B4-BE49-F238E27FC236}">
                <a16:creationId xmlns:a16="http://schemas.microsoft.com/office/drawing/2014/main" id="{CA5287AD-89C0-4DF4-A18C-0FD7D4C1FFE2}"/>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9" name="文字方塊 118">
                <a:extLst>
                  <a:ext uri="{FF2B5EF4-FFF2-40B4-BE49-F238E27FC236}">
                    <a16:creationId xmlns:a16="http://schemas.microsoft.com/office/drawing/2014/main" id="{521414D2-B8EA-48BB-B4D0-F9988DEB14B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9" name="文字方塊 118">
                <a:extLst>
                  <a:ext uri="{FF2B5EF4-FFF2-40B4-BE49-F238E27FC236}">
                    <a16:creationId xmlns:a16="http://schemas.microsoft.com/office/drawing/2014/main" id="{521414D2-B8EA-48BB-B4D0-F9988DEB14B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127" name="直線單箭頭接點 126">
            <a:extLst>
              <a:ext uri="{FF2B5EF4-FFF2-40B4-BE49-F238E27FC236}">
                <a16:creationId xmlns:a16="http://schemas.microsoft.com/office/drawing/2014/main" id="{7F6395C9-A940-479D-8622-65EF1D8C1075}"/>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0226D5E6-ACE3-4CAE-8572-9FE401A75F1A}"/>
              </a:ext>
            </a:extLst>
          </p:cNvPr>
          <p:cNvCxnSpPr>
            <a:cxnSpLocks/>
          </p:cNvCxnSpPr>
          <p:nvPr/>
        </p:nvCxnSpPr>
        <p:spPr>
          <a:xfrm>
            <a:off x="716018" y="4619649"/>
            <a:ext cx="605585"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BFA5D68D-0DF7-44F5-A6E1-A27DACBC666A}"/>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a:extLst>
              <a:ext uri="{FF2B5EF4-FFF2-40B4-BE49-F238E27FC236}">
                <a16:creationId xmlns:a16="http://schemas.microsoft.com/office/drawing/2014/main" id="{8201C3E6-5F54-4BF6-868A-6DB7344B1252}"/>
              </a:ext>
            </a:extLst>
          </p:cNvPr>
          <p:cNvGrpSpPr/>
          <p:nvPr/>
        </p:nvGrpSpPr>
        <p:grpSpPr>
          <a:xfrm>
            <a:off x="1526126" y="3795863"/>
            <a:ext cx="715161" cy="813431"/>
            <a:chOff x="1526126" y="3795863"/>
            <a:chExt cx="715161" cy="813431"/>
          </a:xfrm>
        </p:grpSpPr>
        <p:sp>
          <p:nvSpPr>
            <p:cNvPr id="110" name="矩形 109">
              <a:extLst>
                <a:ext uri="{FF2B5EF4-FFF2-40B4-BE49-F238E27FC236}">
                  <a16:creationId xmlns:a16="http://schemas.microsoft.com/office/drawing/2014/main" id="{9D11635E-F094-44DA-B3F6-B551CDEBECA7}"/>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3" name="文字方塊 112">
                  <a:extLst>
                    <a:ext uri="{FF2B5EF4-FFF2-40B4-BE49-F238E27FC236}">
                      <a16:creationId xmlns:a16="http://schemas.microsoft.com/office/drawing/2014/main" id="{81156C70-9F1E-433C-8142-3650E9F91784}"/>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3" name="文字方塊 112">
                  <a:extLst>
                    <a:ext uri="{FF2B5EF4-FFF2-40B4-BE49-F238E27FC236}">
                      <a16:creationId xmlns:a16="http://schemas.microsoft.com/office/drawing/2014/main" id="{81156C70-9F1E-433C-8142-3650E9F91784}"/>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9"/>
                  <a:stretch>
                    <a:fillRect/>
                  </a:stretch>
                </a:blipFill>
              </p:spPr>
              <p:txBody>
                <a:bodyPr/>
                <a:lstStyle/>
                <a:p>
                  <a:r>
                    <a:rPr lang="zh-TW" altLang="en-US">
                      <a:noFill/>
                    </a:rPr>
                    <a:t> </a:t>
                  </a:r>
                </a:p>
              </p:txBody>
            </p:sp>
          </mc:Fallback>
        </mc:AlternateContent>
        <p:cxnSp>
          <p:nvCxnSpPr>
            <p:cNvPr id="132" name="直線單箭頭接點 131">
              <a:extLst>
                <a:ext uri="{FF2B5EF4-FFF2-40B4-BE49-F238E27FC236}">
                  <a16:creationId xmlns:a16="http://schemas.microsoft.com/office/drawing/2014/main" id="{B3131943-FD88-4481-8055-E6A3AB2F8D91}"/>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42" name="矩形 141">
            <a:extLst>
              <a:ext uri="{FF2B5EF4-FFF2-40B4-BE49-F238E27FC236}">
                <a16:creationId xmlns:a16="http://schemas.microsoft.com/office/drawing/2014/main" id="{72AE035F-A9B4-4D32-ABFC-E139E20B6B8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AFFF1B9C-20A4-4B7E-9B22-07FC3B384FA8}"/>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AFFF1B9C-20A4-4B7E-9B22-07FC3B384FA8}"/>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55" name="直線單箭頭接點 154">
            <a:extLst>
              <a:ext uri="{FF2B5EF4-FFF2-40B4-BE49-F238E27FC236}">
                <a16:creationId xmlns:a16="http://schemas.microsoft.com/office/drawing/2014/main" id="{2A889274-9814-43AB-8AA2-45D26FAF3853}"/>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a:extLst>
              <a:ext uri="{FF2B5EF4-FFF2-40B4-BE49-F238E27FC236}">
                <a16:creationId xmlns:a16="http://schemas.microsoft.com/office/drawing/2014/main" id="{060A9BA0-31F5-40BC-B077-110A712447BA}"/>
              </a:ext>
            </a:extLst>
          </p:cNvPr>
          <p:cNvGrpSpPr/>
          <p:nvPr/>
        </p:nvGrpSpPr>
        <p:grpSpPr>
          <a:xfrm>
            <a:off x="3574307" y="3778933"/>
            <a:ext cx="943192" cy="823786"/>
            <a:chOff x="3574307" y="3778933"/>
            <a:chExt cx="943192" cy="823786"/>
          </a:xfrm>
        </p:grpSpPr>
        <p:sp>
          <p:nvSpPr>
            <p:cNvPr id="135" name="矩形 134">
              <a:extLst>
                <a:ext uri="{FF2B5EF4-FFF2-40B4-BE49-F238E27FC236}">
                  <a16:creationId xmlns:a16="http://schemas.microsoft.com/office/drawing/2014/main" id="{737B2456-1A8C-472B-8FAF-92C9EDA2B011}"/>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6BFF4FAD-8224-46FF-B049-4A76E2C6FB58}"/>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8" name="文字方塊 137">
                  <a:extLst>
                    <a:ext uri="{FF2B5EF4-FFF2-40B4-BE49-F238E27FC236}">
                      <a16:creationId xmlns:a16="http://schemas.microsoft.com/office/drawing/2014/main" id="{6BFF4FAD-8224-46FF-B049-4A76E2C6FB58}"/>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12"/>
                  <a:stretch>
                    <a:fillRect/>
                  </a:stretch>
                </a:blipFill>
              </p:spPr>
              <p:txBody>
                <a:bodyPr/>
                <a:lstStyle/>
                <a:p>
                  <a:r>
                    <a:rPr lang="zh-TW" altLang="en-US">
                      <a:noFill/>
                    </a:rPr>
                    <a:t> </a:t>
                  </a:r>
                </a:p>
              </p:txBody>
            </p:sp>
          </mc:Fallback>
        </mc:AlternateContent>
        <p:cxnSp>
          <p:nvCxnSpPr>
            <p:cNvPr id="156" name="直線單箭頭接點 155">
              <a:extLst>
                <a:ext uri="{FF2B5EF4-FFF2-40B4-BE49-F238E27FC236}">
                  <a16:creationId xmlns:a16="http://schemas.microsoft.com/office/drawing/2014/main" id="{F88A8275-4D2F-4ACD-A0E1-32EEA21F1469}"/>
                </a:ext>
              </a:extLst>
            </p:cNvPr>
            <p:cNvCxnSpPr>
              <a:cxnSpLocks/>
            </p:cNvCxnSpPr>
            <p:nvPr/>
          </p:nvCxnSpPr>
          <p:spPr>
            <a:xfrm>
              <a:off x="3574307" y="4602719"/>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9A08E89E-93BD-405E-8CF9-2D26A68E7065}"/>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62" name="矩形 161">
            <a:extLst>
              <a:ext uri="{FF2B5EF4-FFF2-40B4-BE49-F238E27FC236}">
                <a16:creationId xmlns:a16="http://schemas.microsoft.com/office/drawing/2014/main" id="{26CF69DC-7559-425F-A896-4AC1A275EBB8}"/>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2CB0F7F1-B5E7-4605-AFB2-BE8E71AFC6E1}"/>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3" name="文字方塊 162">
                <a:extLst>
                  <a:ext uri="{FF2B5EF4-FFF2-40B4-BE49-F238E27FC236}">
                    <a16:creationId xmlns:a16="http://schemas.microsoft.com/office/drawing/2014/main" id="{2CB0F7F1-B5E7-4605-AFB2-BE8E71AFC6E1}"/>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3"/>
                <a:stretch>
                  <a:fillRect/>
                </a:stretch>
              </a:blipFill>
            </p:spPr>
            <p:txBody>
              <a:bodyPr/>
              <a:lstStyle/>
              <a:p>
                <a:r>
                  <a:rPr lang="zh-TW" altLang="en-US">
                    <a:noFill/>
                  </a:rPr>
                  <a:t> </a:t>
                </a:r>
              </a:p>
            </p:txBody>
          </p:sp>
        </mc:Fallback>
      </mc:AlternateContent>
      <p:cxnSp>
        <p:nvCxnSpPr>
          <p:cNvPr id="166" name="直線單箭頭接點 165">
            <a:extLst>
              <a:ext uri="{FF2B5EF4-FFF2-40B4-BE49-F238E27FC236}">
                <a16:creationId xmlns:a16="http://schemas.microsoft.com/office/drawing/2014/main" id="{9FB37C18-43F2-41D8-8144-40A2795A80DA}"/>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ACA29C41-006A-42A4-8075-77C6C622F39F}"/>
              </a:ext>
            </a:extLst>
          </p:cNvPr>
          <p:cNvGrpSpPr/>
          <p:nvPr/>
        </p:nvGrpSpPr>
        <p:grpSpPr>
          <a:xfrm>
            <a:off x="5818423" y="3789527"/>
            <a:ext cx="943192" cy="823786"/>
            <a:chOff x="5818423" y="3789527"/>
            <a:chExt cx="943192" cy="823786"/>
          </a:xfrm>
        </p:grpSpPr>
        <p:sp>
          <p:nvSpPr>
            <p:cNvPr id="160" name="矩形 159">
              <a:extLst>
                <a:ext uri="{FF2B5EF4-FFF2-40B4-BE49-F238E27FC236}">
                  <a16:creationId xmlns:a16="http://schemas.microsoft.com/office/drawing/2014/main" id="{037CC8AB-1AF2-4039-8864-A1BDA3FC3492}"/>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1" name="文字方塊 160">
                  <a:extLst>
                    <a:ext uri="{FF2B5EF4-FFF2-40B4-BE49-F238E27FC236}">
                      <a16:creationId xmlns:a16="http://schemas.microsoft.com/office/drawing/2014/main" id="{744FEFCC-6C29-470B-AF63-1C1F12DF46F7}"/>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1" name="文字方塊 160">
                  <a:extLst>
                    <a:ext uri="{FF2B5EF4-FFF2-40B4-BE49-F238E27FC236}">
                      <a16:creationId xmlns:a16="http://schemas.microsoft.com/office/drawing/2014/main" id="{744FEFCC-6C29-470B-AF63-1C1F12DF46F7}"/>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14"/>
                  <a:stretch>
                    <a:fillRect/>
                  </a:stretch>
                </a:blipFill>
              </p:spPr>
              <p:txBody>
                <a:bodyPr/>
                <a:lstStyle/>
                <a:p>
                  <a:r>
                    <a:rPr lang="zh-TW" altLang="en-US">
                      <a:noFill/>
                    </a:rPr>
                    <a:t> </a:t>
                  </a:r>
                </a:p>
              </p:txBody>
            </p:sp>
          </mc:Fallback>
        </mc:AlternateContent>
        <p:cxnSp>
          <p:nvCxnSpPr>
            <p:cNvPr id="167" name="直線單箭頭接點 166">
              <a:extLst>
                <a:ext uri="{FF2B5EF4-FFF2-40B4-BE49-F238E27FC236}">
                  <a16:creationId xmlns:a16="http://schemas.microsoft.com/office/drawing/2014/main" id="{1A57A4B4-59BB-4042-B426-8DB4932D7750}"/>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69" name="直線單箭頭接點 168">
            <a:extLst>
              <a:ext uri="{FF2B5EF4-FFF2-40B4-BE49-F238E27FC236}">
                <a16:creationId xmlns:a16="http://schemas.microsoft.com/office/drawing/2014/main" id="{7FC166B6-7A42-4F5C-85A4-A148E73BD21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FCFEAFD5-A315-44FB-81CA-FB7DFAFCABDC}"/>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4" name="文字方塊 173">
                <a:extLst>
                  <a:ext uri="{FF2B5EF4-FFF2-40B4-BE49-F238E27FC236}">
                    <a16:creationId xmlns:a16="http://schemas.microsoft.com/office/drawing/2014/main" id="{1190C443-0696-4453-A236-016D7471AC6E}"/>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4" name="文字方塊 173">
                <a:extLst>
                  <a:ext uri="{FF2B5EF4-FFF2-40B4-BE49-F238E27FC236}">
                    <a16:creationId xmlns:a16="http://schemas.microsoft.com/office/drawing/2014/main" id="{1190C443-0696-4453-A236-016D7471AC6E}"/>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5"/>
                <a:stretch>
                  <a:fillRect/>
                </a:stretch>
              </a:blipFill>
            </p:spPr>
            <p:txBody>
              <a:bodyPr/>
              <a:lstStyle/>
              <a:p>
                <a:r>
                  <a:rPr lang="zh-TW" altLang="en-US">
                    <a:noFill/>
                  </a:rPr>
                  <a:t> </a:t>
                </a:r>
              </a:p>
            </p:txBody>
          </p:sp>
        </mc:Fallback>
      </mc:AlternateContent>
      <p:cxnSp>
        <p:nvCxnSpPr>
          <p:cNvPr id="177" name="直線單箭頭接點 176">
            <a:extLst>
              <a:ext uri="{FF2B5EF4-FFF2-40B4-BE49-F238E27FC236}">
                <a16:creationId xmlns:a16="http://schemas.microsoft.com/office/drawing/2014/main" id="{85460316-AB06-4EC7-9CE3-E9F5285D233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2BA7F9CF-FFAB-4D8B-999B-4AEA66F32CBF}"/>
              </a:ext>
            </a:extLst>
          </p:cNvPr>
          <p:cNvGrpSpPr/>
          <p:nvPr/>
        </p:nvGrpSpPr>
        <p:grpSpPr>
          <a:xfrm>
            <a:off x="8083459" y="3803115"/>
            <a:ext cx="930860" cy="823786"/>
            <a:chOff x="8083459" y="3803115"/>
            <a:chExt cx="930860" cy="823786"/>
          </a:xfrm>
        </p:grpSpPr>
        <p:sp>
          <p:nvSpPr>
            <p:cNvPr id="171" name="矩形 170">
              <a:extLst>
                <a:ext uri="{FF2B5EF4-FFF2-40B4-BE49-F238E27FC236}">
                  <a16:creationId xmlns:a16="http://schemas.microsoft.com/office/drawing/2014/main" id="{5D187ED5-4AB0-49AF-B51A-721894531ED6}"/>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2" name="文字方塊 171">
                  <a:extLst>
                    <a:ext uri="{FF2B5EF4-FFF2-40B4-BE49-F238E27FC236}">
                      <a16:creationId xmlns:a16="http://schemas.microsoft.com/office/drawing/2014/main" id="{C2581A31-292B-4B9B-9439-0491E7C5AE86}"/>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2" name="文字方塊 171">
                  <a:extLst>
                    <a:ext uri="{FF2B5EF4-FFF2-40B4-BE49-F238E27FC236}">
                      <a16:creationId xmlns:a16="http://schemas.microsoft.com/office/drawing/2014/main" id="{C2581A31-292B-4B9B-9439-0491E7C5AE86}"/>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6"/>
                  <a:stretch>
                    <a:fillRect/>
                  </a:stretch>
                </a:blipFill>
              </p:spPr>
              <p:txBody>
                <a:bodyPr/>
                <a:lstStyle/>
                <a:p>
                  <a:r>
                    <a:rPr lang="zh-TW" altLang="en-US">
                      <a:noFill/>
                    </a:rPr>
                    <a:t> </a:t>
                  </a:r>
                </a:p>
              </p:txBody>
            </p:sp>
          </mc:Fallback>
        </mc:AlternateContent>
        <p:cxnSp>
          <p:nvCxnSpPr>
            <p:cNvPr id="178" name="直線單箭頭接點 177">
              <a:extLst>
                <a:ext uri="{FF2B5EF4-FFF2-40B4-BE49-F238E27FC236}">
                  <a16:creationId xmlns:a16="http://schemas.microsoft.com/office/drawing/2014/main" id="{42243D21-F7CC-45BB-8659-CDB14C5BC94B}"/>
                </a:ext>
              </a:extLst>
            </p:cNvPr>
            <p:cNvCxnSpPr>
              <a:cxnSpLocks/>
            </p:cNvCxnSpPr>
            <p:nvPr/>
          </p:nvCxnSpPr>
          <p:spPr>
            <a:xfrm>
              <a:off x="8083459" y="4626901"/>
              <a:ext cx="551458"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單箭頭接點 179">
              <a:extLst>
                <a:ext uri="{FF2B5EF4-FFF2-40B4-BE49-F238E27FC236}">
                  <a16:creationId xmlns:a16="http://schemas.microsoft.com/office/drawing/2014/main" id="{4F3E62D2-BF5E-4CE6-BA1E-084B150DCD99}"/>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5" name="直線單箭頭接點 184">
            <a:extLst>
              <a:ext uri="{FF2B5EF4-FFF2-40B4-BE49-F238E27FC236}">
                <a16:creationId xmlns:a16="http://schemas.microsoft.com/office/drawing/2014/main" id="{42FC8127-8D39-414E-ACB5-E41346FA253C}"/>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a:extLst>
              <a:ext uri="{FF2B5EF4-FFF2-40B4-BE49-F238E27FC236}">
                <a16:creationId xmlns:a16="http://schemas.microsoft.com/office/drawing/2014/main" id="{375DF3A3-679E-46D4-8D57-8C81F9DFBF02}"/>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7" name="矩形 186">
            <a:extLst>
              <a:ext uri="{FF2B5EF4-FFF2-40B4-BE49-F238E27FC236}">
                <a16:creationId xmlns:a16="http://schemas.microsoft.com/office/drawing/2014/main" id="{3E19A031-42E4-4C0B-8824-1145A81BD5AA}"/>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8" name="矩形 187">
            <a:extLst>
              <a:ext uri="{FF2B5EF4-FFF2-40B4-BE49-F238E27FC236}">
                <a16:creationId xmlns:a16="http://schemas.microsoft.com/office/drawing/2014/main" id="{6BC4B023-F65B-4CCC-B21B-97E60A18B894}"/>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9" name="矩形 188">
            <a:extLst>
              <a:ext uri="{FF2B5EF4-FFF2-40B4-BE49-F238E27FC236}">
                <a16:creationId xmlns:a16="http://schemas.microsoft.com/office/drawing/2014/main" id="{C18E8A43-C1F8-4CD8-9BD5-023A9D12EC9B}"/>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56AA0CA-1A9A-4713-8121-F51865AF2C4E}"/>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56AA0CA-1A9A-4713-8121-F51865AF2C4E}"/>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3838C61B-727C-4E32-87DF-4C41317AE606}"/>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3838C61B-727C-4E32-87DF-4C41317AE606}"/>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8C2965C-5C05-4217-AB61-2C41B9F5A662}"/>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8C2965C-5C05-4217-AB61-2C41B9F5A662}"/>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75BAD6A5-2585-4AFD-A087-6BB4DB9E32B8}"/>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75BAD6A5-2585-4AFD-A087-6BB4DB9E32B8}"/>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0"/>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C08A3038-2268-4013-968E-342471580CBE}"/>
              </a:ext>
            </a:extLst>
          </p:cNvPr>
          <p:cNvGrpSpPr/>
          <p:nvPr/>
        </p:nvGrpSpPr>
        <p:grpSpPr>
          <a:xfrm>
            <a:off x="957448" y="1265686"/>
            <a:ext cx="715161" cy="605813"/>
            <a:chOff x="635402" y="1337615"/>
            <a:chExt cx="715161" cy="605813"/>
          </a:xfrm>
        </p:grpSpPr>
        <p:sp>
          <p:nvSpPr>
            <p:cNvPr id="195" name="矩形 194">
              <a:extLst>
                <a:ext uri="{FF2B5EF4-FFF2-40B4-BE49-F238E27FC236}">
                  <a16:creationId xmlns:a16="http://schemas.microsoft.com/office/drawing/2014/main" id="{1152DFE3-0E27-42D6-80AF-C179212DC03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08AC2877-E3F5-4499-8F91-6C6733EC0188}"/>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08AC2877-E3F5-4499-8F91-6C6733EC0188}"/>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1"/>
                  <a:stretch>
                    <a:fillRect/>
                  </a:stretch>
                </a:blipFill>
              </p:spPr>
              <p:txBody>
                <a:bodyPr/>
                <a:lstStyle/>
                <a:p>
                  <a:r>
                    <a:rPr lang="zh-TW" altLang="en-US">
                      <a:noFill/>
                    </a:rPr>
                    <a:t> </a:t>
                  </a:r>
                </a:p>
              </p:txBody>
            </p:sp>
          </mc:Fallback>
        </mc:AlternateContent>
      </p:grpSp>
      <p:cxnSp>
        <p:nvCxnSpPr>
          <p:cNvPr id="197" name="直線單箭頭接點 196">
            <a:extLst>
              <a:ext uri="{FF2B5EF4-FFF2-40B4-BE49-F238E27FC236}">
                <a16:creationId xmlns:a16="http://schemas.microsoft.com/office/drawing/2014/main" id="{0A70895A-01C5-4E39-A085-2252083CB472}"/>
              </a:ext>
            </a:extLst>
          </p:cNvPr>
          <p:cNvCxnSpPr>
            <a:cxnSpLocks/>
            <a:endCxn id="199"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群組 197">
            <a:extLst>
              <a:ext uri="{FF2B5EF4-FFF2-40B4-BE49-F238E27FC236}">
                <a16:creationId xmlns:a16="http://schemas.microsoft.com/office/drawing/2014/main" id="{610D86E4-7C00-46CC-8154-7D0F002EC014}"/>
              </a:ext>
            </a:extLst>
          </p:cNvPr>
          <p:cNvGrpSpPr/>
          <p:nvPr/>
        </p:nvGrpSpPr>
        <p:grpSpPr>
          <a:xfrm>
            <a:off x="1711638" y="2567444"/>
            <a:ext cx="298383" cy="310013"/>
            <a:chOff x="-105878" y="1740168"/>
            <a:chExt cx="461666" cy="461665"/>
          </a:xfrm>
        </p:grpSpPr>
        <p:sp>
          <p:nvSpPr>
            <p:cNvPr id="199" name="矩形 198">
              <a:extLst>
                <a:ext uri="{FF2B5EF4-FFF2-40B4-BE49-F238E27FC236}">
                  <a16:creationId xmlns:a16="http://schemas.microsoft.com/office/drawing/2014/main" id="{8887BFB6-64A4-42DC-9A73-B170F28F907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0" name="群組 199">
              <a:extLst>
                <a:ext uri="{FF2B5EF4-FFF2-40B4-BE49-F238E27FC236}">
                  <a16:creationId xmlns:a16="http://schemas.microsoft.com/office/drawing/2014/main" id="{4AEF28A0-043A-4ADB-B330-FD10CD5EAA3D}"/>
                </a:ext>
              </a:extLst>
            </p:cNvPr>
            <p:cNvGrpSpPr/>
            <p:nvPr/>
          </p:nvGrpSpPr>
          <p:grpSpPr>
            <a:xfrm rot="21265833">
              <a:off x="-30571" y="1828628"/>
              <a:ext cx="317144" cy="302092"/>
              <a:chOff x="-43095" y="1828685"/>
              <a:chExt cx="317144" cy="302092"/>
            </a:xfrm>
          </p:grpSpPr>
          <p:cxnSp>
            <p:nvCxnSpPr>
              <p:cNvPr id="201" name="直線接點 200">
                <a:extLst>
                  <a:ext uri="{FF2B5EF4-FFF2-40B4-BE49-F238E27FC236}">
                    <a16:creationId xmlns:a16="http://schemas.microsoft.com/office/drawing/2014/main" id="{CF7A8C3E-EDB1-46F2-99AB-638D85C32078}"/>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接點 201">
                <a:extLst>
                  <a:ext uri="{FF2B5EF4-FFF2-40B4-BE49-F238E27FC236}">
                    <a16:creationId xmlns:a16="http://schemas.microsoft.com/office/drawing/2014/main" id="{9A4A2D97-4BC8-40A6-B77F-D085D39310B1}"/>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3" name="直線單箭頭接點 202">
            <a:extLst>
              <a:ext uri="{FF2B5EF4-FFF2-40B4-BE49-F238E27FC236}">
                <a16:creationId xmlns:a16="http://schemas.microsoft.com/office/drawing/2014/main" id="{B0E6BBF3-EB8D-481A-AEBC-904B9A609012}"/>
              </a:ext>
            </a:extLst>
          </p:cNvPr>
          <p:cNvCxnSpPr>
            <a:cxnSpLocks/>
            <a:endCxn id="205"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98FD7FF7-B2C7-49C6-8049-02225AAF35F6}"/>
              </a:ext>
            </a:extLst>
          </p:cNvPr>
          <p:cNvGrpSpPr/>
          <p:nvPr/>
        </p:nvGrpSpPr>
        <p:grpSpPr>
          <a:xfrm>
            <a:off x="3974217" y="2575022"/>
            <a:ext cx="298383" cy="310013"/>
            <a:chOff x="-105878" y="1740168"/>
            <a:chExt cx="461666" cy="461665"/>
          </a:xfrm>
        </p:grpSpPr>
        <p:sp>
          <p:nvSpPr>
            <p:cNvPr id="205" name="矩形 204">
              <a:extLst>
                <a:ext uri="{FF2B5EF4-FFF2-40B4-BE49-F238E27FC236}">
                  <a16:creationId xmlns:a16="http://schemas.microsoft.com/office/drawing/2014/main" id="{7892C3E7-7886-4F4D-A781-9A08D81B3E6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39D0BBC-C012-4B0F-8DF8-349DBD8F49D3}"/>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D27EA7D1-7762-462A-B854-661BC83AA4B3}"/>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B5E68AC0-BF81-4418-9B00-DC0035286640}"/>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200E9341-C353-4D73-8F15-CAC59F53CC98}"/>
              </a:ext>
            </a:extLst>
          </p:cNvPr>
          <p:cNvCxnSpPr>
            <a:cxnSpLocks/>
            <a:endCxn id="211"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1640F34F-ACB5-4AFC-8A75-7ED6BAC415D2}"/>
              </a:ext>
            </a:extLst>
          </p:cNvPr>
          <p:cNvGrpSpPr/>
          <p:nvPr/>
        </p:nvGrpSpPr>
        <p:grpSpPr>
          <a:xfrm>
            <a:off x="6235640" y="2591012"/>
            <a:ext cx="298383" cy="310013"/>
            <a:chOff x="-105878" y="1740168"/>
            <a:chExt cx="461666" cy="461665"/>
          </a:xfrm>
        </p:grpSpPr>
        <p:sp>
          <p:nvSpPr>
            <p:cNvPr id="211" name="矩形 210">
              <a:extLst>
                <a:ext uri="{FF2B5EF4-FFF2-40B4-BE49-F238E27FC236}">
                  <a16:creationId xmlns:a16="http://schemas.microsoft.com/office/drawing/2014/main" id="{40505523-86E9-41C1-BBE6-59845C799A51}"/>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EBB42DCE-C817-4B4B-8FD5-DA86DE555E99}"/>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3A15833C-DCFD-4432-BF36-BD06B23FF4F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EB57C95B-5B9A-4952-B50E-4FAA0785C8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322C46A4-9BE1-416E-ACF0-72C0D078D445}"/>
              </a:ext>
            </a:extLst>
          </p:cNvPr>
          <p:cNvCxnSpPr>
            <a:cxnSpLocks/>
            <a:endCxn id="217"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ACC9D40A-F256-4202-A802-AC881057D5F7}"/>
              </a:ext>
            </a:extLst>
          </p:cNvPr>
          <p:cNvGrpSpPr/>
          <p:nvPr/>
        </p:nvGrpSpPr>
        <p:grpSpPr>
          <a:xfrm>
            <a:off x="8465740" y="2607695"/>
            <a:ext cx="298383" cy="310013"/>
            <a:chOff x="-105878" y="1740168"/>
            <a:chExt cx="461666" cy="461665"/>
          </a:xfrm>
        </p:grpSpPr>
        <p:sp>
          <p:nvSpPr>
            <p:cNvPr id="217" name="矩形 216">
              <a:extLst>
                <a:ext uri="{FF2B5EF4-FFF2-40B4-BE49-F238E27FC236}">
                  <a16:creationId xmlns:a16="http://schemas.microsoft.com/office/drawing/2014/main" id="{B85459F0-2D8A-4162-B8AF-4E5281FBEB4E}"/>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F2270623-A829-43D7-AE55-2EB9AE46FB10}"/>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660EB57A-57F1-444E-8161-9E1F0DA3653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6DAC86AB-D47D-4F2D-A69C-888584E6DF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AE0D0730-6BAA-4CF3-BCD5-3CDC0A3091DA}"/>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DF3C2FF0-CADC-449E-A422-FBB73157AB71}"/>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單箭頭接點 222">
            <a:extLst>
              <a:ext uri="{FF2B5EF4-FFF2-40B4-BE49-F238E27FC236}">
                <a16:creationId xmlns:a16="http://schemas.microsoft.com/office/drawing/2014/main" id="{A4E972F1-0D29-407A-AF92-29D90D505EA0}"/>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單箭頭接點 223">
            <a:extLst>
              <a:ext uri="{FF2B5EF4-FFF2-40B4-BE49-F238E27FC236}">
                <a16:creationId xmlns:a16="http://schemas.microsoft.com/office/drawing/2014/main" id="{0DC4B48E-E7F1-4EF6-8B57-2832EF7561F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線單箭頭接點 224">
            <a:extLst>
              <a:ext uri="{FF2B5EF4-FFF2-40B4-BE49-F238E27FC236}">
                <a16:creationId xmlns:a16="http://schemas.microsoft.com/office/drawing/2014/main" id="{B9C506F0-5B37-45A9-B630-09D069D2E5E9}"/>
              </a:ext>
            </a:extLst>
          </p:cNvPr>
          <p:cNvCxnSpPr>
            <a:cxnSpLocks/>
            <a:endCxn id="199"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單箭頭接點 225">
            <a:extLst>
              <a:ext uri="{FF2B5EF4-FFF2-40B4-BE49-F238E27FC236}">
                <a16:creationId xmlns:a16="http://schemas.microsoft.com/office/drawing/2014/main" id="{35BC6120-7C16-43FE-A1D8-5D568FFBA0A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8C0BA45E-F6AE-42A0-B9B1-2D913EC1D348}"/>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6603635E-243A-455D-90E2-9EB3D1457C2F}"/>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87F96DE2-0A6A-4FC7-A8F8-F57880DCA23F}"/>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00E386DB-8AF7-4BAE-BC3E-10890D3672E2}"/>
                  </a:ext>
                </a:extLst>
              </p:cNvPr>
              <p:cNvSpPr txBox="1"/>
              <p:nvPr/>
            </p:nvSpPr>
            <p:spPr>
              <a:xfrm>
                <a:off x="6597504" y="331011"/>
                <a:ext cx="2494273"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a:latin typeface="Cambria Math" panose="02040503050406030204" pitchFamily="18" charset="0"/>
                            </a:rPr>
                            <m:t>𝟏</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230" name="文字方塊 229">
                <a:extLst>
                  <a:ext uri="{FF2B5EF4-FFF2-40B4-BE49-F238E27FC236}">
                    <a16:creationId xmlns:a16="http://schemas.microsoft.com/office/drawing/2014/main" id="{00E386DB-8AF7-4BAE-BC3E-10890D3672E2}"/>
                  </a:ext>
                </a:extLst>
              </p:cNvPr>
              <p:cNvSpPr txBox="1">
                <a:spLocks noRot="1" noChangeAspect="1" noMove="1" noResize="1" noEditPoints="1" noAdjustHandles="1" noChangeArrowheads="1" noChangeShapeType="1" noTextEdit="1"/>
              </p:cNvSpPr>
              <p:nvPr/>
            </p:nvSpPr>
            <p:spPr>
              <a:xfrm>
                <a:off x="6597504" y="331011"/>
                <a:ext cx="2494273" cy="1045543"/>
              </a:xfrm>
              <a:prstGeom prst="rect">
                <a:avLst/>
              </a:prstGeom>
              <a:blipFill>
                <a:blip r:embed="rId22"/>
                <a:stretch>
                  <a:fillRect/>
                </a:stretch>
              </a:blipFill>
            </p:spPr>
            <p:txBody>
              <a:bodyPr/>
              <a:lstStyle/>
              <a:p>
                <a:r>
                  <a:rPr lang="zh-TW" altLang="en-US">
                    <a:noFill/>
                  </a:rPr>
                  <a:t> </a:t>
                </a:r>
              </a:p>
            </p:txBody>
          </p:sp>
        </mc:Fallback>
      </mc:AlternateContent>
      <p:sp>
        <p:nvSpPr>
          <p:cNvPr id="231" name="文字方塊 230">
            <a:extLst>
              <a:ext uri="{FF2B5EF4-FFF2-40B4-BE49-F238E27FC236}">
                <a16:creationId xmlns:a16="http://schemas.microsoft.com/office/drawing/2014/main" id="{E5049C10-A09B-466D-8D40-FA406262497B}"/>
              </a:ext>
            </a:extLst>
          </p:cNvPr>
          <p:cNvSpPr txBox="1"/>
          <p:nvPr/>
        </p:nvSpPr>
        <p:spPr>
          <a:xfrm>
            <a:off x="2846976" y="141156"/>
            <a:ext cx="3974438" cy="954107"/>
          </a:xfrm>
          <a:prstGeom prst="rect">
            <a:avLst/>
          </a:prstGeom>
          <a:noFill/>
        </p:spPr>
        <p:txBody>
          <a:bodyPr wrap="square" rtlCol="0">
            <a:spAutoFit/>
          </a:bodyPr>
          <a:lstStyle/>
          <a:p>
            <a:r>
              <a:rPr lang="en-US" altLang="zh-TW" sz="2800" dirty="0"/>
              <a:t>Extract information based on attention scores</a:t>
            </a:r>
            <a:endParaRPr lang="zh-TW" altLang="en-US" sz="2800" dirty="0"/>
          </a:p>
        </p:txBody>
      </p:sp>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D4EF5095-02B8-495E-A551-66D3064945E4}"/>
                  </a:ext>
                </a:extLst>
              </p:cNvPr>
              <p:cNvSpPr txBox="1"/>
              <p:nvPr/>
            </p:nvSpPr>
            <p:spPr>
              <a:xfrm>
                <a:off x="583404" y="5734217"/>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8" name="文字方塊 97">
                <a:extLst>
                  <a:ext uri="{FF2B5EF4-FFF2-40B4-BE49-F238E27FC236}">
                    <a16:creationId xmlns:a16="http://schemas.microsoft.com/office/drawing/2014/main" id="{D4EF5095-02B8-495E-A551-66D3064945E4}"/>
                  </a:ext>
                </a:extLst>
              </p:cNvPr>
              <p:cNvSpPr txBox="1">
                <a:spLocks noRot="1" noChangeAspect="1" noMove="1" noResize="1" noEditPoints="1" noAdjustHandles="1" noChangeArrowheads="1" noChangeShapeType="1" noTextEdit="1"/>
              </p:cNvSpPr>
              <p:nvPr/>
            </p:nvSpPr>
            <p:spPr>
              <a:xfrm>
                <a:off x="583404" y="5734217"/>
                <a:ext cx="1595180" cy="377667"/>
              </a:xfrm>
              <a:prstGeom prst="rect">
                <a:avLst/>
              </a:prstGeom>
              <a:blipFill>
                <a:blip r:embed="rId23"/>
                <a:stretch>
                  <a:fillRect l="-2682" t="-1613" r="-1916" b="-6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4C576791-238C-4F45-BDBF-E92F18A08360}"/>
                  </a:ext>
                </a:extLst>
              </p:cNvPr>
              <p:cNvSpPr txBox="1"/>
              <p:nvPr/>
            </p:nvSpPr>
            <p:spPr>
              <a:xfrm>
                <a:off x="2773226" y="5757115"/>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4C576791-238C-4F45-BDBF-E92F18A08360}"/>
                  </a:ext>
                </a:extLst>
              </p:cNvPr>
              <p:cNvSpPr txBox="1">
                <a:spLocks noRot="1" noChangeAspect="1" noMove="1" noResize="1" noEditPoints="1" noAdjustHandles="1" noChangeArrowheads="1" noChangeShapeType="1" noTextEdit="1"/>
              </p:cNvSpPr>
              <p:nvPr/>
            </p:nvSpPr>
            <p:spPr>
              <a:xfrm>
                <a:off x="2773226" y="5757115"/>
                <a:ext cx="1595180" cy="377667"/>
              </a:xfrm>
              <a:prstGeom prst="rect">
                <a:avLst/>
              </a:prstGeom>
              <a:blipFill>
                <a:blip r:embed="rId24"/>
                <a:stretch>
                  <a:fillRect l="-2672"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53B271BB-52AA-4C97-A050-5250A18679AC}"/>
                  </a:ext>
                </a:extLst>
              </p:cNvPr>
              <p:cNvSpPr txBox="1"/>
              <p:nvPr/>
            </p:nvSpPr>
            <p:spPr>
              <a:xfrm>
                <a:off x="5035980" y="5757114"/>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53B271BB-52AA-4C97-A050-5250A18679AC}"/>
                  </a:ext>
                </a:extLst>
              </p:cNvPr>
              <p:cNvSpPr txBox="1">
                <a:spLocks noRot="1" noChangeAspect="1" noMove="1" noResize="1" noEditPoints="1" noAdjustHandles="1" noChangeArrowheads="1" noChangeShapeType="1" noTextEdit="1"/>
              </p:cNvSpPr>
              <p:nvPr/>
            </p:nvSpPr>
            <p:spPr>
              <a:xfrm>
                <a:off x="5035980" y="5757114"/>
                <a:ext cx="1595180" cy="377667"/>
              </a:xfrm>
              <a:prstGeom prst="rect">
                <a:avLst/>
              </a:prstGeom>
              <a:blipFill>
                <a:blip r:embed="rId25"/>
                <a:stretch>
                  <a:fillRect l="-2290"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30B2FD4B-9C1E-4DA0-BA0F-8300F6587909}"/>
                  </a:ext>
                </a:extLst>
              </p:cNvPr>
              <p:cNvSpPr txBox="1"/>
              <p:nvPr/>
            </p:nvSpPr>
            <p:spPr>
              <a:xfrm>
                <a:off x="7260148" y="5757113"/>
                <a:ext cx="1595180"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30B2FD4B-9C1E-4DA0-BA0F-8300F6587909}"/>
                  </a:ext>
                </a:extLst>
              </p:cNvPr>
              <p:cNvSpPr txBox="1">
                <a:spLocks noRot="1" noChangeAspect="1" noMove="1" noResize="1" noEditPoints="1" noAdjustHandles="1" noChangeArrowheads="1" noChangeShapeType="1" noTextEdit="1"/>
              </p:cNvSpPr>
              <p:nvPr/>
            </p:nvSpPr>
            <p:spPr>
              <a:xfrm>
                <a:off x="7260148" y="5757113"/>
                <a:ext cx="1595180" cy="376642"/>
              </a:xfrm>
              <a:prstGeom prst="rect">
                <a:avLst/>
              </a:prstGeom>
              <a:blipFill>
                <a:blip r:embed="rId26"/>
                <a:stretch>
                  <a:fillRect l="-2672" t="-1613" r="-1527" b="-6452"/>
                </a:stretch>
              </a:blipFill>
            </p:spPr>
            <p:txBody>
              <a:bodyPr/>
              <a:lstStyle/>
              <a:p>
                <a:r>
                  <a:rPr lang="zh-TW" altLang="en-US">
                    <a:noFill/>
                  </a:rPr>
                  <a:t> </a:t>
                </a:r>
              </a:p>
            </p:txBody>
          </p:sp>
        </mc:Fallback>
      </mc:AlternateContent>
      <p:cxnSp>
        <p:nvCxnSpPr>
          <p:cNvPr id="103" name="直線單箭頭接點 102">
            <a:extLst>
              <a:ext uri="{FF2B5EF4-FFF2-40B4-BE49-F238E27FC236}">
                <a16:creationId xmlns:a16="http://schemas.microsoft.com/office/drawing/2014/main" id="{26D6DBE0-01C1-45E7-B198-AF2E097F3A62}"/>
              </a:ext>
            </a:extLst>
          </p:cNvPr>
          <p:cNvCxnSpPr>
            <a:cxnSpLocks/>
          </p:cNvCxnSpPr>
          <p:nvPr/>
        </p:nvCxnSpPr>
        <p:spPr>
          <a:xfrm>
            <a:off x="1321603" y="4638570"/>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91EF75B6-7FE1-4009-A18C-22451B7FF5C3}"/>
              </a:ext>
            </a:extLst>
          </p:cNvPr>
          <p:cNvSpPr>
            <a:spLocks noGrp="1"/>
          </p:cNvSpPr>
          <p:nvPr>
            <p:ph type="sldNum" sz="quarter" idx="12"/>
          </p:nvPr>
        </p:nvSpPr>
        <p:spPr/>
        <p:txBody>
          <a:bodyPr/>
          <a:lstStyle/>
          <a:p>
            <a:fld id="{14FE7D4A-7B99-4F9B-9C7F-3AECE8C25A38}" type="slidenum">
              <a:rPr lang="zh-TW" altLang="en-US" smtClean="0"/>
              <a:t>18</a:t>
            </a:fld>
            <a:endParaRPr lang="zh-TW" altLang="en-US"/>
          </a:p>
        </p:txBody>
      </p:sp>
    </p:spTree>
    <p:extLst>
      <p:ext uri="{BB962C8B-B14F-4D97-AF65-F5344CB8AC3E}">
        <p14:creationId xmlns:p14="http://schemas.microsoft.com/office/powerpoint/2010/main" val="315256870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31" grpId="0"/>
      <p:bldP spid="98" grpId="0"/>
      <p:bldP spid="99" grpId="0"/>
      <p:bldP spid="100" grpId="0"/>
      <p:bldP spid="1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矩形: 圓角 1">
            <a:extLst>
              <a:ext uri="{FF2B5EF4-FFF2-40B4-BE49-F238E27FC236}">
                <a16:creationId xmlns:a16="http://schemas.microsoft.com/office/drawing/2014/main" id="{4F36B9CC-320B-42A4-87F6-2437F2137126}"/>
              </a:ext>
            </a:extLst>
          </p:cNvPr>
          <p:cNvSpPr/>
          <p:nvPr/>
        </p:nvSpPr>
        <p:spPr>
          <a:xfrm>
            <a:off x="945667" y="872197"/>
            <a:ext cx="696322" cy="93071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0BB558A9-9EC6-40F6-B4D9-AD3C12E529CA}"/>
              </a:ext>
            </a:extLst>
          </p:cNvPr>
          <p:cNvSpPr/>
          <p:nvPr/>
        </p:nvSpPr>
        <p:spPr>
          <a:xfrm>
            <a:off x="973415" y="4852512"/>
            <a:ext cx="7454517" cy="65899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82C64D1F-DAAF-4530-B7DA-6B3CD79CE054}"/>
              </a:ext>
            </a:extLst>
          </p:cNvPr>
          <p:cNvSpPr txBox="1"/>
          <p:nvPr/>
        </p:nvSpPr>
        <p:spPr>
          <a:xfrm>
            <a:off x="3574645" y="200069"/>
            <a:ext cx="2036609" cy="523220"/>
          </a:xfrm>
          <a:prstGeom prst="rect">
            <a:avLst/>
          </a:prstGeom>
          <a:noFill/>
        </p:spPr>
        <p:txBody>
          <a:bodyPr wrap="square" rtlCol="0">
            <a:spAutoFit/>
          </a:bodyPr>
          <a:lstStyle/>
          <a:p>
            <a:pPr algn="ctr"/>
            <a:r>
              <a:rPr lang="en-US" altLang="zh-TW" sz="2800" dirty="0"/>
              <a:t>parallel</a:t>
            </a:r>
            <a:endParaRPr lang="zh-TW" altLang="en-US" sz="2800" b="1" dirty="0"/>
          </a:p>
        </p:txBody>
      </p:sp>
      <p:sp>
        <p:nvSpPr>
          <p:cNvPr id="53" name="右大括弧 52">
            <a:extLst>
              <a:ext uri="{FF2B5EF4-FFF2-40B4-BE49-F238E27FC236}">
                <a16:creationId xmlns:a16="http://schemas.microsoft.com/office/drawing/2014/main" id="{B5792BE2-FF04-4657-B7A7-27096EE3A241}"/>
              </a:ext>
            </a:extLst>
          </p:cNvPr>
          <p:cNvSpPr/>
          <p:nvPr/>
        </p:nvSpPr>
        <p:spPr>
          <a:xfrm rot="16200000" flipV="1">
            <a:off x="4404622" y="-2932133"/>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1EF15185-AF56-4E3C-8475-B9DB7302D02B}"/>
              </a:ext>
            </a:extLst>
          </p:cNvPr>
          <p:cNvSpPr>
            <a:spLocks noGrp="1"/>
          </p:cNvSpPr>
          <p:nvPr>
            <p:ph type="sldNum" sz="quarter" idx="12"/>
          </p:nvPr>
        </p:nvSpPr>
        <p:spPr/>
        <p:txBody>
          <a:bodyPr/>
          <a:lstStyle/>
          <a:p>
            <a:fld id="{14FE7D4A-7B99-4F9B-9C7F-3AECE8C25A38}" type="slidenum">
              <a:rPr lang="zh-TW" altLang="en-US" smtClean="0"/>
              <a:t>19</a:t>
            </a:fld>
            <a:endParaRPr lang="zh-TW" altLang="en-US"/>
          </a:p>
        </p:txBody>
      </p:sp>
    </p:spTree>
    <p:extLst>
      <p:ext uri="{BB962C8B-B14F-4D97-AF65-F5344CB8AC3E}">
        <p14:creationId xmlns:p14="http://schemas.microsoft.com/office/powerpoint/2010/main" val="51227232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0AC994-3719-402F-860D-D173E0ECEF80}"/>
              </a:ext>
            </a:extLst>
          </p:cNvPr>
          <p:cNvSpPr>
            <a:spLocks noGrp="1"/>
          </p:cNvSpPr>
          <p:nvPr>
            <p:ph type="title"/>
          </p:nvPr>
        </p:nvSpPr>
        <p:spPr/>
        <p:txBody>
          <a:bodyPr/>
          <a:lstStyle/>
          <a:p>
            <a:r>
              <a:rPr lang="en-US" altLang="zh-TW" dirty="0"/>
              <a:t>Sophisticated Input </a:t>
            </a:r>
            <a:endParaRPr lang="zh-TW" altLang="en-US" dirty="0"/>
          </a:p>
        </p:txBody>
      </p:sp>
      <p:sp>
        <p:nvSpPr>
          <p:cNvPr id="3" name="內容版面配置區 2">
            <a:extLst>
              <a:ext uri="{FF2B5EF4-FFF2-40B4-BE49-F238E27FC236}">
                <a16:creationId xmlns:a16="http://schemas.microsoft.com/office/drawing/2014/main" id="{6AC3934C-821E-4840-BEB0-16E4CC18584F}"/>
              </a:ext>
            </a:extLst>
          </p:cNvPr>
          <p:cNvSpPr>
            <a:spLocks noGrp="1"/>
          </p:cNvSpPr>
          <p:nvPr>
            <p:ph idx="1"/>
          </p:nvPr>
        </p:nvSpPr>
        <p:spPr/>
        <p:txBody>
          <a:bodyPr/>
          <a:lstStyle/>
          <a:p>
            <a:r>
              <a:rPr lang="en-US" altLang="zh-TW" dirty="0"/>
              <a:t>Input is </a:t>
            </a:r>
            <a:r>
              <a:rPr lang="en-US" altLang="zh-TW" b="1" dirty="0"/>
              <a:t>a vector </a:t>
            </a:r>
          </a:p>
          <a:p>
            <a:endParaRPr lang="en-US" altLang="zh-TW" dirty="0"/>
          </a:p>
          <a:p>
            <a:endParaRPr lang="en-US" altLang="zh-TW" dirty="0"/>
          </a:p>
          <a:p>
            <a:endParaRPr lang="en-US" altLang="zh-TW" dirty="0"/>
          </a:p>
          <a:p>
            <a:r>
              <a:rPr lang="en-US" altLang="zh-TW" dirty="0"/>
              <a:t>Input is </a:t>
            </a:r>
            <a:r>
              <a:rPr lang="en-US" altLang="zh-TW" b="1" dirty="0"/>
              <a:t>a set of vectors</a:t>
            </a:r>
            <a:endParaRPr lang="zh-TW" altLang="en-US" b="1" dirty="0"/>
          </a:p>
        </p:txBody>
      </p:sp>
      <p:sp>
        <p:nvSpPr>
          <p:cNvPr id="4" name="矩形: 圓角 3">
            <a:extLst>
              <a:ext uri="{FF2B5EF4-FFF2-40B4-BE49-F238E27FC236}">
                <a16:creationId xmlns:a16="http://schemas.microsoft.com/office/drawing/2014/main" id="{F1F5DFA3-66F8-4020-8BE8-BF4C256F0C1C}"/>
              </a:ext>
            </a:extLst>
          </p:cNvPr>
          <p:cNvSpPr/>
          <p:nvPr/>
        </p:nvSpPr>
        <p:spPr>
          <a:xfrm>
            <a:off x="3874412" y="2398143"/>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7" name="直線單箭頭接點 6">
            <a:extLst>
              <a:ext uri="{FF2B5EF4-FFF2-40B4-BE49-F238E27FC236}">
                <a16:creationId xmlns:a16="http://schemas.microsoft.com/office/drawing/2014/main" id="{A9E8F1B2-DFD5-47BE-921B-D1FCA81B6DB3}"/>
              </a:ext>
            </a:extLst>
          </p:cNvPr>
          <p:cNvCxnSpPr/>
          <p:nvPr/>
        </p:nvCxnSpPr>
        <p:spPr>
          <a:xfrm>
            <a:off x="3132539" y="2915728"/>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38B5D3A0-8F3F-471C-B362-173D3F5BF06E}"/>
              </a:ext>
            </a:extLst>
          </p:cNvPr>
          <p:cNvCxnSpPr/>
          <p:nvPr/>
        </p:nvCxnSpPr>
        <p:spPr>
          <a:xfrm>
            <a:off x="5648576" y="2913571"/>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69247D58-CCA9-4E21-AFC4-7125926ECD26}"/>
              </a:ext>
            </a:extLst>
          </p:cNvPr>
          <p:cNvSpPr txBox="1"/>
          <p:nvPr/>
        </p:nvSpPr>
        <p:spPr>
          <a:xfrm>
            <a:off x="6286930" y="2682738"/>
            <a:ext cx="2656936" cy="461665"/>
          </a:xfrm>
          <a:prstGeom prst="rect">
            <a:avLst/>
          </a:prstGeom>
          <a:noFill/>
        </p:spPr>
        <p:txBody>
          <a:bodyPr wrap="square" rtlCol="0">
            <a:spAutoFit/>
          </a:bodyPr>
          <a:lstStyle/>
          <a:p>
            <a:r>
              <a:rPr lang="en-US" altLang="zh-TW" sz="2400" dirty="0"/>
              <a:t>Scalar or Class</a:t>
            </a:r>
            <a:endParaRPr lang="zh-TW" altLang="en-US" sz="2400" dirty="0"/>
          </a:p>
        </p:txBody>
      </p:sp>
      <p:sp>
        <p:nvSpPr>
          <p:cNvPr id="10" name="矩形: 圓角 9">
            <a:extLst>
              <a:ext uri="{FF2B5EF4-FFF2-40B4-BE49-F238E27FC236}">
                <a16:creationId xmlns:a16="http://schemas.microsoft.com/office/drawing/2014/main" id="{460AD386-2DC5-470B-8292-725F8AE5B07B}"/>
              </a:ext>
            </a:extLst>
          </p:cNvPr>
          <p:cNvSpPr/>
          <p:nvPr/>
        </p:nvSpPr>
        <p:spPr>
          <a:xfrm>
            <a:off x="3874412" y="4635318"/>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12" name="直線單箭頭接點 11">
            <a:extLst>
              <a:ext uri="{FF2B5EF4-FFF2-40B4-BE49-F238E27FC236}">
                <a16:creationId xmlns:a16="http://schemas.microsoft.com/office/drawing/2014/main" id="{F501DF23-77B9-45C5-9788-C9E19F4F13B4}"/>
              </a:ext>
            </a:extLst>
          </p:cNvPr>
          <p:cNvCxnSpPr/>
          <p:nvPr/>
        </p:nvCxnSpPr>
        <p:spPr>
          <a:xfrm>
            <a:off x="3132539" y="5152903"/>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7DC970E3-D098-4BFA-ADFF-1FFCCCB3B315}"/>
              </a:ext>
            </a:extLst>
          </p:cNvPr>
          <p:cNvCxnSpPr/>
          <p:nvPr/>
        </p:nvCxnSpPr>
        <p:spPr>
          <a:xfrm>
            <a:off x="5648576" y="5150746"/>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1BE9C22D-5D27-4EA6-ABA4-FB84D7391506}"/>
              </a:ext>
            </a:extLst>
          </p:cNvPr>
          <p:cNvSpPr txBox="1"/>
          <p:nvPr/>
        </p:nvSpPr>
        <p:spPr>
          <a:xfrm>
            <a:off x="6286930" y="4919913"/>
            <a:ext cx="2656936" cy="461665"/>
          </a:xfrm>
          <a:prstGeom prst="rect">
            <a:avLst/>
          </a:prstGeom>
          <a:noFill/>
        </p:spPr>
        <p:txBody>
          <a:bodyPr wrap="square" rtlCol="0">
            <a:spAutoFit/>
          </a:bodyPr>
          <a:lstStyle/>
          <a:p>
            <a:r>
              <a:rPr lang="en-US" altLang="zh-TW" sz="2400" dirty="0"/>
              <a:t>Scalars or Classes</a:t>
            </a:r>
            <a:endParaRPr lang="zh-TW" altLang="en-US" sz="2400" dirty="0"/>
          </a:p>
        </p:txBody>
      </p:sp>
      <p:sp>
        <p:nvSpPr>
          <p:cNvPr id="6" name="文字方塊 5">
            <a:extLst>
              <a:ext uri="{FF2B5EF4-FFF2-40B4-BE49-F238E27FC236}">
                <a16:creationId xmlns:a16="http://schemas.microsoft.com/office/drawing/2014/main" id="{D64D6E55-EC26-4802-A5A4-7CCC5517AE07}"/>
              </a:ext>
            </a:extLst>
          </p:cNvPr>
          <p:cNvSpPr txBox="1"/>
          <p:nvPr/>
        </p:nvSpPr>
        <p:spPr>
          <a:xfrm>
            <a:off x="761655" y="5592842"/>
            <a:ext cx="2684241" cy="461665"/>
          </a:xfrm>
          <a:prstGeom prst="rect">
            <a:avLst/>
          </a:prstGeom>
          <a:noFill/>
        </p:spPr>
        <p:txBody>
          <a:bodyPr wrap="square" rtlCol="0">
            <a:spAutoFit/>
          </a:bodyPr>
          <a:lstStyle/>
          <a:p>
            <a:r>
              <a:rPr lang="en-US" altLang="zh-TW" sz="2400" dirty="0"/>
              <a:t>(may change length)</a:t>
            </a:r>
            <a:endParaRPr lang="zh-TW" altLang="en-US" sz="2400" dirty="0"/>
          </a:p>
        </p:txBody>
      </p:sp>
      <p:sp>
        <p:nvSpPr>
          <p:cNvPr id="20" name="矩形: 圓角 19">
            <a:extLst>
              <a:ext uri="{FF2B5EF4-FFF2-40B4-BE49-F238E27FC236}">
                <a16:creationId xmlns:a16="http://schemas.microsoft.com/office/drawing/2014/main" id="{C1B81B6A-44B1-414F-A5E7-78FA30349F4D}"/>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51009F91-59DE-47F9-A501-7DA609C1B12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矩形: 圓角 21">
            <a:extLst>
              <a:ext uri="{FF2B5EF4-FFF2-40B4-BE49-F238E27FC236}">
                <a16:creationId xmlns:a16="http://schemas.microsoft.com/office/drawing/2014/main" id="{6C6B0F6E-E220-4DD0-85D6-E7700009A79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90559A71-D7B6-4AAD-95A8-9FE88A41F15F}"/>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93DA505-A4BA-4136-82BD-56803456BF8D}"/>
              </a:ext>
            </a:extLst>
          </p:cNvPr>
          <p:cNvSpPr/>
          <p:nvPr/>
        </p:nvSpPr>
        <p:spPr>
          <a:xfrm>
            <a:off x="2693726" y="257612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DB2171DC-0B1D-45BE-BC58-CD1F4939C4B2}"/>
              </a:ext>
            </a:extLst>
          </p:cNvPr>
          <p:cNvSpPr>
            <a:spLocks noGrp="1"/>
          </p:cNvSpPr>
          <p:nvPr>
            <p:ph type="sldNum" sz="quarter" idx="12"/>
          </p:nvPr>
        </p:nvSpPr>
        <p:spPr/>
        <p:txBody>
          <a:bodyPr/>
          <a:lstStyle/>
          <a:p>
            <a:fld id="{14FE7D4A-7B99-4F9B-9C7F-3AECE8C25A38}" type="slidenum">
              <a:rPr lang="zh-TW" altLang="en-US" smtClean="0"/>
              <a:t>2</a:t>
            </a:fld>
            <a:endParaRPr lang="zh-TW" altLang="en-US"/>
          </a:p>
        </p:txBody>
      </p:sp>
    </p:spTree>
    <p:extLst>
      <p:ext uri="{BB962C8B-B14F-4D97-AF65-F5344CB8AC3E}">
        <p14:creationId xmlns:p14="http://schemas.microsoft.com/office/powerpoint/2010/main" val="371412479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stCxn id="79" idx="0"/>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a:extLst>
              <a:ext uri="{FF2B5EF4-FFF2-40B4-BE49-F238E27FC236}">
                <a16:creationId xmlns:a16="http://schemas.microsoft.com/office/drawing/2014/main" id="{C6615EFF-754E-487B-ACA3-EFE25B339222}"/>
              </a:ext>
            </a:extLst>
          </p:cNvPr>
          <p:cNvGrpSpPr/>
          <p:nvPr/>
        </p:nvGrpSpPr>
        <p:grpSpPr>
          <a:xfrm>
            <a:off x="401919" y="3795863"/>
            <a:ext cx="1839368" cy="1052823"/>
            <a:chOff x="401919" y="3795863"/>
            <a:chExt cx="1839368" cy="1052823"/>
          </a:xfrm>
        </p:grpSpPr>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C93288CA-575B-4D5A-97A8-6A23B495FC5E}"/>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C5F190EC-B2C6-4821-B7C8-F35AC5150C2F}"/>
              </a:ext>
            </a:extLst>
          </p:cNvPr>
          <p:cNvCxnSpPr>
            <a:cxnSpLocks/>
          </p:cNvCxnSpPr>
          <p:nvPr/>
        </p:nvCxnSpPr>
        <p:spPr>
          <a:xfrm>
            <a:off x="3554531" y="4602719"/>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E8A45A90-5DA8-479A-89EB-AF93CC9907A7}"/>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41720ACD-D219-4257-A640-2044677F4370}"/>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91" name="直線單箭頭接點 90">
            <a:extLst>
              <a:ext uri="{FF2B5EF4-FFF2-40B4-BE49-F238E27FC236}">
                <a16:creationId xmlns:a16="http://schemas.microsoft.com/office/drawing/2014/main" id="{A3C644F0-29FC-4B73-B6C6-DD1FFAA807D0}"/>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6989746-2DFF-4BD2-970C-C4042B8AFBD7}"/>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F35ACFFC-954A-4989-A14B-D53710902B7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cxnSp>
        <p:nvCxnSpPr>
          <p:cNvPr id="102" name="直線單箭頭接點 101">
            <a:extLst>
              <a:ext uri="{FF2B5EF4-FFF2-40B4-BE49-F238E27FC236}">
                <a16:creationId xmlns:a16="http://schemas.microsoft.com/office/drawing/2014/main" id="{A48E0C3E-FBB9-4B40-9F64-3B9FE0831CEE}"/>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a:extLst>
              <a:ext uri="{FF2B5EF4-FFF2-40B4-BE49-F238E27FC236}">
                <a16:creationId xmlns:a16="http://schemas.microsoft.com/office/drawing/2014/main" id="{A0DFA8C1-6BC0-4E93-840C-B93FE76B7B30}"/>
              </a:ext>
            </a:extLst>
          </p:cNvPr>
          <p:cNvCxnSpPr>
            <a:cxnSpLocks/>
          </p:cNvCxnSpPr>
          <p:nvPr/>
        </p:nvCxnSpPr>
        <p:spPr>
          <a:xfrm>
            <a:off x="8071127"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單箭頭接點 104">
            <a:extLst>
              <a:ext uri="{FF2B5EF4-FFF2-40B4-BE49-F238E27FC236}">
                <a16:creationId xmlns:a16="http://schemas.microsoft.com/office/drawing/2014/main" id="{EA04529C-051D-4BCF-9694-8B87968EE1DD}"/>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78" idx="0"/>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78" idx="0"/>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78" idx="0"/>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0716B576-9B54-409B-BDA7-861A7A2A430A}"/>
                  </a:ext>
                </a:extLst>
              </p:cNvPr>
              <p:cNvSpPr txBox="1"/>
              <p:nvPr/>
            </p:nvSpPr>
            <p:spPr>
              <a:xfrm>
                <a:off x="866594"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2" name="文字方塊 131">
                <a:extLst>
                  <a:ext uri="{FF2B5EF4-FFF2-40B4-BE49-F238E27FC236}">
                    <a16:creationId xmlns:a16="http://schemas.microsoft.com/office/drawing/2014/main" id="{0716B576-9B54-409B-BDA7-861A7A2A430A}"/>
                  </a:ext>
                </a:extLst>
              </p:cNvPr>
              <p:cNvSpPr txBox="1">
                <a:spLocks noRot="1" noChangeAspect="1" noMove="1" noResize="1" noEditPoints="1" noAdjustHandles="1" noChangeArrowheads="1" noChangeShapeType="1" noTextEdit="1"/>
              </p:cNvSpPr>
              <p:nvPr/>
            </p:nvSpPr>
            <p:spPr>
              <a:xfrm>
                <a:off x="866594" y="2189234"/>
                <a:ext cx="572208" cy="391389"/>
              </a:xfrm>
              <a:prstGeom prst="rect">
                <a:avLst/>
              </a:prstGeom>
              <a:blipFill>
                <a:blip r:embed="rId14"/>
                <a:stretch>
                  <a:fillRect l="-6383" r="-4255" b="-1093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34" name="文字方塊 133">
                <a:extLst>
                  <a:ext uri="{FF2B5EF4-FFF2-40B4-BE49-F238E27FC236}">
                    <a16:creationId xmlns:a16="http://schemas.microsoft.com/office/drawing/2014/main" id="{B362D09D-27F2-40E3-A28F-35BFE4FE1A91}"/>
                  </a:ext>
                </a:extLst>
              </p:cNvPr>
              <p:cNvSpPr txBox="1"/>
              <p:nvPr/>
            </p:nvSpPr>
            <p:spPr>
              <a:xfrm>
                <a:off x="3139192"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134" name="文字方塊 133">
                <a:extLst>
                  <a:ext uri="{FF2B5EF4-FFF2-40B4-BE49-F238E27FC236}">
                    <a16:creationId xmlns:a16="http://schemas.microsoft.com/office/drawing/2014/main" id="{B362D09D-27F2-40E3-A28F-35BFE4FE1A91}"/>
                  </a:ext>
                </a:extLst>
              </p:cNvPr>
              <p:cNvSpPr txBox="1">
                <a:spLocks noRot="1" noChangeAspect="1" noMove="1" noResize="1" noEditPoints="1" noAdjustHandles="1" noChangeArrowheads="1" noChangeShapeType="1" noTextEdit="1"/>
              </p:cNvSpPr>
              <p:nvPr/>
            </p:nvSpPr>
            <p:spPr>
              <a:xfrm>
                <a:off x="3139192" y="2189234"/>
                <a:ext cx="572208" cy="391389"/>
              </a:xfrm>
              <a:prstGeom prst="rect">
                <a:avLst/>
              </a:prstGeom>
              <a:blipFill>
                <a:blip r:embed="rId15"/>
                <a:stretch>
                  <a:fillRect l="-7447"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59DD0272-3037-403E-AAF4-217D07B930F3}"/>
                  </a:ext>
                </a:extLst>
              </p:cNvPr>
              <p:cNvSpPr txBox="1"/>
              <p:nvPr/>
            </p:nvSpPr>
            <p:spPr>
              <a:xfrm>
                <a:off x="5290390"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8" name="文字方塊 137">
                <a:extLst>
                  <a:ext uri="{FF2B5EF4-FFF2-40B4-BE49-F238E27FC236}">
                    <a16:creationId xmlns:a16="http://schemas.microsoft.com/office/drawing/2014/main" id="{59DD0272-3037-403E-AAF4-217D07B930F3}"/>
                  </a:ext>
                </a:extLst>
              </p:cNvPr>
              <p:cNvSpPr txBox="1">
                <a:spLocks noRot="1" noChangeAspect="1" noMove="1" noResize="1" noEditPoints="1" noAdjustHandles="1" noChangeArrowheads="1" noChangeShapeType="1" noTextEdit="1"/>
              </p:cNvSpPr>
              <p:nvPr/>
            </p:nvSpPr>
            <p:spPr>
              <a:xfrm>
                <a:off x="5290390" y="2189234"/>
                <a:ext cx="572208" cy="391389"/>
              </a:xfrm>
              <a:prstGeom prst="rect">
                <a:avLst/>
              </a:prstGeom>
              <a:blipFill>
                <a:blip r:embed="rId16"/>
                <a:stretch>
                  <a:fillRect l="-7447"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AD81E8AF-4B00-44BA-AEC8-CD4A12EF42F4}"/>
                  </a:ext>
                </a:extLst>
              </p:cNvPr>
              <p:cNvSpPr txBox="1"/>
              <p:nvPr/>
            </p:nvSpPr>
            <p:spPr>
              <a:xfrm>
                <a:off x="7646255" y="2205457"/>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9" name="文字方塊 138">
                <a:extLst>
                  <a:ext uri="{FF2B5EF4-FFF2-40B4-BE49-F238E27FC236}">
                    <a16:creationId xmlns:a16="http://schemas.microsoft.com/office/drawing/2014/main" id="{AD81E8AF-4B00-44BA-AEC8-CD4A12EF42F4}"/>
                  </a:ext>
                </a:extLst>
              </p:cNvPr>
              <p:cNvSpPr txBox="1">
                <a:spLocks noRot="1" noChangeAspect="1" noMove="1" noResize="1" noEditPoints="1" noAdjustHandles="1" noChangeArrowheads="1" noChangeShapeType="1" noTextEdit="1"/>
              </p:cNvSpPr>
              <p:nvPr/>
            </p:nvSpPr>
            <p:spPr>
              <a:xfrm>
                <a:off x="7646255" y="2205457"/>
                <a:ext cx="572208" cy="391389"/>
              </a:xfrm>
              <a:prstGeom prst="rect">
                <a:avLst/>
              </a:prstGeom>
              <a:blipFill>
                <a:blip r:embed="rId17"/>
                <a:stretch>
                  <a:fillRect l="-6383" r="-4255" b="-10938"/>
                </a:stretch>
              </a:blipFill>
            </p:spPr>
            <p:txBody>
              <a:bodyPr/>
              <a:lstStyle/>
              <a:p>
                <a:r>
                  <a:rPr lang="zh-TW" altLang="en-US">
                    <a:noFill/>
                  </a:rPr>
                  <a:t> </a:t>
                </a:r>
              </a:p>
            </p:txBody>
          </p:sp>
        </mc:Fallback>
      </mc:AlternateContent>
      <p:grpSp>
        <p:nvGrpSpPr>
          <p:cNvPr id="2" name="群組 1">
            <a:extLst>
              <a:ext uri="{FF2B5EF4-FFF2-40B4-BE49-F238E27FC236}">
                <a16:creationId xmlns:a16="http://schemas.microsoft.com/office/drawing/2014/main" id="{822E1E52-6322-40C4-865F-889D703F6C18}"/>
              </a:ext>
            </a:extLst>
          </p:cNvPr>
          <p:cNvGrpSpPr/>
          <p:nvPr/>
        </p:nvGrpSpPr>
        <p:grpSpPr>
          <a:xfrm>
            <a:off x="3225911" y="1277296"/>
            <a:ext cx="715161" cy="605813"/>
            <a:chOff x="635402" y="1337615"/>
            <a:chExt cx="715161" cy="605813"/>
          </a:xfrm>
        </p:grpSpPr>
        <p:sp>
          <p:nvSpPr>
            <p:cNvPr id="116" name="矩形 115">
              <a:extLst>
                <a:ext uri="{FF2B5EF4-FFF2-40B4-BE49-F238E27FC236}">
                  <a16:creationId xmlns:a16="http://schemas.microsoft.com/office/drawing/2014/main" id="{84B7A62B-F323-4C8E-B9FE-589F0D902A23}"/>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07CEA81A-83E9-4CB4-8A43-D4602BF7C715}"/>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07CEA81A-83E9-4CB4-8A43-D4602BF7C715}"/>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357D3157-4442-4D16-BBF1-F5CDF45475F6}"/>
              </a:ext>
            </a:extLst>
          </p:cNvPr>
          <p:cNvCxnSpPr>
            <a:cxnSpLocks/>
            <a:endCxn id="11"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群組 26">
            <a:extLst>
              <a:ext uri="{FF2B5EF4-FFF2-40B4-BE49-F238E27FC236}">
                <a16:creationId xmlns:a16="http://schemas.microsoft.com/office/drawing/2014/main" id="{16664FD2-DC5D-491D-9571-F768D0B58EAA}"/>
              </a:ext>
            </a:extLst>
          </p:cNvPr>
          <p:cNvGrpSpPr/>
          <p:nvPr/>
        </p:nvGrpSpPr>
        <p:grpSpPr>
          <a:xfrm>
            <a:off x="1711638" y="2567444"/>
            <a:ext cx="298383" cy="310013"/>
            <a:chOff x="-105878" y="1740168"/>
            <a:chExt cx="461666" cy="461665"/>
          </a:xfrm>
        </p:grpSpPr>
        <p:sp>
          <p:nvSpPr>
            <p:cNvPr id="11" name="矩形 10">
              <a:extLst>
                <a:ext uri="{FF2B5EF4-FFF2-40B4-BE49-F238E27FC236}">
                  <a16:creationId xmlns:a16="http://schemas.microsoft.com/office/drawing/2014/main" id="{658F9F33-67F5-4DFF-A7F8-5B3B85F7D945}"/>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4" name="群組 23">
              <a:extLst>
                <a:ext uri="{FF2B5EF4-FFF2-40B4-BE49-F238E27FC236}">
                  <a16:creationId xmlns:a16="http://schemas.microsoft.com/office/drawing/2014/main" id="{1723408B-8855-4FD7-92AA-70A9151F941A}"/>
                </a:ext>
              </a:extLst>
            </p:cNvPr>
            <p:cNvGrpSpPr/>
            <p:nvPr/>
          </p:nvGrpSpPr>
          <p:grpSpPr>
            <a:xfrm rot="21265833">
              <a:off x="-30571" y="1828628"/>
              <a:ext cx="317144" cy="302092"/>
              <a:chOff x="-43095" y="1828685"/>
              <a:chExt cx="317144" cy="302092"/>
            </a:xfrm>
          </p:grpSpPr>
          <p:cxnSp>
            <p:nvCxnSpPr>
              <p:cNvPr id="23" name="直線接點 22">
                <a:extLst>
                  <a:ext uri="{FF2B5EF4-FFF2-40B4-BE49-F238E27FC236}">
                    <a16:creationId xmlns:a16="http://schemas.microsoft.com/office/drawing/2014/main" id="{C530E308-8CB2-4D73-8CA6-4976789A9EE5}"/>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41D4FC8D-B1A0-4796-B313-93685356AAC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直線單箭頭接點 121">
            <a:extLst>
              <a:ext uri="{FF2B5EF4-FFF2-40B4-BE49-F238E27FC236}">
                <a16:creationId xmlns:a16="http://schemas.microsoft.com/office/drawing/2014/main" id="{49073DB5-C40B-47C6-8188-9B6B88C3C493}"/>
              </a:ext>
            </a:extLst>
          </p:cNvPr>
          <p:cNvCxnSpPr>
            <a:cxnSpLocks/>
            <a:endCxn id="129"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a:extLst>
              <a:ext uri="{FF2B5EF4-FFF2-40B4-BE49-F238E27FC236}">
                <a16:creationId xmlns:a16="http://schemas.microsoft.com/office/drawing/2014/main" id="{E46476D0-2D4D-4D0C-9164-D0F4DB987C30}"/>
              </a:ext>
            </a:extLst>
          </p:cNvPr>
          <p:cNvGrpSpPr/>
          <p:nvPr/>
        </p:nvGrpSpPr>
        <p:grpSpPr>
          <a:xfrm>
            <a:off x="3974217" y="2575022"/>
            <a:ext cx="298383" cy="310013"/>
            <a:chOff x="-105878" y="1740168"/>
            <a:chExt cx="461666" cy="461665"/>
          </a:xfrm>
        </p:grpSpPr>
        <p:sp>
          <p:nvSpPr>
            <p:cNvPr id="129" name="矩形 128">
              <a:extLst>
                <a:ext uri="{FF2B5EF4-FFF2-40B4-BE49-F238E27FC236}">
                  <a16:creationId xmlns:a16="http://schemas.microsoft.com/office/drawing/2014/main" id="{4D523360-9B00-4082-A129-3A00C4AC0D8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3" name="群組 132">
              <a:extLst>
                <a:ext uri="{FF2B5EF4-FFF2-40B4-BE49-F238E27FC236}">
                  <a16:creationId xmlns:a16="http://schemas.microsoft.com/office/drawing/2014/main" id="{7BC5A6D1-5A3C-4885-9BC9-F967B0BE5E5B}"/>
                </a:ext>
              </a:extLst>
            </p:cNvPr>
            <p:cNvGrpSpPr/>
            <p:nvPr/>
          </p:nvGrpSpPr>
          <p:grpSpPr>
            <a:xfrm rot="21265833">
              <a:off x="-30571" y="1828628"/>
              <a:ext cx="317144" cy="302092"/>
              <a:chOff x="-43095" y="1828685"/>
              <a:chExt cx="317144" cy="302092"/>
            </a:xfrm>
          </p:grpSpPr>
          <p:cxnSp>
            <p:nvCxnSpPr>
              <p:cNvPr id="135" name="直線接點 134">
                <a:extLst>
                  <a:ext uri="{FF2B5EF4-FFF2-40B4-BE49-F238E27FC236}">
                    <a16:creationId xmlns:a16="http://schemas.microsoft.com/office/drawing/2014/main" id="{84C4E85B-846A-4B61-A3AF-440A0B935F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接點 135">
                <a:extLst>
                  <a:ext uri="{FF2B5EF4-FFF2-40B4-BE49-F238E27FC236}">
                    <a16:creationId xmlns:a16="http://schemas.microsoft.com/office/drawing/2014/main" id="{F9760EEF-BD96-46DA-BAD1-B39AC24D7E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7" name="直線單箭頭接點 136">
            <a:extLst>
              <a:ext uri="{FF2B5EF4-FFF2-40B4-BE49-F238E27FC236}">
                <a16:creationId xmlns:a16="http://schemas.microsoft.com/office/drawing/2014/main" id="{A73A118A-482D-46EF-A2A3-64584D0FA143}"/>
              </a:ext>
            </a:extLst>
          </p:cNvPr>
          <p:cNvCxnSpPr>
            <a:cxnSpLocks/>
            <a:endCxn id="146"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群組 144">
            <a:extLst>
              <a:ext uri="{FF2B5EF4-FFF2-40B4-BE49-F238E27FC236}">
                <a16:creationId xmlns:a16="http://schemas.microsoft.com/office/drawing/2014/main" id="{9C77DEC5-0F26-410D-825B-C341C8A267F5}"/>
              </a:ext>
            </a:extLst>
          </p:cNvPr>
          <p:cNvGrpSpPr/>
          <p:nvPr/>
        </p:nvGrpSpPr>
        <p:grpSpPr>
          <a:xfrm>
            <a:off x="6235640" y="2591012"/>
            <a:ext cx="298383" cy="310013"/>
            <a:chOff x="-105878" y="1740168"/>
            <a:chExt cx="461666" cy="461665"/>
          </a:xfrm>
        </p:grpSpPr>
        <p:sp>
          <p:nvSpPr>
            <p:cNvPr id="146" name="矩形 145">
              <a:extLst>
                <a:ext uri="{FF2B5EF4-FFF2-40B4-BE49-F238E27FC236}">
                  <a16:creationId xmlns:a16="http://schemas.microsoft.com/office/drawing/2014/main" id="{A91ECB5C-8C8F-44AB-9212-E83C91B8D31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47" name="群組 146">
              <a:extLst>
                <a:ext uri="{FF2B5EF4-FFF2-40B4-BE49-F238E27FC236}">
                  <a16:creationId xmlns:a16="http://schemas.microsoft.com/office/drawing/2014/main" id="{B28E44D4-DB12-476F-AA78-CF82C1B6E765}"/>
                </a:ext>
              </a:extLst>
            </p:cNvPr>
            <p:cNvGrpSpPr/>
            <p:nvPr/>
          </p:nvGrpSpPr>
          <p:grpSpPr>
            <a:xfrm rot="21265833">
              <a:off x="-30571" y="1828628"/>
              <a:ext cx="317144" cy="302092"/>
              <a:chOff x="-43095" y="1828685"/>
              <a:chExt cx="317144" cy="302092"/>
            </a:xfrm>
          </p:grpSpPr>
          <p:cxnSp>
            <p:nvCxnSpPr>
              <p:cNvPr id="148" name="直線接點 147">
                <a:extLst>
                  <a:ext uri="{FF2B5EF4-FFF2-40B4-BE49-F238E27FC236}">
                    <a16:creationId xmlns:a16="http://schemas.microsoft.com/office/drawing/2014/main" id="{30099532-DC94-4504-A320-6DFB360752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接點 148">
                <a:extLst>
                  <a:ext uri="{FF2B5EF4-FFF2-40B4-BE49-F238E27FC236}">
                    <a16:creationId xmlns:a16="http://schemas.microsoft.com/office/drawing/2014/main" id="{25078CDD-5068-49EC-8C43-CEC03F4BB792}"/>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0" name="直線單箭頭接點 149">
            <a:extLst>
              <a:ext uri="{FF2B5EF4-FFF2-40B4-BE49-F238E27FC236}">
                <a16:creationId xmlns:a16="http://schemas.microsoft.com/office/drawing/2014/main" id="{8D23D601-BA50-4690-82F7-0D413B0C903C}"/>
              </a:ext>
            </a:extLst>
          </p:cNvPr>
          <p:cNvCxnSpPr>
            <a:cxnSpLocks/>
            <a:endCxn id="152"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群組 150">
            <a:extLst>
              <a:ext uri="{FF2B5EF4-FFF2-40B4-BE49-F238E27FC236}">
                <a16:creationId xmlns:a16="http://schemas.microsoft.com/office/drawing/2014/main" id="{6D318239-F777-4625-885D-7F272B985ACB}"/>
              </a:ext>
            </a:extLst>
          </p:cNvPr>
          <p:cNvGrpSpPr/>
          <p:nvPr/>
        </p:nvGrpSpPr>
        <p:grpSpPr>
          <a:xfrm>
            <a:off x="8465740" y="2607695"/>
            <a:ext cx="298383" cy="310013"/>
            <a:chOff x="-105878" y="1740168"/>
            <a:chExt cx="461666" cy="461665"/>
          </a:xfrm>
        </p:grpSpPr>
        <p:sp>
          <p:nvSpPr>
            <p:cNvPr id="152" name="矩形 151">
              <a:extLst>
                <a:ext uri="{FF2B5EF4-FFF2-40B4-BE49-F238E27FC236}">
                  <a16:creationId xmlns:a16="http://schemas.microsoft.com/office/drawing/2014/main" id="{83A1F2E3-4FBE-42CF-977A-72658F3DDF2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53" name="群組 152">
              <a:extLst>
                <a:ext uri="{FF2B5EF4-FFF2-40B4-BE49-F238E27FC236}">
                  <a16:creationId xmlns:a16="http://schemas.microsoft.com/office/drawing/2014/main" id="{981588CB-96EB-4AF5-9425-6820C65140E1}"/>
                </a:ext>
              </a:extLst>
            </p:cNvPr>
            <p:cNvGrpSpPr/>
            <p:nvPr/>
          </p:nvGrpSpPr>
          <p:grpSpPr>
            <a:xfrm rot="21265833">
              <a:off x="-30571" y="1828628"/>
              <a:ext cx="317144" cy="302092"/>
              <a:chOff x="-43095" y="1828685"/>
              <a:chExt cx="317144" cy="302092"/>
            </a:xfrm>
          </p:grpSpPr>
          <p:cxnSp>
            <p:nvCxnSpPr>
              <p:cNvPr id="154" name="直線接點 153">
                <a:extLst>
                  <a:ext uri="{FF2B5EF4-FFF2-40B4-BE49-F238E27FC236}">
                    <a16:creationId xmlns:a16="http://schemas.microsoft.com/office/drawing/2014/main" id="{A04261EA-3D2C-4033-858A-3CDE36581A4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C22F3E2D-7B28-41B4-B507-AF06EF3E9F8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6" name="直線單箭頭接點 155">
            <a:extLst>
              <a:ext uri="{FF2B5EF4-FFF2-40B4-BE49-F238E27FC236}">
                <a16:creationId xmlns:a16="http://schemas.microsoft.com/office/drawing/2014/main" id="{31E42FBD-9C26-4128-81B7-3B48EA6425F0}"/>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直線單箭頭接點 156">
            <a:extLst>
              <a:ext uri="{FF2B5EF4-FFF2-40B4-BE49-F238E27FC236}">
                <a16:creationId xmlns:a16="http://schemas.microsoft.com/office/drawing/2014/main" id="{C8759FEA-AF97-40F4-B882-1A4E830B2A77}"/>
              </a:ext>
            </a:extLst>
          </p:cNvPr>
          <p:cNvCxnSpPr>
            <a:cxnSpLocks/>
          </p:cNvCxnSpPr>
          <p:nvPr/>
        </p:nvCxnSpPr>
        <p:spPr>
          <a:xfrm flipH="1" flipV="1">
            <a:off x="4123304" y="1598271"/>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B7671D1C-647B-4D36-BACA-E62D35BD1457}"/>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單箭頭接點 158">
            <a:extLst>
              <a:ext uri="{FF2B5EF4-FFF2-40B4-BE49-F238E27FC236}">
                <a16:creationId xmlns:a16="http://schemas.microsoft.com/office/drawing/2014/main" id="{4CCFEBF4-9E75-4EEC-8B39-9660600E7733}"/>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線單箭頭接點 159">
            <a:extLst>
              <a:ext uri="{FF2B5EF4-FFF2-40B4-BE49-F238E27FC236}">
                <a16:creationId xmlns:a16="http://schemas.microsoft.com/office/drawing/2014/main" id="{B8648A90-3DF4-4567-B112-D401D76DF68E}"/>
              </a:ext>
            </a:extLst>
          </p:cNvPr>
          <p:cNvCxnSpPr>
            <a:cxnSpLocks/>
            <a:endCxn id="11"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3D2D1344-4857-4737-A299-2F4C78C67A26}"/>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161">
            <a:extLst>
              <a:ext uri="{FF2B5EF4-FFF2-40B4-BE49-F238E27FC236}">
                <a16:creationId xmlns:a16="http://schemas.microsoft.com/office/drawing/2014/main" id="{48523943-D74F-4447-A0DB-479CABB3F6D7}"/>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620AF92D-77A6-459D-B5E2-1408C5B14B58}"/>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148BC753-1DAD-4C9A-A04E-F2813197DA58}"/>
              </a:ext>
            </a:extLst>
          </p:cNvPr>
          <p:cNvCxnSpPr>
            <a:cxnSpLocks/>
          </p:cNvCxnSpPr>
          <p:nvPr/>
        </p:nvCxnSpPr>
        <p:spPr>
          <a:xfrm flipH="1">
            <a:off x="3802339" y="1564945"/>
            <a:ext cx="481123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DF511227-D070-43B9-B0D2-6A33A96A7CC8}"/>
                  </a:ext>
                </a:extLst>
              </p:cNvPr>
              <p:cNvSpPr txBox="1"/>
              <p:nvPr/>
            </p:nvSpPr>
            <p:spPr>
              <a:xfrm>
                <a:off x="5414241" y="357113"/>
                <a:ext cx="2502544"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smtClean="0">
                              <a:latin typeface="Cambria Math" panose="02040503050406030204" pitchFamily="18" charset="0"/>
                            </a:rPr>
                            <m:t>𝟐</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b="0" i="1" smtClean="0">
                                  <a:latin typeface="Cambria Math" panose="02040503050406030204" pitchFamily="18" charset="0"/>
                                </a:rPr>
                                <m:t>2</m:t>
                              </m:r>
                              <m:r>
                                <a:rPr lang="en-US" altLang="zh-TW" sz="2800" i="1">
                                  <a:latin typeface="Cambria Math" panose="02040503050406030204" pitchFamily="18" charset="0"/>
                                </a:rPr>
                                <m:t>,</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46" name="文字方塊 45">
                <a:extLst>
                  <a:ext uri="{FF2B5EF4-FFF2-40B4-BE49-F238E27FC236}">
                    <a16:creationId xmlns:a16="http://schemas.microsoft.com/office/drawing/2014/main" id="{DF511227-D070-43B9-B0D2-6A33A96A7CC8}"/>
                  </a:ext>
                </a:extLst>
              </p:cNvPr>
              <p:cNvSpPr txBox="1">
                <a:spLocks noRot="1" noChangeAspect="1" noMove="1" noResize="1" noEditPoints="1" noAdjustHandles="1" noChangeArrowheads="1" noChangeShapeType="1" noTextEdit="1"/>
              </p:cNvSpPr>
              <p:nvPr/>
            </p:nvSpPr>
            <p:spPr>
              <a:xfrm>
                <a:off x="5414241" y="357113"/>
                <a:ext cx="2502544" cy="1045543"/>
              </a:xfrm>
              <a:prstGeom prst="rect">
                <a:avLst/>
              </a:prstGeom>
              <a:blipFill>
                <a:blip r:embed="rId24"/>
                <a:stretch>
                  <a:fillRect/>
                </a:stretch>
              </a:blipFill>
            </p:spPr>
            <p:txBody>
              <a:bodyPr/>
              <a:lstStyle/>
              <a:p>
                <a:r>
                  <a:rPr lang="zh-TW" altLang="en-US">
                    <a:noFill/>
                  </a:rPr>
                  <a:t> </a:t>
                </a:r>
              </a:p>
            </p:txBody>
          </p:sp>
        </mc:Fallback>
      </mc:AlternateContent>
      <p:cxnSp>
        <p:nvCxnSpPr>
          <p:cNvPr id="140" name="直線單箭頭接點 139">
            <a:extLst>
              <a:ext uri="{FF2B5EF4-FFF2-40B4-BE49-F238E27FC236}">
                <a16:creationId xmlns:a16="http://schemas.microsoft.com/office/drawing/2014/main" id="{3D7CAA45-5381-499E-A008-FC5C2B7AE63A}"/>
              </a:ext>
            </a:extLst>
          </p:cNvPr>
          <p:cNvCxnSpPr>
            <a:cxnSpLocks/>
          </p:cNvCxnSpPr>
          <p:nvPr/>
        </p:nvCxnSpPr>
        <p:spPr>
          <a:xfrm>
            <a:off x="1861006" y="1564945"/>
            <a:ext cx="138415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6C6F4AAC-A0AD-4D0F-9C75-DF586FBCCC4B}"/>
              </a:ext>
            </a:extLst>
          </p:cNvPr>
          <p:cNvSpPr/>
          <p:nvPr/>
        </p:nvSpPr>
        <p:spPr>
          <a:xfrm>
            <a:off x="2745405" y="367587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7" name="矩形 126">
            <a:extLst>
              <a:ext uri="{FF2B5EF4-FFF2-40B4-BE49-F238E27FC236}">
                <a16:creationId xmlns:a16="http://schemas.microsoft.com/office/drawing/2014/main" id="{75CC493B-CEFB-4888-BD9D-77C8E7746C86}"/>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0" name="矩形 129">
            <a:extLst>
              <a:ext uri="{FF2B5EF4-FFF2-40B4-BE49-F238E27FC236}">
                <a16:creationId xmlns:a16="http://schemas.microsoft.com/office/drawing/2014/main" id="{B9C2859B-D1D1-4427-B5D8-7A131F55D693}"/>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1" name="矩形 130">
            <a:extLst>
              <a:ext uri="{FF2B5EF4-FFF2-40B4-BE49-F238E27FC236}">
                <a16:creationId xmlns:a16="http://schemas.microsoft.com/office/drawing/2014/main" id="{BCF5632D-0BA1-4697-A723-07B4B4A4683D}"/>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65" name="矩形 164">
            <a:extLst>
              <a:ext uri="{FF2B5EF4-FFF2-40B4-BE49-F238E27FC236}">
                <a16:creationId xmlns:a16="http://schemas.microsoft.com/office/drawing/2014/main" id="{1CF47B10-3712-46DB-8B4A-C05BEF432670}"/>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44E22F91-2D68-4355-8DF0-1B529C2FE7F0}"/>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44E22F91-2D68-4355-8DF0-1B529C2FE7F0}"/>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10CFBEA3-28B3-459E-B48E-BA2664F9E8C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10CFBEA3-28B3-459E-B48E-BA2664F9E8C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2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7BE535CA-7F7C-47E0-ACA2-583361972D8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7BE535CA-7F7C-47E0-ACA2-583361972D8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4590A784-8370-4B90-A6FE-43A1C6E68D5F}"/>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4590A784-8370-4B90-A6FE-43A1C6E68D5F}"/>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8"/>
                <a:stretch>
                  <a:fillRect/>
                </a:stretch>
              </a:blipFill>
            </p:spPr>
            <p:txBody>
              <a:bodyPr/>
              <a:lstStyle/>
              <a:p>
                <a:r>
                  <a:rPr lang="zh-TW" altLang="en-US">
                    <a:noFill/>
                  </a:rPr>
                  <a:t> </a:t>
                </a:r>
              </a:p>
            </p:txBody>
          </p:sp>
        </mc:Fallback>
      </mc:AlternateContent>
      <p:grpSp>
        <p:nvGrpSpPr>
          <p:cNvPr id="5" name="群組 4">
            <a:extLst>
              <a:ext uri="{FF2B5EF4-FFF2-40B4-BE49-F238E27FC236}">
                <a16:creationId xmlns:a16="http://schemas.microsoft.com/office/drawing/2014/main" id="{478011E2-E8E3-44DF-9D24-096D7200C6D1}"/>
              </a:ext>
            </a:extLst>
          </p:cNvPr>
          <p:cNvGrpSpPr/>
          <p:nvPr/>
        </p:nvGrpSpPr>
        <p:grpSpPr>
          <a:xfrm>
            <a:off x="7174951" y="3803115"/>
            <a:ext cx="877889" cy="823786"/>
            <a:chOff x="7174951" y="3803115"/>
            <a:chExt cx="877889" cy="823786"/>
          </a:xfrm>
        </p:grpSpPr>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9"/>
                  <a:stretch>
                    <a:fillRect b="-10390"/>
                  </a:stretch>
                </a:blipFill>
              </p:spPr>
              <p:txBody>
                <a:bodyPr/>
                <a:lstStyle/>
                <a:p>
                  <a:r>
                    <a:rPr lang="zh-TW" altLang="en-US">
                      <a:noFill/>
                    </a:rPr>
                    <a:t> </a:t>
                  </a:r>
                </a:p>
              </p:txBody>
            </p:sp>
          </mc:Fallback>
        </mc:AlternateContent>
        <p:cxnSp>
          <p:nvCxnSpPr>
            <p:cNvPr id="104" name="直線單箭頭接點 103">
              <a:extLst>
                <a:ext uri="{FF2B5EF4-FFF2-40B4-BE49-F238E27FC236}">
                  <a16:creationId xmlns:a16="http://schemas.microsoft.com/office/drawing/2014/main" id="{087606D6-E0D9-4CD8-ACB6-15DBFF7885B0}"/>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a:extLst>
                <a:ext uri="{FF2B5EF4-FFF2-40B4-BE49-F238E27FC236}">
                  <a16:creationId xmlns:a16="http://schemas.microsoft.com/office/drawing/2014/main" id="{4ACE01BD-99D6-4671-84BD-008E9F499C40}"/>
                </a:ext>
              </a:extLst>
            </p:cNvPr>
            <p:cNvCxnSpPr>
              <a:cxnSpLocks/>
            </p:cNvCxnSpPr>
            <p:nvPr/>
          </p:nvCxnSpPr>
          <p:spPr>
            <a:xfrm>
              <a:off x="7489050"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群組 3">
            <a:extLst>
              <a:ext uri="{FF2B5EF4-FFF2-40B4-BE49-F238E27FC236}">
                <a16:creationId xmlns:a16="http://schemas.microsoft.com/office/drawing/2014/main" id="{83511CBD-9D11-477B-97E7-7B8C876E7CC6}"/>
              </a:ext>
            </a:extLst>
          </p:cNvPr>
          <p:cNvGrpSpPr/>
          <p:nvPr/>
        </p:nvGrpSpPr>
        <p:grpSpPr>
          <a:xfrm>
            <a:off x="4922247" y="3789527"/>
            <a:ext cx="893824" cy="819767"/>
            <a:chOff x="4922247" y="3789527"/>
            <a:chExt cx="893824" cy="819767"/>
          </a:xfrm>
        </p:grpSpPr>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30"/>
                  <a:stretch>
                    <a:fillRect b="-10256"/>
                  </a:stretch>
                </a:blipFill>
              </p:spPr>
              <p:txBody>
                <a:bodyPr/>
                <a:lstStyle/>
                <a:p>
                  <a:r>
                    <a:rPr lang="zh-TW" altLang="en-US">
                      <a:noFill/>
                    </a:rPr>
                    <a:t> </a:t>
                  </a:r>
                </a:p>
              </p:txBody>
            </p:sp>
          </mc:Fallback>
        </mc:AlternateContent>
        <p:cxnSp>
          <p:nvCxnSpPr>
            <p:cNvPr id="93" name="直線單箭頭接點 92">
              <a:extLst>
                <a:ext uri="{FF2B5EF4-FFF2-40B4-BE49-F238E27FC236}">
                  <a16:creationId xmlns:a16="http://schemas.microsoft.com/office/drawing/2014/main" id="{680C69BD-9560-41AC-A798-E5C37B28CA40}"/>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a:extLst>
                <a:ext uri="{FF2B5EF4-FFF2-40B4-BE49-F238E27FC236}">
                  <a16:creationId xmlns:a16="http://schemas.microsoft.com/office/drawing/2014/main" id="{E7329EA4-B1CB-447B-9EE0-55A73A9A9C65}"/>
                </a:ext>
              </a:extLst>
            </p:cNvPr>
            <p:cNvCxnSpPr>
              <a:cxnSpLocks/>
            </p:cNvCxnSpPr>
            <p:nvPr/>
          </p:nvCxnSpPr>
          <p:spPr>
            <a:xfrm>
              <a:off x="5252281" y="4609294"/>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3" name="直線單箭頭接點 112">
            <a:extLst>
              <a:ext uri="{FF2B5EF4-FFF2-40B4-BE49-F238E27FC236}">
                <a16:creationId xmlns:a16="http://schemas.microsoft.com/office/drawing/2014/main" id="{2859D4EB-A5F1-4A2A-AA1F-FFA0DBA470E8}"/>
              </a:ext>
            </a:extLst>
          </p:cNvPr>
          <p:cNvCxnSpPr>
            <a:cxnSpLocks/>
          </p:cNvCxnSpPr>
          <p:nvPr/>
        </p:nvCxnSpPr>
        <p:spPr>
          <a:xfrm>
            <a:off x="2985177" y="4612153"/>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9564C8F8-6F46-4A45-91F9-DC3E6A6228ED}"/>
              </a:ext>
            </a:extLst>
          </p:cNvPr>
          <p:cNvSpPr>
            <a:spLocks noGrp="1"/>
          </p:cNvSpPr>
          <p:nvPr>
            <p:ph type="sldNum" sz="quarter" idx="12"/>
          </p:nvPr>
        </p:nvSpPr>
        <p:spPr/>
        <p:txBody>
          <a:bodyPr/>
          <a:lstStyle/>
          <a:p>
            <a:fld id="{14FE7D4A-7B99-4F9B-9C7F-3AECE8C25A38}" type="slidenum">
              <a:rPr lang="zh-TW" altLang="en-US" smtClean="0"/>
              <a:t>20</a:t>
            </a:fld>
            <a:endParaRPr lang="zh-TW" altLang="en-US"/>
          </a:p>
        </p:txBody>
      </p:sp>
    </p:spTree>
    <p:extLst>
      <p:ext uri="{BB962C8B-B14F-4D97-AF65-F5344CB8AC3E}">
        <p14:creationId xmlns:p14="http://schemas.microsoft.com/office/powerpoint/2010/main" val="47732499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 grpId="0" animBg="1"/>
      <p:bldP spid="108" grpId="0" animBg="1"/>
      <p:bldP spid="111" grpId="0" animBg="1"/>
      <p:bldP spid="114" grpId="0" animBg="1"/>
      <p:bldP spid="132" grpId="0"/>
      <p:bldP spid="134" grpId="0"/>
      <p:bldP spid="138" grpId="0"/>
      <p:bldP spid="139" grpId="0"/>
      <p:bldP spid="46" grpId="0"/>
      <p:bldP spid="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48CB27-7A30-4E2F-95E7-CFDB002AF93F}"/>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6" name="矩形 5">
            <a:extLst>
              <a:ext uri="{FF2B5EF4-FFF2-40B4-BE49-F238E27FC236}">
                <a16:creationId xmlns:a16="http://schemas.microsoft.com/office/drawing/2014/main" id="{F4317613-ADC7-4620-8D9A-B9F1B88BDF6F}"/>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1" name="矩形 10">
            <a:extLst>
              <a:ext uri="{FF2B5EF4-FFF2-40B4-BE49-F238E27FC236}">
                <a16:creationId xmlns:a16="http://schemas.microsoft.com/office/drawing/2014/main" id="{340BCB28-0DFC-4429-984E-62CDB828DC40}"/>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 name="矩形 17">
            <a:extLst>
              <a:ext uri="{FF2B5EF4-FFF2-40B4-BE49-F238E27FC236}">
                <a16:creationId xmlns:a16="http://schemas.microsoft.com/office/drawing/2014/main" id="{3D2D2222-40B6-4C3D-84C9-F4A47F03C39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3" name="矩形 22">
            <a:extLst>
              <a:ext uri="{FF2B5EF4-FFF2-40B4-BE49-F238E27FC236}">
                <a16:creationId xmlns:a16="http://schemas.microsoft.com/office/drawing/2014/main" id="{6EB0B3CA-3DA9-4FED-BF8F-9485A70E8E17}"/>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6" name="矩形 25">
            <a:extLst>
              <a:ext uri="{FF2B5EF4-FFF2-40B4-BE49-F238E27FC236}">
                <a16:creationId xmlns:a16="http://schemas.microsoft.com/office/drawing/2014/main" id="{C93FB94A-7DA5-40D7-AE26-7B5774F3619E}"/>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812118A3-2DAB-4E0A-A743-A23B98CA552D}"/>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7" name="文字方塊 26">
                <a:extLst>
                  <a:ext uri="{FF2B5EF4-FFF2-40B4-BE49-F238E27FC236}">
                    <a16:creationId xmlns:a16="http://schemas.microsoft.com/office/drawing/2014/main" id="{812118A3-2DAB-4E0A-A743-A23B98CA552D}"/>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2"/>
                <a:stretch>
                  <a:fillRect/>
                </a:stretch>
              </a:blipFill>
            </p:spPr>
            <p:txBody>
              <a:bodyPr/>
              <a:lstStyle/>
              <a:p>
                <a:r>
                  <a:rPr lang="zh-TW" altLang="en-US">
                    <a:noFill/>
                  </a:rPr>
                  <a:t> </a:t>
                </a:r>
              </a:p>
            </p:txBody>
          </p:sp>
        </mc:Fallback>
      </mc:AlternateContent>
      <p:sp>
        <p:nvSpPr>
          <p:cNvPr id="28" name="矩形 27">
            <a:extLst>
              <a:ext uri="{FF2B5EF4-FFF2-40B4-BE49-F238E27FC236}">
                <a16:creationId xmlns:a16="http://schemas.microsoft.com/office/drawing/2014/main" id="{9211C3B7-9B1B-4141-A061-0A274A515B6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695BB679-DB4A-49DC-AD2B-B2817945ACB7}"/>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9" name="文字方塊 28">
                <a:extLst>
                  <a:ext uri="{FF2B5EF4-FFF2-40B4-BE49-F238E27FC236}">
                    <a16:creationId xmlns:a16="http://schemas.microsoft.com/office/drawing/2014/main" id="{695BB679-DB4A-49DC-AD2B-B2817945ACB7}"/>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0" name="矩形 29">
            <a:extLst>
              <a:ext uri="{FF2B5EF4-FFF2-40B4-BE49-F238E27FC236}">
                <a16:creationId xmlns:a16="http://schemas.microsoft.com/office/drawing/2014/main" id="{00E95762-C646-4D54-BA1C-6F880AF2780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EF4CC1BA-CF56-44B1-A2B3-E71E741B668E}"/>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EF4CC1BA-CF56-44B1-A2B3-E71E741B668E}"/>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4"/>
                <a:stretch>
                  <a:fillRect b="-11688"/>
                </a:stretch>
              </a:blipFill>
            </p:spPr>
            <p:txBody>
              <a:bodyPr/>
              <a:lstStyle/>
              <a:p>
                <a:r>
                  <a:rPr lang="zh-TW" altLang="en-US">
                    <a:noFill/>
                  </a:rPr>
                  <a:t> </a:t>
                </a:r>
              </a:p>
            </p:txBody>
          </p:sp>
        </mc:Fallback>
      </mc:AlternateContent>
      <p:cxnSp>
        <p:nvCxnSpPr>
          <p:cNvPr id="32" name="直線單箭頭接點 31">
            <a:extLst>
              <a:ext uri="{FF2B5EF4-FFF2-40B4-BE49-F238E27FC236}">
                <a16:creationId xmlns:a16="http://schemas.microsoft.com/office/drawing/2014/main" id="{B620E6F9-C89A-4E56-A285-1B4BD908E50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3DBAFCAF-E5BE-48AF-A7AF-D1ECA850BFA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8F3DA89-ACA1-406A-BA14-C94352E5B977}"/>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B86C6EC9-F9D9-406D-9CD6-418066E8D490}"/>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DEACDA9-EE40-4FE9-84BC-E65FF888DF5F}"/>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050A3D89-2121-4DA7-B602-6AF9D5D5B4C3}"/>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8" name="文字方塊 37">
                <a:extLst>
                  <a:ext uri="{FF2B5EF4-FFF2-40B4-BE49-F238E27FC236}">
                    <a16:creationId xmlns:a16="http://schemas.microsoft.com/office/drawing/2014/main" id="{050A3D89-2121-4DA7-B602-6AF9D5D5B4C3}"/>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39" name="矩形 38">
            <a:extLst>
              <a:ext uri="{FF2B5EF4-FFF2-40B4-BE49-F238E27FC236}">
                <a16:creationId xmlns:a16="http://schemas.microsoft.com/office/drawing/2014/main" id="{17470311-0B4F-4B5D-8DC9-A253411C80B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C095B23D-4C97-4D25-9290-CDFE8B70DBC7}"/>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0" name="文字方塊 39">
                <a:extLst>
                  <a:ext uri="{FF2B5EF4-FFF2-40B4-BE49-F238E27FC236}">
                    <a16:creationId xmlns:a16="http://schemas.microsoft.com/office/drawing/2014/main" id="{C095B23D-4C97-4D25-9290-CDFE8B70DBC7}"/>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41" name="矩形 40">
            <a:extLst>
              <a:ext uri="{FF2B5EF4-FFF2-40B4-BE49-F238E27FC236}">
                <a16:creationId xmlns:a16="http://schemas.microsoft.com/office/drawing/2014/main" id="{64983A40-B2D2-4AFD-8334-492349B54618}"/>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929F966E-B970-4D98-9608-2404261C2D18}"/>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2" name="文字方塊 41">
                <a:extLst>
                  <a:ext uri="{FF2B5EF4-FFF2-40B4-BE49-F238E27FC236}">
                    <a16:creationId xmlns:a16="http://schemas.microsoft.com/office/drawing/2014/main" id="{929F966E-B970-4D98-9608-2404261C2D18}"/>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7"/>
                <a:stretch>
                  <a:fillRect b="-11688"/>
                </a:stretch>
              </a:blipFill>
            </p:spPr>
            <p:txBody>
              <a:bodyPr/>
              <a:lstStyle/>
              <a:p>
                <a:r>
                  <a:rPr lang="zh-TW" altLang="en-US">
                    <a:noFill/>
                  </a:rPr>
                  <a:t> </a:t>
                </a:r>
              </a:p>
            </p:txBody>
          </p:sp>
        </mc:Fallback>
      </mc:AlternateContent>
      <p:cxnSp>
        <p:nvCxnSpPr>
          <p:cNvPr id="43" name="直線單箭頭接點 42">
            <a:extLst>
              <a:ext uri="{FF2B5EF4-FFF2-40B4-BE49-F238E27FC236}">
                <a16:creationId xmlns:a16="http://schemas.microsoft.com/office/drawing/2014/main" id="{D024C4C0-4D5B-4093-88F4-175D5B675665}"/>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3CA4BBA-C8DA-4B03-9A5E-B9FBB612C075}"/>
              </a:ext>
            </a:extLst>
          </p:cNvPr>
          <p:cNvCxnSpPr>
            <a:cxnSpLocks/>
          </p:cNvCxnSpPr>
          <p:nvPr/>
        </p:nvCxnSpPr>
        <p:spPr>
          <a:xfrm>
            <a:off x="2992230" y="460271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AF94A441-370D-4AD4-A876-743C6A923E44}"/>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EDE0455E-3719-40AE-B28B-5E8B5ED7E801}"/>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509855C9-EBCC-4ACC-A6C3-97F5A6B164B3}"/>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D4DC085F-092E-4ACC-B97A-B449CF047D4D}"/>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D4DC085F-092E-4ACC-B97A-B449CF047D4D}"/>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50" name="矩形 49">
            <a:extLst>
              <a:ext uri="{FF2B5EF4-FFF2-40B4-BE49-F238E27FC236}">
                <a16:creationId xmlns:a16="http://schemas.microsoft.com/office/drawing/2014/main" id="{AB758357-148A-4E49-8DD8-A9F9583E14F1}"/>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F928C3E-BC74-436F-9275-DFFF64761919}"/>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2F928C3E-BC74-436F-9275-DFFF64761919}"/>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52" name="矩形 51">
            <a:extLst>
              <a:ext uri="{FF2B5EF4-FFF2-40B4-BE49-F238E27FC236}">
                <a16:creationId xmlns:a16="http://schemas.microsoft.com/office/drawing/2014/main" id="{0374AB35-F388-4743-8630-E21D3CAF3823}"/>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42371904-9D32-473C-BA14-F0B6FCA13C25}"/>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3" name="文字方塊 52">
                <a:extLst>
                  <a:ext uri="{FF2B5EF4-FFF2-40B4-BE49-F238E27FC236}">
                    <a16:creationId xmlns:a16="http://schemas.microsoft.com/office/drawing/2014/main" id="{42371904-9D32-473C-BA14-F0B6FCA13C25}"/>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0"/>
                <a:stretch>
                  <a:fillRect b="-10256"/>
                </a:stretch>
              </a:blipFill>
            </p:spPr>
            <p:txBody>
              <a:bodyPr/>
              <a:lstStyle/>
              <a:p>
                <a:r>
                  <a:rPr lang="zh-TW" altLang="en-US">
                    <a:noFill/>
                  </a:rPr>
                  <a:t> </a:t>
                </a:r>
              </a:p>
            </p:txBody>
          </p:sp>
        </mc:Fallback>
      </mc:AlternateContent>
      <p:cxnSp>
        <p:nvCxnSpPr>
          <p:cNvPr id="54" name="直線單箭頭接點 53">
            <a:extLst>
              <a:ext uri="{FF2B5EF4-FFF2-40B4-BE49-F238E27FC236}">
                <a16:creationId xmlns:a16="http://schemas.microsoft.com/office/drawing/2014/main" id="{FA9EDD5F-6AE2-4C23-99CB-2DA99BE92C47}"/>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051735C3-ACD4-4DCF-83A6-510922799E74}"/>
              </a:ext>
            </a:extLst>
          </p:cNvPr>
          <p:cNvCxnSpPr>
            <a:cxnSpLocks/>
          </p:cNvCxnSpPr>
          <p:nvPr/>
        </p:nvCxnSpPr>
        <p:spPr>
          <a:xfrm>
            <a:off x="5236346" y="4613313"/>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73EF5414-B48D-421C-83BC-4076B476663B}"/>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0CA9D969-FB8A-4695-A0DC-ED821FF8CDB3}"/>
              </a:ext>
            </a:extLst>
          </p:cNvPr>
          <p:cNvCxnSpPr>
            <a:cxnSpLocks/>
          </p:cNvCxnSpPr>
          <p:nvPr/>
        </p:nvCxnSpPr>
        <p:spPr>
          <a:xfrm flipH="1" flipV="1">
            <a:off x="6371923" y="4360244"/>
            <a:ext cx="0" cy="24271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2F51FF8B-B069-402E-B1CA-1238499AD3DB}"/>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2579E3-D824-4F47-A490-7BFB6DA9C758}"/>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0" name="文字方塊 59">
                <a:extLst>
                  <a:ext uri="{FF2B5EF4-FFF2-40B4-BE49-F238E27FC236}">
                    <a16:creationId xmlns:a16="http://schemas.microsoft.com/office/drawing/2014/main" id="{8D2579E3-D824-4F47-A490-7BFB6DA9C758}"/>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1"/>
                <a:stretch>
                  <a:fillRect/>
                </a:stretch>
              </a:blipFill>
            </p:spPr>
            <p:txBody>
              <a:bodyPr/>
              <a:lstStyle/>
              <a:p>
                <a:r>
                  <a:rPr lang="zh-TW" altLang="en-US">
                    <a:noFill/>
                  </a:rPr>
                  <a:t> </a:t>
                </a:r>
              </a:p>
            </p:txBody>
          </p:sp>
        </mc:Fallback>
      </mc:AlternateContent>
      <p:sp>
        <p:nvSpPr>
          <p:cNvPr id="61" name="矩形 60">
            <a:extLst>
              <a:ext uri="{FF2B5EF4-FFF2-40B4-BE49-F238E27FC236}">
                <a16:creationId xmlns:a16="http://schemas.microsoft.com/office/drawing/2014/main" id="{8DEA95A5-A3FD-4A4D-A36F-66A5880ACC7A}"/>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33C18EC-F19E-4BF8-A4A2-05805206B5E4}"/>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2" name="文字方塊 61">
                <a:extLst>
                  <a:ext uri="{FF2B5EF4-FFF2-40B4-BE49-F238E27FC236}">
                    <a16:creationId xmlns:a16="http://schemas.microsoft.com/office/drawing/2014/main" id="{533C18EC-F19E-4BF8-A4A2-05805206B5E4}"/>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2"/>
                <a:stretch>
                  <a:fillRect/>
                </a:stretch>
              </a:blipFill>
            </p:spPr>
            <p:txBody>
              <a:bodyPr/>
              <a:lstStyle/>
              <a:p>
                <a:r>
                  <a:rPr lang="zh-TW" altLang="en-US">
                    <a:noFill/>
                  </a:rPr>
                  <a:t> </a:t>
                </a:r>
              </a:p>
            </p:txBody>
          </p:sp>
        </mc:Fallback>
      </mc:AlternateContent>
      <p:grpSp>
        <p:nvGrpSpPr>
          <p:cNvPr id="78" name="群組 77">
            <a:extLst>
              <a:ext uri="{FF2B5EF4-FFF2-40B4-BE49-F238E27FC236}">
                <a16:creationId xmlns:a16="http://schemas.microsoft.com/office/drawing/2014/main" id="{F5ADD7C3-D835-4614-A5CF-4D0DCCA92D23}"/>
              </a:ext>
            </a:extLst>
          </p:cNvPr>
          <p:cNvGrpSpPr/>
          <p:nvPr/>
        </p:nvGrpSpPr>
        <p:grpSpPr>
          <a:xfrm>
            <a:off x="7174951" y="3803115"/>
            <a:ext cx="715161" cy="540000"/>
            <a:chOff x="7174951" y="3803115"/>
            <a:chExt cx="715161" cy="540000"/>
          </a:xfrm>
        </p:grpSpPr>
        <p:sp>
          <p:nvSpPr>
            <p:cNvPr id="63" name="矩形 62">
              <a:extLst>
                <a:ext uri="{FF2B5EF4-FFF2-40B4-BE49-F238E27FC236}">
                  <a16:creationId xmlns:a16="http://schemas.microsoft.com/office/drawing/2014/main" id="{7F7B1476-A728-47AE-A5C2-2AD9AD6A8E7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C3EC488F-A4FC-422D-A82D-C0365A389B2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C3EC488F-A4FC-422D-A82D-C0365A389B2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3"/>
                  <a:stretch>
                    <a:fillRect b="-10390"/>
                  </a:stretch>
                </a:blipFill>
              </p:spPr>
              <p:txBody>
                <a:bodyPr/>
                <a:lstStyle/>
                <a:p>
                  <a:r>
                    <a:rPr lang="zh-TW" altLang="en-US">
                      <a:noFill/>
                    </a:rPr>
                    <a:t> </a:t>
                  </a:r>
                </a:p>
              </p:txBody>
            </p:sp>
          </mc:Fallback>
        </mc:AlternateContent>
      </p:grpSp>
      <p:cxnSp>
        <p:nvCxnSpPr>
          <p:cNvPr id="65" name="直線單箭頭接點 64">
            <a:extLst>
              <a:ext uri="{FF2B5EF4-FFF2-40B4-BE49-F238E27FC236}">
                <a16:creationId xmlns:a16="http://schemas.microsoft.com/office/drawing/2014/main" id="{753FAE27-7907-472D-9C21-B2D83A55BB5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D697AD04-AB6E-4940-B38B-0D50BD8F1DB9}"/>
              </a:ext>
            </a:extLst>
          </p:cNvPr>
          <p:cNvCxnSpPr>
            <a:cxnSpLocks/>
          </p:cNvCxnSpPr>
          <p:nvPr/>
        </p:nvCxnSpPr>
        <p:spPr>
          <a:xfrm>
            <a:off x="7489050" y="4626901"/>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AA3ED7E9-E9CC-4BFA-90F5-A7B46C32E877}"/>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FDFDB914-AC67-447D-BD0F-78EF74B71948}"/>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299201A6-C7CC-4F23-995E-F497C9095F7C}"/>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9" name="文字方塊 68">
                <a:extLst>
                  <a:ext uri="{FF2B5EF4-FFF2-40B4-BE49-F238E27FC236}">
                    <a16:creationId xmlns:a16="http://schemas.microsoft.com/office/drawing/2014/main" id="{299201A6-C7CC-4F23-995E-F497C9095F7C}"/>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136E4718-A150-4CF9-AC1D-EF6A13EB957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70" name="文字方塊 69">
                <a:extLst>
                  <a:ext uri="{FF2B5EF4-FFF2-40B4-BE49-F238E27FC236}">
                    <a16:creationId xmlns:a16="http://schemas.microsoft.com/office/drawing/2014/main" id="{136E4718-A150-4CF9-AC1D-EF6A13EB957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4AD374FC-9D89-45DE-9B31-8D373F109DA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1" name="文字方塊 70">
                <a:extLst>
                  <a:ext uri="{FF2B5EF4-FFF2-40B4-BE49-F238E27FC236}">
                    <a16:creationId xmlns:a16="http://schemas.microsoft.com/office/drawing/2014/main" id="{4AD374FC-9D89-45DE-9B31-8D373F109DA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A7A88752-A919-4950-B251-B731AC0372B5}"/>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72" name="文字方塊 71">
                <a:extLst>
                  <a:ext uri="{FF2B5EF4-FFF2-40B4-BE49-F238E27FC236}">
                    <a16:creationId xmlns:a16="http://schemas.microsoft.com/office/drawing/2014/main" id="{A7A88752-A919-4950-B251-B731AC0372B5}"/>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E44D86F6-FF22-4EAD-A0C2-1BAADE8983EA}"/>
                  </a:ext>
                </a:extLst>
              </p:cNvPr>
              <p:cNvSpPr txBox="1"/>
              <p:nvPr/>
            </p:nvSpPr>
            <p:spPr>
              <a:xfrm>
                <a:off x="2991644" y="386353"/>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E44D86F6-FF22-4EAD-A0C2-1BAADE8983EA}"/>
                  </a:ext>
                </a:extLst>
              </p:cNvPr>
              <p:cNvSpPr txBox="1">
                <a:spLocks noRot="1" noChangeAspect="1" noMove="1" noResize="1" noEditPoints="1" noAdjustHandles="1" noChangeArrowheads="1" noChangeShapeType="1" noTextEdit="1"/>
              </p:cNvSpPr>
              <p:nvPr/>
            </p:nvSpPr>
            <p:spPr>
              <a:xfrm>
                <a:off x="2991644" y="386353"/>
                <a:ext cx="1503297" cy="378758"/>
              </a:xfrm>
              <a:prstGeom prst="rect">
                <a:avLst/>
              </a:prstGeom>
              <a:blipFill>
                <a:blip r:embed="rId18"/>
                <a:stretch>
                  <a:fillRect l="-4878" r="-2033" b="-253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BC2FB289-726F-4B3D-8A2A-D10E6B4FEA6D}"/>
                  </a:ext>
                </a:extLst>
              </p:cNvPr>
              <p:cNvSpPr txBox="1"/>
              <p:nvPr/>
            </p:nvSpPr>
            <p:spPr>
              <a:xfrm>
                <a:off x="3035561" y="1595965"/>
                <a:ext cx="1497782"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BC2FB289-726F-4B3D-8A2A-D10E6B4FEA6D}"/>
                  </a:ext>
                </a:extLst>
              </p:cNvPr>
              <p:cNvSpPr txBox="1">
                <a:spLocks noRot="1" noChangeAspect="1" noMove="1" noResize="1" noEditPoints="1" noAdjustHandles="1" noChangeArrowheads="1" noChangeShapeType="1" noTextEdit="1"/>
              </p:cNvSpPr>
              <p:nvPr/>
            </p:nvSpPr>
            <p:spPr>
              <a:xfrm>
                <a:off x="3035561" y="1595965"/>
                <a:ext cx="1497782" cy="381258"/>
              </a:xfrm>
              <a:prstGeom prst="rect">
                <a:avLst/>
              </a:prstGeom>
              <a:blipFill>
                <a:blip r:embed="rId19"/>
                <a:stretch>
                  <a:fillRect l="-5285" t="-1613" r="-203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81735BE0-0334-4F31-9B55-E610F8E599C3}"/>
                  </a:ext>
                </a:extLst>
              </p:cNvPr>
              <p:cNvSpPr txBox="1"/>
              <p:nvPr/>
            </p:nvSpPr>
            <p:spPr>
              <a:xfrm>
                <a:off x="3058801" y="2786111"/>
                <a:ext cx="1487074"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81735BE0-0334-4F31-9B55-E610F8E599C3}"/>
                  </a:ext>
                </a:extLst>
              </p:cNvPr>
              <p:cNvSpPr txBox="1">
                <a:spLocks noRot="1" noChangeAspect="1" noMove="1" noResize="1" noEditPoints="1" noAdjustHandles="1" noChangeArrowheads="1" noChangeShapeType="1" noTextEdit="1"/>
              </p:cNvSpPr>
              <p:nvPr/>
            </p:nvSpPr>
            <p:spPr>
              <a:xfrm>
                <a:off x="3058801" y="2786111"/>
                <a:ext cx="1487074" cy="381258"/>
              </a:xfrm>
              <a:prstGeom prst="rect">
                <a:avLst/>
              </a:prstGeom>
              <a:blipFill>
                <a:blip r:embed="rId20"/>
                <a:stretch>
                  <a:fillRect l="-3279" t="-1587" r="-2049" b="-6349"/>
                </a:stretch>
              </a:blipFill>
            </p:spPr>
            <p:txBody>
              <a:bodyPr/>
              <a:lstStyle/>
              <a:p>
                <a:r>
                  <a:rPr lang="zh-TW" altLang="en-US">
                    <a:noFill/>
                  </a:rPr>
                  <a:t> </a:t>
                </a:r>
              </a:p>
            </p:txBody>
          </p:sp>
        </mc:Fallback>
      </mc:AlternateContent>
      <p:grpSp>
        <p:nvGrpSpPr>
          <p:cNvPr id="79" name="群組 78">
            <a:extLst>
              <a:ext uri="{FF2B5EF4-FFF2-40B4-BE49-F238E27FC236}">
                <a16:creationId xmlns:a16="http://schemas.microsoft.com/office/drawing/2014/main" id="{3E7C8B86-08F5-43DD-B8D5-38DBFF76493D}"/>
              </a:ext>
            </a:extLst>
          </p:cNvPr>
          <p:cNvGrpSpPr/>
          <p:nvPr/>
        </p:nvGrpSpPr>
        <p:grpSpPr>
          <a:xfrm>
            <a:off x="4593087" y="306594"/>
            <a:ext cx="715161" cy="540000"/>
            <a:chOff x="7174951" y="3803115"/>
            <a:chExt cx="715161" cy="540000"/>
          </a:xfrm>
        </p:grpSpPr>
        <p:sp>
          <p:nvSpPr>
            <p:cNvPr id="80" name="矩形 79">
              <a:extLst>
                <a:ext uri="{FF2B5EF4-FFF2-40B4-BE49-F238E27FC236}">
                  <a16:creationId xmlns:a16="http://schemas.microsoft.com/office/drawing/2014/main" id="{8099B144-36C0-4C06-9E1A-5738BC8AADF3}"/>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A7781FBF-8F7A-4DBC-8ED6-DA6AD69B6DD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1" name="文字方塊 80">
                  <a:extLst>
                    <a:ext uri="{FF2B5EF4-FFF2-40B4-BE49-F238E27FC236}">
                      <a16:creationId xmlns:a16="http://schemas.microsoft.com/office/drawing/2014/main" id="{A7781FBF-8F7A-4DBC-8ED6-DA6AD69B6DD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1"/>
                  <a:stretch>
                    <a:fillRect b="-11688"/>
                  </a:stretch>
                </a:blipFill>
              </p:spPr>
              <p:txBody>
                <a:bodyPr/>
                <a:lstStyle/>
                <a:p>
                  <a:r>
                    <a:rPr lang="zh-TW" altLang="en-US">
                      <a:noFill/>
                    </a:rPr>
                    <a:t> </a:t>
                  </a:r>
                </a:p>
              </p:txBody>
            </p:sp>
          </mc:Fallback>
        </mc:AlternateContent>
      </p:grpSp>
      <p:grpSp>
        <p:nvGrpSpPr>
          <p:cNvPr id="82" name="群組 81">
            <a:extLst>
              <a:ext uri="{FF2B5EF4-FFF2-40B4-BE49-F238E27FC236}">
                <a16:creationId xmlns:a16="http://schemas.microsoft.com/office/drawing/2014/main" id="{2A2687C5-B416-4B18-A2A6-1364A2960F06}"/>
              </a:ext>
            </a:extLst>
          </p:cNvPr>
          <p:cNvGrpSpPr/>
          <p:nvPr/>
        </p:nvGrpSpPr>
        <p:grpSpPr>
          <a:xfrm>
            <a:off x="4936909" y="306594"/>
            <a:ext cx="715161" cy="540000"/>
            <a:chOff x="7174951" y="3803115"/>
            <a:chExt cx="715161" cy="540000"/>
          </a:xfrm>
        </p:grpSpPr>
        <p:sp>
          <p:nvSpPr>
            <p:cNvPr id="83" name="矩形 82">
              <a:extLst>
                <a:ext uri="{FF2B5EF4-FFF2-40B4-BE49-F238E27FC236}">
                  <a16:creationId xmlns:a16="http://schemas.microsoft.com/office/drawing/2014/main" id="{90661A75-5372-4698-B0D6-1DE81FB63646}"/>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4" name="文字方塊 83">
                  <a:extLst>
                    <a:ext uri="{FF2B5EF4-FFF2-40B4-BE49-F238E27FC236}">
                      <a16:creationId xmlns:a16="http://schemas.microsoft.com/office/drawing/2014/main" id="{A4521AC1-E903-4E56-B4D7-F386DD34A721}"/>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4" name="文字方塊 83">
                  <a:extLst>
                    <a:ext uri="{FF2B5EF4-FFF2-40B4-BE49-F238E27FC236}">
                      <a16:creationId xmlns:a16="http://schemas.microsoft.com/office/drawing/2014/main" id="{A4521AC1-E903-4E56-B4D7-F386DD34A721}"/>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grpSp>
        <p:nvGrpSpPr>
          <p:cNvPr id="85" name="群組 84">
            <a:extLst>
              <a:ext uri="{FF2B5EF4-FFF2-40B4-BE49-F238E27FC236}">
                <a16:creationId xmlns:a16="http://schemas.microsoft.com/office/drawing/2014/main" id="{66C70ACF-4C1F-4B26-AA59-345143A1C5E6}"/>
              </a:ext>
            </a:extLst>
          </p:cNvPr>
          <p:cNvGrpSpPr/>
          <p:nvPr/>
        </p:nvGrpSpPr>
        <p:grpSpPr>
          <a:xfrm>
            <a:off x="5280731" y="306594"/>
            <a:ext cx="715161" cy="540000"/>
            <a:chOff x="7174951" y="3803115"/>
            <a:chExt cx="715161" cy="540000"/>
          </a:xfrm>
        </p:grpSpPr>
        <p:sp>
          <p:nvSpPr>
            <p:cNvPr id="86" name="矩形 85">
              <a:extLst>
                <a:ext uri="{FF2B5EF4-FFF2-40B4-BE49-F238E27FC236}">
                  <a16:creationId xmlns:a16="http://schemas.microsoft.com/office/drawing/2014/main" id="{14DFF131-B5D4-44CC-A2AA-9651990971E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78324DEE-4099-4EBA-A142-E146462A7AAC}"/>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78324DEE-4099-4EBA-A142-E146462A7AAC}"/>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3"/>
                  <a:stretch>
                    <a:fillRect b="-11688"/>
                  </a:stretch>
                </a:blipFill>
              </p:spPr>
              <p:txBody>
                <a:bodyPr/>
                <a:lstStyle/>
                <a:p>
                  <a:r>
                    <a:rPr lang="zh-TW" altLang="en-US">
                      <a:noFill/>
                    </a:rPr>
                    <a:t> </a:t>
                  </a:r>
                </a:p>
              </p:txBody>
            </p:sp>
          </mc:Fallback>
        </mc:AlternateContent>
      </p:grpSp>
      <p:grpSp>
        <p:nvGrpSpPr>
          <p:cNvPr id="88" name="群組 87">
            <a:extLst>
              <a:ext uri="{FF2B5EF4-FFF2-40B4-BE49-F238E27FC236}">
                <a16:creationId xmlns:a16="http://schemas.microsoft.com/office/drawing/2014/main" id="{FFA48CB8-413C-4827-A8A6-2AEC25BFAFA5}"/>
              </a:ext>
            </a:extLst>
          </p:cNvPr>
          <p:cNvGrpSpPr/>
          <p:nvPr/>
        </p:nvGrpSpPr>
        <p:grpSpPr>
          <a:xfrm>
            <a:off x="5624552" y="313466"/>
            <a:ext cx="715161" cy="540000"/>
            <a:chOff x="7174951" y="3803115"/>
            <a:chExt cx="715161" cy="540000"/>
          </a:xfrm>
        </p:grpSpPr>
        <p:sp>
          <p:nvSpPr>
            <p:cNvPr id="89" name="矩形 88">
              <a:extLst>
                <a:ext uri="{FF2B5EF4-FFF2-40B4-BE49-F238E27FC236}">
                  <a16:creationId xmlns:a16="http://schemas.microsoft.com/office/drawing/2014/main" id="{965EA6AF-281F-452E-B80C-B833DD37ABD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FC59C7E7-99CA-4D3A-8AC1-52044D7AF8AA}"/>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FC59C7E7-99CA-4D3A-8AC1-52044D7AF8AA}"/>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4"/>
                  <a:stretch>
                    <a:fillRect b="-10390"/>
                  </a:stretch>
                </a:blipFill>
              </p:spPr>
              <p:txBody>
                <a:bodyPr/>
                <a:lstStyle/>
                <a:p>
                  <a:r>
                    <a:rPr lang="zh-TW" altLang="en-US">
                      <a:noFill/>
                    </a:rPr>
                    <a:t> </a:t>
                  </a:r>
                </a:p>
              </p:txBody>
            </p:sp>
          </mc:Fallback>
        </mc:AlternateContent>
      </p:grpSp>
      <p:sp>
        <p:nvSpPr>
          <p:cNvPr id="91" name="文字方塊 90">
            <a:extLst>
              <a:ext uri="{FF2B5EF4-FFF2-40B4-BE49-F238E27FC236}">
                <a16:creationId xmlns:a16="http://schemas.microsoft.com/office/drawing/2014/main" id="{E5AAAC7D-5867-46D2-8F43-CDF96B44C03F}"/>
              </a:ext>
            </a:extLst>
          </p:cNvPr>
          <p:cNvSpPr txBox="1"/>
          <p:nvPr/>
        </p:nvSpPr>
        <p:spPr>
          <a:xfrm>
            <a:off x="6184344" y="370192"/>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94" name="群組 93">
            <a:extLst>
              <a:ext uri="{FF2B5EF4-FFF2-40B4-BE49-F238E27FC236}">
                <a16:creationId xmlns:a16="http://schemas.microsoft.com/office/drawing/2014/main" id="{2F94A9BB-757D-49B5-A390-1134BF3D7881}"/>
              </a:ext>
            </a:extLst>
          </p:cNvPr>
          <p:cNvGrpSpPr/>
          <p:nvPr/>
        </p:nvGrpSpPr>
        <p:grpSpPr>
          <a:xfrm>
            <a:off x="6625123" y="285258"/>
            <a:ext cx="639241" cy="608154"/>
            <a:chOff x="5091792" y="1543557"/>
            <a:chExt cx="639241" cy="608154"/>
          </a:xfrm>
        </p:grpSpPr>
        <p:sp>
          <p:nvSpPr>
            <p:cNvPr id="92" name="文字方塊 91">
              <a:extLst>
                <a:ext uri="{FF2B5EF4-FFF2-40B4-BE49-F238E27FC236}">
                  <a16:creationId xmlns:a16="http://schemas.microsoft.com/office/drawing/2014/main" id="{49D1F759-73B5-44A2-B25F-0D8CAB40C051}"/>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9A07F579-82D4-48F9-A50F-7CE81F761110}"/>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93" name="文字方塊 92">
                  <a:extLst>
                    <a:ext uri="{FF2B5EF4-FFF2-40B4-BE49-F238E27FC236}">
                      <a16:creationId xmlns:a16="http://schemas.microsoft.com/office/drawing/2014/main" id="{9A07F579-82D4-48F9-A50F-7CE81F761110}"/>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29"/>
                  <a:stretch>
                    <a:fillRect l="-13793" r="-4598" b="-6557"/>
                  </a:stretch>
                </a:blipFill>
              </p:spPr>
              <p:txBody>
                <a:bodyPr/>
                <a:lstStyle/>
                <a:p>
                  <a:r>
                    <a:rPr lang="zh-TW" altLang="en-US">
                      <a:noFill/>
                    </a:rPr>
                    <a:t> </a:t>
                  </a:r>
                </a:p>
              </p:txBody>
            </p:sp>
          </mc:Fallback>
        </mc:AlternateContent>
      </p:grpSp>
      <p:sp>
        <p:nvSpPr>
          <p:cNvPr id="96" name="矩形 95">
            <a:extLst>
              <a:ext uri="{FF2B5EF4-FFF2-40B4-BE49-F238E27FC236}">
                <a16:creationId xmlns:a16="http://schemas.microsoft.com/office/drawing/2014/main" id="{B0410CF2-CBD9-4ACC-9D25-2D345E4D5793}"/>
              </a:ext>
            </a:extLst>
          </p:cNvPr>
          <p:cNvSpPr/>
          <p:nvPr/>
        </p:nvSpPr>
        <p:spPr>
          <a:xfrm>
            <a:off x="7374600"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B1DADBF8-68D8-4058-A55C-ED85475A45BB}"/>
                  </a:ext>
                </a:extLst>
              </p:cNvPr>
              <p:cNvSpPr txBox="1"/>
              <p:nvPr/>
            </p:nvSpPr>
            <p:spPr>
              <a:xfrm>
                <a:off x="7207152" y="36592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B1DADBF8-68D8-4058-A55C-ED85475A45BB}"/>
                  </a:ext>
                </a:extLst>
              </p:cNvPr>
              <p:cNvSpPr txBox="1">
                <a:spLocks noRot="1" noChangeAspect="1" noMove="1" noResize="1" noEditPoints="1" noAdjustHandles="1" noChangeArrowheads="1" noChangeShapeType="1" noTextEdit="1"/>
              </p:cNvSpPr>
              <p:nvPr/>
            </p:nvSpPr>
            <p:spPr>
              <a:xfrm>
                <a:off x="7207152" y="365922"/>
                <a:ext cx="715161" cy="470000"/>
              </a:xfrm>
              <a:prstGeom prst="rect">
                <a:avLst/>
              </a:prstGeom>
              <a:blipFill>
                <a:blip r:embed="rId30"/>
                <a:stretch>
                  <a:fillRect/>
                </a:stretch>
              </a:blipFill>
            </p:spPr>
            <p:txBody>
              <a:bodyPr/>
              <a:lstStyle/>
              <a:p>
                <a:r>
                  <a:rPr lang="zh-TW" altLang="en-US">
                    <a:noFill/>
                  </a:rPr>
                  <a:t> </a:t>
                </a:r>
              </a:p>
            </p:txBody>
          </p:sp>
        </mc:Fallback>
      </mc:AlternateContent>
      <p:sp>
        <p:nvSpPr>
          <p:cNvPr id="99" name="矩形 98">
            <a:extLst>
              <a:ext uri="{FF2B5EF4-FFF2-40B4-BE49-F238E27FC236}">
                <a16:creationId xmlns:a16="http://schemas.microsoft.com/office/drawing/2014/main" id="{B6623BD2-F355-47E1-B339-925E680CEFEF}"/>
              </a:ext>
            </a:extLst>
          </p:cNvPr>
          <p:cNvSpPr/>
          <p:nvPr/>
        </p:nvSpPr>
        <p:spPr>
          <a:xfrm>
            <a:off x="7718422"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1C285146-A5EF-41B2-94AA-B6E8B0C8AB00}"/>
                  </a:ext>
                </a:extLst>
              </p:cNvPr>
              <p:cNvSpPr txBox="1"/>
              <p:nvPr/>
            </p:nvSpPr>
            <p:spPr>
              <a:xfrm>
                <a:off x="7536937"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1C285146-A5EF-41B2-94AA-B6E8B0C8AB00}"/>
                  </a:ext>
                </a:extLst>
              </p:cNvPr>
              <p:cNvSpPr txBox="1">
                <a:spLocks noRot="1" noChangeAspect="1" noMove="1" noResize="1" noEditPoints="1" noAdjustHandles="1" noChangeArrowheads="1" noChangeShapeType="1" noTextEdit="1"/>
              </p:cNvSpPr>
              <p:nvPr/>
            </p:nvSpPr>
            <p:spPr>
              <a:xfrm>
                <a:off x="7536937" y="365923"/>
                <a:ext cx="715161" cy="470000"/>
              </a:xfrm>
              <a:prstGeom prst="rect">
                <a:avLst/>
              </a:prstGeom>
              <a:blipFill>
                <a:blip r:embed="rId31"/>
                <a:stretch>
                  <a:fillRect/>
                </a:stretch>
              </a:blipFill>
            </p:spPr>
            <p:txBody>
              <a:bodyPr/>
              <a:lstStyle/>
              <a:p>
                <a:r>
                  <a:rPr lang="zh-TW" altLang="en-US">
                    <a:noFill/>
                  </a:rPr>
                  <a:t> </a:t>
                </a:r>
              </a:p>
            </p:txBody>
          </p:sp>
        </mc:Fallback>
      </mc:AlternateContent>
      <p:sp>
        <p:nvSpPr>
          <p:cNvPr id="102" name="矩形 101">
            <a:extLst>
              <a:ext uri="{FF2B5EF4-FFF2-40B4-BE49-F238E27FC236}">
                <a16:creationId xmlns:a16="http://schemas.microsoft.com/office/drawing/2014/main" id="{BEF6AB99-CF95-4006-8C5B-6A892D59B560}"/>
              </a:ext>
            </a:extLst>
          </p:cNvPr>
          <p:cNvSpPr/>
          <p:nvPr/>
        </p:nvSpPr>
        <p:spPr>
          <a:xfrm>
            <a:off x="8062244"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3" name="文字方塊 102">
                <a:extLst>
                  <a:ext uri="{FF2B5EF4-FFF2-40B4-BE49-F238E27FC236}">
                    <a16:creationId xmlns:a16="http://schemas.microsoft.com/office/drawing/2014/main" id="{474E5FE8-5F2C-44E0-BE54-D1CEEDE561A5}"/>
                  </a:ext>
                </a:extLst>
              </p:cNvPr>
              <p:cNvSpPr txBox="1"/>
              <p:nvPr/>
            </p:nvSpPr>
            <p:spPr>
              <a:xfrm>
                <a:off x="7880759"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3" name="文字方塊 102">
                <a:extLst>
                  <a:ext uri="{FF2B5EF4-FFF2-40B4-BE49-F238E27FC236}">
                    <a16:creationId xmlns:a16="http://schemas.microsoft.com/office/drawing/2014/main" id="{474E5FE8-5F2C-44E0-BE54-D1CEEDE561A5}"/>
                  </a:ext>
                </a:extLst>
              </p:cNvPr>
              <p:cNvSpPr txBox="1">
                <a:spLocks noRot="1" noChangeAspect="1" noMove="1" noResize="1" noEditPoints="1" noAdjustHandles="1" noChangeArrowheads="1" noChangeShapeType="1" noTextEdit="1"/>
              </p:cNvSpPr>
              <p:nvPr/>
            </p:nvSpPr>
            <p:spPr>
              <a:xfrm>
                <a:off x="7880759" y="365923"/>
                <a:ext cx="715161" cy="470000"/>
              </a:xfrm>
              <a:prstGeom prst="rect">
                <a:avLst/>
              </a:prstGeom>
              <a:blipFill>
                <a:blip r:embed="rId32"/>
                <a:stretch>
                  <a:fillRect/>
                </a:stretch>
              </a:blipFill>
            </p:spPr>
            <p:txBody>
              <a:bodyPr/>
              <a:lstStyle/>
              <a:p>
                <a:r>
                  <a:rPr lang="zh-TW" altLang="en-US">
                    <a:noFill/>
                  </a:rPr>
                  <a:t> </a:t>
                </a:r>
              </a:p>
            </p:txBody>
          </p:sp>
        </mc:Fallback>
      </mc:AlternateContent>
      <p:sp>
        <p:nvSpPr>
          <p:cNvPr id="105" name="矩形 104">
            <a:extLst>
              <a:ext uri="{FF2B5EF4-FFF2-40B4-BE49-F238E27FC236}">
                <a16:creationId xmlns:a16="http://schemas.microsoft.com/office/drawing/2014/main" id="{3A0F0C7C-6ABF-4C5A-BF6C-5C64492C3708}"/>
              </a:ext>
            </a:extLst>
          </p:cNvPr>
          <p:cNvSpPr/>
          <p:nvPr/>
        </p:nvSpPr>
        <p:spPr>
          <a:xfrm>
            <a:off x="8406065" y="332617"/>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6" name="文字方塊 105">
                <a:extLst>
                  <a:ext uri="{FF2B5EF4-FFF2-40B4-BE49-F238E27FC236}">
                    <a16:creationId xmlns:a16="http://schemas.microsoft.com/office/drawing/2014/main" id="{76644354-9D7D-4C3E-B80F-59EFDBB8AEBA}"/>
                  </a:ext>
                </a:extLst>
              </p:cNvPr>
              <p:cNvSpPr txBox="1"/>
              <p:nvPr/>
            </p:nvSpPr>
            <p:spPr>
              <a:xfrm>
                <a:off x="8224580" y="372795"/>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6" name="文字方塊 105">
                <a:extLst>
                  <a:ext uri="{FF2B5EF4-FFF2-40B4-BE49-F238E27FC236}">
                    <a16:creationId xmlns:a16="http://schemas.microsoft.com/office/drawing/2014/main" id="{76644354-9D7D-4C3E-B80F-59EFDBB8AEBA}"/>
                  </a:ext>
                </a:extLst>
              </p:cNvPr>
              <p:cNvSpPr txBox="1">
                <a:spLocks noRot="1" noChangeAspect="1" noMove="1" noResize="1" noEditPoints="1" noAdjustHandles="1" noChangeArrowheads="1" noChangeShapeType="1" noTextEdit="1"/>
              </p:cNvSpPr>
              <p:nvPr/>
            </p:nvSpPr>
            <p:spPr>
              <a:xfrm>
                <a:off x="8224580" y="372795"/>
                <a:ext cx="715161" cy="468975"/>
              </a:xfrm>
              <a:prstGeom prst="rect">
                <a:avLst/>
              </a:prstGeom>
              <a:blipFill>
                <a:blip r:embed="rId33"/>
                <a:stretch>
                  <a:fillRect/>
                </a:stretch>
              </a:blipFill>
            </p:spPr>
            <p:txBody>
              <a:bodyPr/>
              <a:lstStyle/>
              <a:p>
                <a:r>
                  <a:rPr lang="zh-TW" altLang="en-US">
                    <a:noFill/>
                  </a:rPr>
                  <a:t> </a:t>
                </a:r>
              </a:p>
            </p:txBody>
          </p:sp>
        </mc:Fallback>
      </mc:AlternateContent>
      <p:sp>
        <p:nvSpPr>
          <p:cNvPr id="107" name="矩形 106">
            <a:extLst>
              <a:ext uri="{FF2B5EF4-FFF2-40B4-BE49-F238E27FC236}">
                <a16:creationId xmlns:a16="http://schemas.microsoft.com/office/drawing/2014/main" id="{F7F38807-7D8F-4B32-8564-1957A0A4CF72}"/>
              </a:ext>
            </a:extLst>
          </p:cNvPr>
          <p:cNvSpPr/>
          <p:nvPr/>
        </p:nvSpPr>
        <p:spPr>
          <a:xfrm>
            <a:off x="4779019"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BE20ACF6-F85C-4DC6-A798-598B7EA1EE48}"/>
              </a:ext>
            </a:extLst>
          </p:cNvPr>
          <p:cNvSpPr/>
          <p:nvPr/>
        </p:nvSpPr>
        <p:spPr>
          <a:xfrm>
            <a:off x="5122841"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43605474-17ED-44E7-9102-E78439C33796}"/>
              </a:ext>
            </a:extLst>
          </p:cNvPr>
          <p:cNvSpPr/>
          <p:nvPr/>
        </p:nvSpPr>
        <p:spPr>
          <a:xfrm>
            <a:off x="5466663"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0" name="矩形 109">
            <a:extLst>
              <a:ext uri="{FF2B5EF4-FFF2-40B4-BE49-F238E27FC236}">
                <a16:creationId xmlns:a16="http://schemas.microsoft.com/office/drawing/2014/main" id="{074552CD-0CF1-416F-84E7-C70F5B2C6F17}"/>
              </a:ext>
            </a:extLst>
          </p:cNvPr>
          <p:cNvSpPr/>
          <p:nvPr/>
        </p:nvSpPr>
        <p:spPr>
          <a:xfrm>
            <a:off x="5810484" y="149449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1" name="矩形 110">
            <a:extLst>
              <a:ext uri="{FF2B5EF4-FFF2-40B4-BE49-F238E27FC236}">
                <a16:creationId xmlns:a16="http://schemas.microsoft.com/office/drawing/2014/main" id="{6EF90768-B516-40E1-85B4-B0D6B1D5E3C0}"/>
              </a:ext>
            </a:extLst>
          </p:cNvPr>
          <p:cNvSpPr/>
          <p:nvPr/>
        </p:nvSpPr>
        <p:spPr>
          <a:xfrm>
            <a:off x="4792538"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2" name="矩形 111">
            <a:extLst>
              <a:ext uri="{FF2B5EF4-FFF2-40B4-BE49-F238E27FC236}">
                <a16:creationId xmlns:a16="http://schemas.microsoft.com/office/drawing/2014/main" id="{EDDFF4C3-538A-47FC-8E28-27A959C2F5A3}"/>
              </a:ext>
            </a:extLst>
          </p:cNvPr>
          <p:cNvSpPr/>
          <p:nvPr/>
        </p:nvSpPr>
        <p:spPr>
          <a:xfrm>
            <a:off x="5136360"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3" name="矩形 112">
            <a:extLst>
              <a:ext uri="{FF2B5EF4-FFF2-40B4-BE49-F238E27FC236}">
                <a16:creationId xmlns:a16="http://schemas.microsoft.com/office/drawing/2014/main" id="{47EA14C9-D731-4925-9B34-6E3505CA7038}"/>
              </a:ext>
            </a:extLst>
          </p:cNvPr>
          <p:cNvSpPr/>
          <p:nvPr/>
        </p:nvSpPr>
        <p:spPr>
          <a:xfrm>
            <a:off x="5480182"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4" name="矩形 113">
            <a:extLst>
              <a:ext uri="{FF2B5EF4-FFF2-40B4-BE49-F238E27FC236}">
                <a16:creationId xmlns:a16="http://schemas.microsoft.com/office/drawing/2014/main" id="{A7DC86CD-9D1F-41D3-ABC1-172069D07601}"/>
              </a:ext>
            </a:extLst>
          </p:cNvPr>
          <p:cNvSpPr/>
          <p:nvPr/>
        </p:nvSpPr>
        <p:spPr>
          <a:xfrm>
            <a:off x="5824003" y="267335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5" name="文字方塊 114">
            <a:extLst>
              <a:ext uri="{FF2B5EF4-FFF2-40B4-BE49-F238E27FC236}">
                <a16:creationId xmlns:a16="http://schemas.microsoft.com/office/drawing/2014/main" id="{48EDE54E-4FC3-4722-9FFF-AB971AFB49A0}"/>
              </a:ext>
            </a:extLst>
          </p:cNvPr>
          <p:cNvSpPr txBox="1"/>
          <p:nvPr/>
        </p:nvSpPr>
        <p:spPr>
          <a:xfrm>
            <a:off x="6186918" y="157510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16" name="群組 115">
            <a:extLst>
              <a:ext uri="{FF2B5EF4-FFF2-40B4-BE49-F238E27FC236}">
                <a16:creationId xmlns:a16="http://schemas.microsoft.com/office/drawing/2014/main" id="{3269D35C-FCCF-43F7-A2DC-C4B20147F03E}"/>
              </a:ext>
            </a:extLst>
          </p:cNvPr>
          <p:cNvGrpSpPr/>
          <p:nvPr/>
        </p:nvGrpSpPr>
        <p:grpSpPr>
          <a:xfrm>
            <a:off x="6637213" y="1466816"/>
            <a:ext cx="639241" cy="608154"/>
            <a:chOff x="5091792" y="1543557"/>
            <a:chExt cx="639241" cy="608154"/>
          </a:xfrm>
        </p:grpSpPr>
        <p:sp>
          <p:nvSpPr>
            <p:cNvPr id="117" name="文字方塊 116">
              <a:extLst>
                <a:ext uri="{FF2B5EF4-FFF2-40B4-BE49-F238E27FC236}">
                  <a16:creationId xmlns:a16="http://schemas.microsoft.com/office/drawing/2014/main" id="{B4938D8C-FE80-4657-B86B-A7CA92902CE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18" name="文字方塊 117">
                  <a:extLst>
                    <a:ext uri="{FF2B5EF4-FFF2-40B4-BE49-F238E27FC236}">
                      <a16:creationId xmlns:a16="http://schemas.microsoft.com/office/drawing/2014/main" id="{D84F6214-9419-41C7-BA1D-1307291233C3}"/>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118" name="文字方塊 117">
                  <a:extLst>
                    <a:ext uri="{FF2B5EF4-FFF2-40B4-BE49-F238E27FC236}">
                      <a16:creationId xmlns:a16="http://schemas.microsoft.com/office/drawing/2014/main" id="{D84F6214-9419-41C7-BA1D-1307291233C3}"/>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34"/>
                  <a:stretch>
                    <a:fillRect l="-13793" t="-3226" r="-4598" b="-4839"/>
                  </a:stretch>
                </a:blipFill>
              </p:spPr>
              <p:txBody>
                <a:bodyPr/>
                <a:lstStyle/>
                <a:p>
                  <a:r>
                    <a:rPr lang="zh-TW" altLang="en-US">
                      <a:noFill/>
                    </a:rPr>
                    <a:t> </a:t>
                  </a:r>
                </a:p>
              </p:txBody>
            </p:sp>
          </mc:Fallback>
        </mc:AlternateContent>
      </p:grpSp>
      <p:sp>
        <p:nvSpPr>
          <p:cNvPr id="119" name="文字方塊 118">
            <a:extLst>
              <a:ext uri="{FF2B5EF4-FFF2-40B4-BE49-F238E27FC236}">
                <a16:creationId xmlns:a16="http://schemas.microsoft.com/office/drawing/2014/main" id="{17B05170-F180-47F8-936D-A1F99653BEBB}"/>
              </a:ext>
            </a:extLst>
          </p:cNvPr>
          <p:cNvSpPr txBox="1"/>
          <p:nvPr/>
        </p:nvSpPr>
        <p:spPr>
          <a:xfrm>
            <a:off x="6201520" y="2735413"/>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20" name="群組 119">
            <a:extLst>
              <a:ext uri="{FF2B5EF4-FFF2-40B4-BE49-F238E27FC236}">
                <a16:creationId xmlns:a16="http://schemas.microsoft.com/office/drawing/2014/main" id="{854AD9D9-AC02-49A8-8949-B431747230F4}"/>
              </a:ext>
            </a:extLst>
          </p:cNvPr>
          <p:cNvGrpSpPr/>
          <p:nvPr/>
        </p:nvGrpSpPr>
        <p:grpSpPr>
          <a:xfrm>
            <a:off x="6651815" y="2627124"/>
            <a:ext cx="639241" cy="608154"/>
            <a:chOff x="5091792" y="1543557"/>
            <a:chExt cx="639241" cy="608154"/>
          </a:xfrm>
        </p:grpSpPr>
        <p:sp>
          <p:nvSpPr>
            <p:cNvPr id="121" name="文字方塊 120">
              <a:extLst>
                <a:ext uri="{FF2B5EF4-FFF2-40B4-BE49-F238E27FC236}">
                  <a16:creationId xmlns:a16="http://schemas.microsoft.com/office/drawing/2014/main" id="{91313D57-C8D7-4B60-9681-5B46CABD0D1A}"/>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22" name="文字方塊 121">
                  <a:extLst>
                    <a:ext uri="{FF2B5EF4-FFF2-40B4-BE49-F238E27FC236}">
                      <a16:creationId xmlns:a16="http://schemas.microsoft.com/office/drawing/2014/main" id="{4B9D82B1-44B2-4B82-81D5-9ABE0C974AF3}"/>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122" name="文字方塊 121">
                  <a:extLst>
                    <a:ext uri="{FF2B5EF4-FFF2-40B4-BE49-F238E27FC236}">
                      <a16:creationId xmlns:a16="http://schemas.microsoft.com/office/drawing/2014/main" id="{4B9D82B1-44B2-4B82-81D5-9ABE0C974AF3}"/>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35"/>
                  <a:stretch>
                    <a:fillRect l="-13953" b="-6557"/>
                  </a:stretch>
                </a:blipFill>
              </p:spPr>
              <p:txBody>
                <a:bodyPr/>
                <a:lstStyle/>
                <a:p>
                  <a:r>
                    <a:rPr lang="zh-TW" altLang="en-US">
                      <a:noFill/>
                    </a:rPr>
                    <a:t> </a:t>
                  </a:r>
                </a:p>
              </p:txBody>
            </p:sp>
          </mc:Fallback>
        </mc:AlternateContent>
      </p:grpSp>
      <p:grpSp>
        <p:nvGrpSpPr>
          <p:cNvPr id="124" name="群組 123">
            <a:extLst>
              <a:ext uri="{FF2B5EF4-FFF2-40B4-BE49-F238E27FC236}">
                <a16:creationId xmlns:a16="http://schemas.microsoft.com/office/drawing/2014/main" id="{A318E0D5-7FE6-42ED-8A98-1747027D75BC}"/>
              </a:ext>
            </a:extLst>
          </p:cNvPr>
          <p:cNvGrpSpPr/>
          <p:nvPr/>
        </p:nvGrpSpPr>
        <p:grpSpPr>
          <a:xfrm>
            <a:off x="7210516" y="1488704"/>
            <a:ext cx="1732589" cy="546872"/>
            <a:chOff x="6336961" y="1989986"/>
            <a:chExt cx="1732589" cy="546872"/>
          </a:xfrm>
        </p:grpSpPr>
        <p:sp>
          <p:nvSpPr>
            <p:cNvPr id="125" name="矩形 124">
              <a:extLst>
                <a:ext uri="{FF2B5EF4-FFF2-40B4-BE49-F238E27FC236}">
                  <a16:creationId xmlns:a16="http://schemas.microsoft.com/office/drawing/2014/main" id="{B02F9543-B37D-4AA3-A1AF-5AA31E520287}"/>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4F2E0F2A-29EE-43C5-9737-58E9DCE6630D}"/>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4F2E0F2A-29EE-43C5-9737-58E9DCE6630D}"/>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36"/>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7D7F20B5-F21D-43B4-B486-EABC5C783E9A}"/>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BF9009BE-BFD7-4D14-9432-4A97CA64501E}"/>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BF9009BE-BFD7-4D14-9432-4A97CA64501E}"/>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37"/>
                  <a:stretch>
                    <a:fillRect/>
                  </a:stretch>
                </a:blipFill>
              </p:spPr>
              <p:txBody>
                <a:bodyPr/>
                <a:lstStyle/>
                <a:p>
                  <a:r>
                    <a:rPr lang="zh-TW" altLang="en-US">
                      <a:noFill/>
                    </a:rPr>
                    <a:t> </a:t>
                  </a:r>
                </a:p>
              </p:txBody>
            </p:sp>
          </mc:Fallback>
        </mc:AlternateContent>
        <p:sp>
          <p:nvSpPr>
            <p:cNvPr id="129" name="矩形 128">
              <a:extLst>
                <a:ext uri="{FF2B5EF4-FFF2-40B4-BE49-F238E27FC236}">
                  <a16:creationId xmlns:a16="http://schemas.microsoft.com/office/drawing/2014/main" id="{076D2048-5511-48BF-996E-0E8D3C0FD19E}"/>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56AC6304-868D-42CD-819A-A55A1F705D2B}"/>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56AC6304-868D-42CD-819A-A55A1F705D2B}"/>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38"/>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37F64DAA-3437-44EE-8973-9F421E6C8857}"/>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19B08353-8E95-4DDA-9723-9BE60D61E612}"/>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2" name="文字方塊 131">
                  <a:extLst>
                    <a:ext uri="{FF2B5EF4-FFF2-40B4-BE49-F238E27FC236}">
                      <a16:creationId xmlns:a16="http://schemas.microsoft.com/office/drawing/2014/main" id="{19B08353-8E95-4DDA-9723-9BE60D61E612}"/>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39"/>
                  <a:stretch>
                    <a:fillRect/>
                  </a:stretch>
                </a:blipFill>
              </p:spPr>
              <p:txBody>
                <a:bodyPr/>
                <a:lstStyle/>
                <a:p>
                  <a:r>
                    <a:rPr lang="zh-TW" altLang="en-US">
                      <a:noFill/>
                    </a:rPr>
                    <a:t> </a:t>
                  </a:r>
                </a:p>
              </p:txBody>
            </p:sp>
          </mc:Fallback>
        </mc:AlternateContent>
      </p:grpSp>
      <p:grpSp>
        <p:nvGrpSpPr>
          <p:cNvPr id="133" name="群組 132">
            <a:extLst>
              <a:ext uri="{FF2B5EF4-FFF2-40B4-BE49-F238E27FC236}">
                <a16:creationId xmlns:a16="http://schemas.microsoft.com/office/drawing/2014/main" id="{87BC4C13-1829-4B2E-BF23-6E293FD2412C}"/>
              </a:ext>
            </a:extLst>
          </p:cNvPr>
          <p:cNvGrpSpPr/>
          <p:nvPr/>
        </p:nvGrpSpPr>
        <p:grpSpPr>
          <a:xfrm>
            <a:off x="7225118" y="2638644"/>
            <a:ext cx="1732589" cy="546872"/>
            <a:chOff x="6336961" y="1989986"/>
            <a:chExt cx="1732589" cy="546872"/>
          </a:xfrm>
        </p:grpSpPr>
        <p:sp>
          <p:nvSpPr>
            <p:cNvPr id="134" name="矩形 133">
              <a:extLst>
                <a:ext uri="{FF2B5EF4-FFF2-40B4-BE49-F238E27FC236}">
                  <a16:creationId xmlns:a16="http://schemas.microsoft.com/office/drawing/2014/main" id="{2342BF4F-D80D-4B2B-9CD4-40543BD52A4B}"/>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5" name="文字方塊 134">
                  <a:extLst>
                    <a:ext uri="{FF2B5EF4-FFF2-40B4-BE49-F238E27FC236}">
                      <a16:creationId xmlns:a16="http://schemas.microsoft.com/office/drawing/2014/main" id="{61CD09E4-2D73-4E5F-A836-9CAB4C3D7DE1}"/>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5" name="文字方塊 134">
                  <a:extLst>
                    <a:ext uri="{FF2B5EF4-FFF2-40B4-BE49-F238E27FC236}">
                      <a16:creationId xmlns:a16="http://schemas.microsoft.com/office/drawing/2014/main" id="{61CD09E4-2D73-4E5F-A836-9CAB4C3D7DE1}"/>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40"/>
                  <a:stretch>
                    <a:fillRect/>
                  </a:stretch>
                </a:blipFill>
              </p:spPr>
              <p:txBody>
                <a:bodyPr/>
                <a:lstStyle/>
                <a:p>
                  <a:r>
                    <a:rPr lang="zh-TW" altLang="en-US">
                      <a:noFill/>
                    </a:rPr>
                    <a:t> </a:t>
                  </a:r>
                </a:p>
              </p:txBody>
            </p:sp>
          </mc:Fallback>
        </mc:AlternateContent>
        <p:sp>
          <p:nvSpPr>
            <p:cNvPr id="136" name="矩形 135">
              <a:extLst>
                <a:ext uri="{FF2B5EF4-FFF2-40B4-BE49-F238E27FC236}">
                  <a16:creationId xmlns:a16="http://schemas.microsoft.com/office/drawing/2014/main" id="{55D36200-A69B-4B47-8C90-B91E85647217}"/>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8CEC3B84-65C5-421A-917F-B37075B4914C}"/>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8CEC3B84-65C5-421A-917F-B37075B4914C}"/>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41"/>
                  <a:stretch>
                    <a:fillRect/>
                  </a:stretch>
                </a:blipFill>
              </p:spPr>
              <p:txBody>
                <a:bodyPr/>
                <a:lstStyle/>
                <a:p>
                  <a:r>
                    <a:rPr lang="zh-TW" altLang="en-US">
                      <a:noFill/>
                    </a:rPr>
                    <a:t> </a:t>
                  </a:r>
                </a:p>
              </p:txBody>
            </p:sp>
          </mc:Fallback>
        </mc:AlternateContent>
        <p:sp>
          <p:nvSpPr>
            <p:cNvPr id="138" name="矩形 137">
              <a:extLst>
                <a:ext uri="{FF2B5EF4-FFF2-40B4-BE49-F238E27FC236}">
                  <a16:creationId xmlns:a16="http://schemas.microsoft.com/office/drawing/2014/main" id="{474E59DD-0CDB-480F-A777-5A4DDBF227B7}"/>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6AB455D0-01D5-4CD6-8A8B-5CE2F4F5FF56}"/>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9" name="文字方塊 138">
                  <a:extLst>
                    <a:ext uri="{FF2B5EF4-FFF2-40B4-BE49-F238E27FC236}">
                      <a16:creationId xmlns:a16="http://schemas.microsoft.com/office/drawing/2014/main" id="{6AB455D0-01D5-4CD6-8A8B-5CE2F4F5FF56}"/>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42"/>
                  <a:stretch>
                    <a:fillRect/>
                  </a:stretch>
                </a:blipFill>
              </p:spPr>
              <p:txBody>
                <a:bodyPr/>
                <a:lstStyle/>
                <a:p>
                  <a:r>
                    <a:rPr lang="zh-TW" altLang="en-US">
                      <a:noFill/>
                    </a:rPr>
                    <a:t> </a:t>
                  </a:r>
                </a:p>
              </p:txBody>
            </p:sp>
          </mc:Fallback>
        </mc:AlternateContent>
        <p:sp>
          <p:nvSpPr>
            <p:cNvPr id="140" name="矩形 139">
              <a:extLst>
                <a:ext uri="{FF2B5EF4-FFF2-40B4-BE49-F238E27FC236}">
                  <a16:creationId xmlns:a16="http://schemas.microsoft.com/office/drawing/2014/main" id="{F4C63A84-E48D-40C3-B8ED-BB65FF3416A3}"/>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D8E42D89-E243-4082-9656-E83B06CDDBBB}"/>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1" name="文字方塊 140">
                  <a:extLst>
                    <a:ext uri="{FF2B5EF4-FFF2-40B4-BE49-F238E27FC236}">
                      <a16:creationId xmlns:a16="http://schemas.microsoft.com/office/drawing/2014/main" id="{D8E42D89-E243-4082-9656-E83B06CDDBBB}"/>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43"/>
                  <a:stretch>
                    <a:fillRect/>
                  </a:stretch>
                </a:blipFill>
              </p:spPr>
              <p:txBody>
                <a:bodyPr/>
                <a:lstStyle/>
                <a:p>
                  <a:r>
                    <a:rPr lang="zh-TW" altLang="en-US">
                      <a:noFill/>
                    </a:rPr>
                    <a:t> </a:t>
                  </a:r>
                </a:p>
              </p:txBody>
            </p:sp>
          </mc:Fallback>
        </mc:AlternateContent>
      </p:grpSp>
      <p:grpSp>
        <p:nvGrpSpPr>
          <p:cNvPr id="150" name="群組 149">
            <a:extLst>
              <a:ext uri="{FF2B5EF4-FFF2-40B4-BE49-F238E27FC236}">
                <a16:creationId xmlns:a16="http://schemas.microsoft.com/office/drawing/2014/main" id="{B3BFF2BA-07A3-43D0-BD86-CF2EECD05CCD}"/>
              </a:ext>
            </a:extLst>
          </p:cNvPr>
          <p:cNvGrpSpPr/>
          <p:nvPr/>
        </p:nvGrpSpPr>
        <p:grpSpPr>
          <a:xfrm>
            <a:off x="4613769" y="2691435"/>
            <a:ext cx="1732589" cy="495098"/>
            <a:chOff x="3387509" y="317020"/>
            <a:chExt cx="1732589" cy="495098"/>
          </a:xfrm>
        </p:grpSpPr>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7CD8A03C-1D2E-46F6-BAEB-7848821D268E}"/>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2" name="文字方塊 141">
                  <a:extLst>
                    <a:ext uri="{FF2B5EF4-FFF2-40B4-BE49-F238E27FC236}">
                      <a16:creationId xmlns:a16="http://schemas.microsoft.com/office/drawing/2014/main" id="{7CD8A03C-1D2E-46F6-BAEB-7848821D268E}"/>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4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BE8E745F-F01B-49B2-9F4F-515D4C176D96}"/>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BE8E745F-F01B-49B2-9F4F-515D4C176D96}"/>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890411A0-1588-4AFE-AA16-AE27D45BF85D}"/>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890411A0-1588-4AFE-AA16-AE27D45BF85D}"/>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5" name="文字方塊 144">
                  <a:extLst>
                    <a:ext uri="{FF2B5EF4-FFF2-40B4-BE49-F238E27FC236}">
                      <a16:creationId xmlns:a16="http://schemas.microsoft.com/office/drawing/2014/main" id="{D1C5D9D8-3D65-43F8-85B8-5D1BD14576FA}"/>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5" name="文字方塊 144">
                  <a:extLst>
                    <a:ext uri="{FF2B5EF4-FFF2-40B4-BE49-F238E27FC236}">
                      <a16:creationId xmlns:a16="http://schemas.microsoft.com/office/drawing/2014/main" id="{D1C5D9D8-3D65-43F8-85B8-5D1BD14576FA}"/>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7"/>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46" name="文字方塊 145">
                <a:extLst>
                  <a:ext uri="{FF2B5EF4-FFF2-40B4-BE49-F238E27FC236}">
                    <a16:creationId xmlns:a16="http://schemas.microsoft.com/office/drawing/2014/main" id="{6A6C0F21-9260-43AC-86A1-3F2B96588C22}"/>
                  </a:ext>
                </a:extLst>
              </p:cNvPr>
              <p:cNvSpPr txBox="1"/>
              <p:nvPr/>
            </p:nvSpPr>
            <p:spPr>
              <a:xfrm>
                <a:off x="4595909" y="152963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6" name="文字方塊 145">
                <a:extLst>
                  <a:ext uri="{FF2B5EF4-FFF2-40B4-BE49-F238E27FC236}">
                    <a16:creationId xmlns:a16="http://schemas.microsoft.com/office/drawing/2014/main" id="{6A6C0F21-9260-43AC-86A1-3F2B96588C22}"/>
                  </a:ext>
                </a:extLst>
              </p:cNvPr>
              <p:cNvSpPr txBox="1">
                <a:spLocks noRot="1" noChangeAspect="1" noMove="1" noResize="1" noEditPoints="1" noAdjustHandles="1" noChangeArrowheads="1" noChangeShapeType="1" noTextEdit="1"/>
              </p:cNvSpPr>
              <p:nvPr/>
            </p:nvSpPr>
            <p:spPr>
              <a:xfrm>
                <a:off x="4595909" y="1529639"/>
                <a:ext cx="715161" cy="470000"/>
              </a:xfrm>
              <a:prstGeom prst="rect">
                <a:avLst/>
              </a:prstGeom>
              <a:blipFill>
                <a:blip r:embed="rId4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7" name="文字方塊 146">
                <a:extLst>
                  <a:ext uri="{FF2B5EF4-FFF2-40B4-BE49-F238E27FC236}">
                    <a16:creationId xmlns:a16="http://schemas.microsoft.com/office/drawing/2014/main" id="{D416AE2E-FA3D-4058-8524-B52A9B9B470F}"/>
                  </a:ext>
                </a:extLst>
              </p:cNvPr>
              <p:cNvSpPr txBox="1"/>
              <p:nvPr/>
            </p:nvSpPr>
            <p:spPr>
              <a:xfrm>
                <a:off x="5269516" y="154889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7" name="文字方塊 146">
                <a:extLst>
                  <a:ext uri="{FF2B5EF4-FFF2-40B4-BE49-F238E27FC236}">
                    <a16:creationId xmlns:a16="http://schemas.microsoft.com/office/drawing/2014/main" id="{D416AE2E-FA3D-4058-8524-B52A9B9B470F}"/>
                  </a:ext>
                </a:extLst>
              </p:cNvPr>
              <p:cNvSpPr txBox="1">
                <a:spLocks noRot="1" noChangeAspect="1" noMove="1" noResize="1" noEditPoints="1" noAdjustHandles="1" noChangeArrowheads="1" noChangeShapeType="1" noTextEdit="1"/>
              </p:cNvSpPr>
              <p:nvPr/>
            </p:nvSpPr>
            <p:spPr>
              <a:xfrm>
                <a:off x="5269516" y="1548890"/>
                <a:ext cx="715161" cy="470000"/>
              </a:xfrm>
              <a:prstGeom prst="rect">
                <a:avLst/>
              </a:prstGeom>
              <a:blipFill>
                <a:blip r:embed="rId4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8" name="文字方塊 147">
                <a:extLst>
                  <a:ext uri="{FF2B5EF4-FFF2-40B4-BE49-F238E27FC236}">
                    <a16:creationId xmlns:a16="http://schemas.microsoft.com/office/drawing/2014/main" id="{039976BC-510B-47BF-B8E6-B24FDF6E8C47}"/>
                  </a:ext>
                </a:extLst>
              </p:cNvPr>
              <p:cNvSpPr txBox="1"/>
              <p:nvPr/>
            </p:nvSpPr>
            <p:spPr>
              <a:xfrm>
                <a:off x="5613337" y="155576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8" name="文字方塊 147">
                <a:extLst>
                  <a:ext uri="{FF2B5EF4-FFF2-40B4-BE49-F238E27FC236}">
                    <a16:creationId xmlns:a16="http://schemas.microsoft.com/office/drawing/2014/main" id="{039976BC-510B-47BF-B8E6-B24FDF6E8C47}"/>
                  </a:ext>
                </a:extLst>
              </p:cNvPr>
              <p:cNvSpPr txBox="1">
                <a:spLocks noRot="1" noChangeAspect="1" noMove="1" noResize="1" noEditPoints="1" noAdjustHandles="1" noChangeArrowheads="1" noChangeShapeType="1" noTextEdit="1"/>
              </p:cNvSpPr>
              <p:nvPr/>
            </p:nvSpPr>
            <p:spPr>
              <a:xfrm>
                <a:off x="5613337" y="1555762"/>
                <a:ext cx="715161" cy="468975"/>
              </a:xfrm>
              <a:prstGeom prst="rect">
                <a:avLst/>
              </a:prstGeom>
              <a:blipFill>
                <a:blip r:embed="rId5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5B7773F3-030F-47FE-A965-4D6EC72BEBB4}"/>
                  </a:ext>
                </a:extLst>
              </p:cNvPr>
              <p:cNvSpPr txBox="1"/>
              <p:nvPr/>
            </p:nvSpPr>
            <p:spPr>
              <a:xfrm>
                <a:off x="4953489" y="153770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5B7773F3-030F-47FE-A965-4D6EC72BEBB4}"/>
                  </a:ext>
                </a:extLst>
              </p:cNvPr>
              <p:cNvSpPr txBox="1">
                <a:spLocks noRot="1" noChangeAspect="1" noMove="1" noResize="1" noEditPoints="1" noAdjustHandles="1" noChangeArrowheads="1" noChangeShapeType="1" noTextEdit="1"/>
              </p:cNvSpPr>
              <p:nvPr/>
            </p:nvSpPr>
            <p:spPr>
              <a:xfrm>
                <a:off x="4953489" y="1537700"/>
                <a:ext cx="715161" cy="470000"/>
              </a:xfrm>
              <a:prstGeom prst="rect">
                <a:avLst/>
              </a:prstGeom>
              <a:blipFill>
                <a:blip r:embed="rId5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2DA4962A-B99E-4279-9983-1E3D3161D923}"/>
                  </a:ext>
                </a:extLst>
              </p:cNvPr>
              <p:cNvSpPr txBox="1"/>
              <p:nvPr/>
            </p:nvSpPr>
            <p:spPr>
              <a:xfrm>
                <a:off x="7940279" y="91633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1" name="文字方塊 150">
                <a:extLst>
                  <a:ext uri="{FF2B5EF4-FFF2-40B4-BE49-F238E27FC236}">
                    <a16:creationId xmlns:a16="http://schemas.microsoft.com/office/drawing/2014/main" id="{2DA4962A-B99E-4279-9983-1E3D3161D923}"/>
                  </a:ext>
                </a:extLst>
              </p:cNvPr>
              <p:cNvSpPr txBox="1">
                <a:spLocks noRot="1" noChangeAspect="1" noMove="1" noResize="1" noEditPoints="1" noAdjustHandles="1" noChangeArrowheads="1" noChangeShapeType="1" noTextEdit="1"/>
              </p:cNvSpPr>
              <p:nvPr/>
            </p:nvSpPr>
            <p:spPr>
              <a:xfrm>
                <a:off x="7940279" y="916336"/>
                <a:ext cx="198772" cy="430887"/>
              </a:xfrm>
              <a:prstGeom prst="rect">
                <a:avLst/>
              </a:prstGeom>
              <a:blipFill>
                <a:blip r:embed="rId5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93EE366E-A7D7-4E8E-A3A2-5D73BF344BBA}"/>
                  </a:ext>
                </a:extLst>
              </p:cNvPr>
              <p:cNvSpPr txBox="1"/>
              <p:nvPr/>
            </p:nvSpPr>
            <p:spPr>
              <a:xfrm>
                <a:off x="7955862" y="2006642"/>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2" name="文字方塊 151">
                <a:extLst>
                  <a:ext uri="{FF2B5EF4-FFF2-40B4-BE49-F238E27FC236}">
                    <a16:creationId xmlns:a16="http://schemas.microsoft.com/office/drawing/2014/main" id="{93EE366E-A7D7-4E8E-A3A2-5D73BF344BBA}"/>
                  </a:ext>
                </a:extLst>
              </p:cNvPr>
              <p:cNvSpPr txBox="1">
                <a:spLocks noRot="1" noChangeAspect="1" noMove="1" noResize="1" noEditPoints="1" noAdjustHandles="1" noChangeArrowheads="1" noChangeShapeType="1" noTextEdit="1"/>
              </p:cNvSpPr>
              <p:nvPr/>
            </p:nvSpPr>
            <p:spPr>
              <a:xfrm>
                <a:off x="7955862" y="2006642"/>
                <a:ext cx="198772" cy="430887"/>
              </a:xfrm>
              <a:prstGeom prst="rect">
                <a:avLst/>
              </a:prstGeom>
              <a:blipFill>
                <a:blip r:embed="rId5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A598BD79-BBF2-4033-AD27-C14299DA8DF5}"/>
                  </a:ext>
                </a:extLst>
              </p:cNvPr>
              <p:cNvSpPr txBox="1"/>
              <p:nvPr/>
            </p:nvSpPr>
            <p:spPr>
              <a:xfrm>
                <a:off x="7975429" y="316736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3" name="文字方塊 152">
                <a:extLst>
                  <a:ext uri="{FF2B5EF4-FFF2-40B4-BE49-F238E27FC236}">
                    <a16:creationId xmlns:a16="http://schemas.microsoft.com/office/drawing/2014/main" id="{A598BD79-BBF2-4033-AD27-C14299DA8DF5}"/>
                  </a:ext>
                </a:extLst>
              </p:cNvPr>
              <p:cNvSpPr txBox="1">
                <a:spLocks noRot="1" noChangeAspect="1" noMove="1" noResize="1" noEditPoints="1" noAdjustHandles="1" noChangeArrowheads="1" noChangeShapeType="1" noTextEdit="1"/>
              </p:cNvSpPr>
              <p:nvPr/>
            </p:nvSpPr>
            <p:spPr>
              <a:xfrm>
                <a:off x="7975429" y="3167366"/>
                <a:ext cx="198772" cy="430887"/>
              </a:xfrm>
              <a:prstGeom prst="rect">
                <a:avLst/>
              </a:prstGeom>
              <a:blipFill>
                <a:blip r:embed="rId5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5C0FA774-D4E9-49C7-AC0F-E0EA80178040}"/>
                  </a:ext>
                </a:extLst>
              </p:cNvPr>
              <p:cNvSpPr txBox="1"/>
              <p:nvPr/>
            </p:nvSpPr>
            <p:spPr>
              <a:xfrm>
                <a:off x="5276337" y="834138"/>
                <a:ext cx="3343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154" name="文字方塊 153">
                <a:extLst>
                  <a:ext uri="{FF2B5EF4-FFF2-40B4-BE49-F238E27FC236}">
                    <a16:creationId xmlns:a16="http://schemas.microsoft.com/office/drawing/2014/main" id="{5C0FA774-D4E9-49C7-AC0F-E0EA80178040}"/>
                  </a:ext>
                </a:extLst>
              </p:cNvPr>
              <p:cNvSpPr txBox="1">
                <a:spLocks noRot="1" noChangeAspect="1" noMove="1" noResize="1" noEditPoints="1" noAdjustHandles="1" noChangeArrowheads="1" noChangeShapeType="1" noTextEdit="1"/>
              </p:cNvSpPr>
              <p:nvPr/>
            </p:nvSpPr>
            <p:spPr>
              <a:xfrm>
                <a:off x="5276337" y="834138"/>
                <a:ext cx="334322" cy="430887"/>
              </a:xfrm>
              <a:prstGeom prst="rect">
                <a:avLst/>
              </a:prstGeom>
              <a:blipFill>
                <a:blip r:embed="rId5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5" name="文字方塊 154">
                <a:extLst>
                  <a:ext uri="{FF2B5EF4-FFF2-40B4-BE49-F238E27FC236}">
                    <a16:creationId xmlns:a16="http://schemas.microsoft.com/office/drawing/2014/main" id="{5F4649F1-C282-41F5-B77C-21310FAA7C79}"/>
                  </a:ext>
                </a:extLst>
              </p:cNvPr>
              <p:cNvSpPr txBox="1"/>
              <p:nvPr/>
            </p:nvSpPr>
            <p:spPr>
              <a:xfrm>
                <a:off x="5278993" y="2017427"/>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𝐾</m:t>
                      </m:r>
                    </m:oMath>
                  </m:oMathPara>
                </a14:m>
                <a:endParaRPr lang="zh-TW" altLang="en-US" sz="2800" dirty="0"/>
              </a:p>
            </p:txBody>
          </p:sp>
        </mc:Choice>
        <mc:Fallback xmlns="">
          <p:sp>
            <p:nvSpPr>
              <p:cNvPr id="155" name="文字方塊 154">
                <a:extLst>
                  <a:ext uri="{FF2B5EF4-FFF2-40B4-BE49-F238E27FC236}">
                    <a16:creationId xmlns:a16="http://schemas.microsoft.com/office/drawing/2014/main" id="{5F4649F1-C282-41F5-B77C-21310FAA7C79}"/>
                  </a:ext>
                </a:extLst>
              </p:cNvPr>
              <p:cNvSpPr txBox="1">
                <a:spLocks noRot="1" noChangeAspect="1" noMove="1" noResize="1" noEditPoints="1" noAdjustHandles="1" noChangeArrowheads="1" noChangeShapeType="1" noTextEdit="1"/>
              </p:cNvSpPr>
              <p:nvPr/>
            </p:nvSpPr>
            <p:spPr>
              <a:xfrm>
                <a:off x="5278993" y="2017427"/>
                <a:ext cx="334322" cy="430887"/>
              </a:xfrm>
              <a:prstGeom prst="rect">
                <a:avLst/>
              </a:prstGeom>
              <a:blipFill>
                <a:blip r:embed="rId5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6" name="文字方塊 155">
                <a:extLst>
                  <a:ext uri="{FF2B5EF4-FFF2-40B4-BE49-F238E27FC236}">
                    <a16:creationId xmlns:a16="http://schemas.microsoft.com/office/drawing/2014/main" id="{9BAE9F94-111B-43BF-9568-CF9C0829C4D5}"/>
                  </a:ext>
                </a:extLst>
              </p:cNvPr>
              <p:cNvSpPr txBox="1"/>
              <p:nvPr/>
            </p:nvSpPr>
            <p:spPr>
              <a:xfrm>
                <a:off x="5276337" y="3179223"/>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156" name="文字方塊 155">
                <a:extLst>
                  <a:ext uri="{FF2B5EF4-FFF2-40B4-BE49-F238E27FC236}">
                    <a16:creationId xmlns:a16="http://schemas.microsoft.com/office/drawing/2014/main" id="{9BAE9F94-111B-43BF-9568-CF9C0829C4D5}"/>
                  </a:ext>
                </a:extLst>
              </p:cNvPr>
              <p:cNvSpPr txBox="1">
                <a:spLocks noRot="1" noChangeAspect="1" noMove="1" noResize="1" noEditPoints="1" noAdjustHandles="1" noChangeArrowheads="1" noChangeShapeType="1" noTextEdit="1"/>
              </p:cNvSpPr>
              <p:nvPr/>
            </p:nvSpPr>
            <p:spPr>
              <a:xfrm>
                <a:off x="5276337" y="3179223"/>
                <a:ext cx="317587" cy="430887"/>
              </a:xfrm>
              <a:prstGeom prst="rect">
                <a:avLst/>
              </a:prstGeom>
              <a:blipFill>
                <a:blip r:embed="rId57"/>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CD83EA5-6F6B-4CF1-A41E-39A25172DFAD}"/>
              </a:ext>
            </a:extLst>
          </p:cNvPr>
          <p:cNvSpPr>
            <a:spLocks noGrp="1"/>
          </p:cNvSpPr>
          <p:nvPr>
            <p:ph type="sldNum" sz="quarter" idx="12"/>
          </p:nvPr>
        </p:nvSpPr>
        <p:spPr/>
        <p:txBody>
          <a:bodyPr/>
          <a:lstStyle/>
          <a:p>
            <a:fld id="{14FE7D4A-7B99-4F9B-9C7F-3AECE8C25A38}" type="slidenum">
              <a:rPr lang="zh-TW" altLang="en-US" smtClean="0"/>
              <a:t>21</a:t>
            </a:fld>
            <a:endParaRPr lang="zh-TW" altLang="en-US"/>
          </a:p>
        </p:txBody>
      </p:sp>
    </p:spTree>
    <p:extLst>
      <p:ext uri="{BB962C8B-B14F-4D97-AF65-F5344CB8AC3E}">
        <p14:creationId xmlns:p14="http://schemas.microsoft.com/office/powerpoint/2010/main" val="151581515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91" grpId="0"/>
      <p:bldP spid="96" grpId="0" animBg="1"/>
      <p:bldP spid="97" grpId="0"/>
      <p:bldP spid="99" grpId="0" animBg="1"/>
      <p:bldP spid="100" grpId="0"/>
      <p:bldP spid="102" grpId="0" animBg="1"/>
      <p:bldP spid="103" grpId="0"/>
      <p:bldP spid="105" grpId="0" animBg="1"/>
      <p:bldP spid="106" grpId="0"/>
      <p:bldP spid="107" grpId="0" animBg="1"/>
      <p:bldP spid="108" grpId="0" animBg="1"/>
      <p:bldP spid="109" grpId="0" animBg="1"/>
      <p:bldP spid="110" grpId="0" animBg="1"/>
      <p:bldP spid="111" grpId="0" animBg="1"/>
      <p:bldP spid="112" grpId="0" animBg="1"/>
      <p:bldP spid="113" grpId="0" animBg="1"/>
      <p:bldP spid="114" grpId="0" animBg="1"/>
      <p:bldP spid="115" grpId="0"/>
      <p:bldP spid="119" grpId="0"/>
      <p:bldP spid="146" grpId="0"/>
      <p:bldP spid="147" grpId="0"/>
      <p:bldP spid="148" grpId="0"/>
      <p:bldP spid="149" grpId="0"/>
      <p:bldP spid="151" grpId="0"/>
      <p:bldP spid="152" grpId="0"/>
      <p:bldP spid="153" grpId="0"/>
      <p:bldP spid="154" grpId="0"/>
      <p:bldP spid="155" grpId="0"/>
      <p:bldP spid="1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a:stCxn id="33" idx="0"/>
            <a:endCxn id="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34" idx="0"/>
            <a:endCxn id="114"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34" idx="0"/>
            <a:endCxn id="111"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34" idx="0"/>
            <a:endCxn id="108"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stCxn id="34" idx="0"/>
            <a:endCxn id="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28C20DAD-9DF5-49AB-B23B-7BCE57A727D4}"/>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26" name="文字方塊 125">
                <a:extLst>
                  <a:ext uri="{FF2B5EF4-FFF2-40B4-BE49-F238E27FC236}">
                    <a16:creationId xmlns:a16="http://schemas.microsoft.com/office/drawing/2014/main" id="{28C20DAD-9DF5-49AB-B23B-7BCE57A727D4}"/>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15"/>
                <a:stretch>
                  <a:fillRect l="-4861" r="-3472" b="-9375"/>
                </a:stretch>
              </a:blipFill>
            </p:spPr>
            <p:txBody>
              <a:bodyPr/>
              <a:lstStyle/>
              <a:p>
                <a:r>
                  <a:rPr lang="zh-TW" altLang="en-US">
                    <a:noFill/>
                  </a:rPr>
                  <a:t> </a:t>
                </a:r>
              </a:p>
            </p:txBody>
          </p:sp>
        </mc:Fallback>
      </mc:AlternateContent>
      <p:grpSp>
        <p:nvGrpSpPr>
          <p:cNvPr id="127" name="群組 126">
            <a:extLst>
              <a:ext uri="{FF2B5EF4-FFF2-40B4-BE49-F238E27FC236}">
                <a16:creationId xmlns:a16="http://schemas.microsoft.com/office/drawing/2014/main" id="{48BD5AF3-EFF3-41B7-BB9D-065E53AECC9D}"/>
              </a:ext>
            </a:extLst>
          </p:cNvPr>
          <p:cNvGrpSpPr/>
          <p:nvPr/>
        </p:nvGrpSpPr>
        <p:grpSpPr>
          <a:xfrm>
            <a:off x="2736787" y="801181"/>
            <a:ext cx="715161" cy="540000"/>
            <a:chOff x="7174951" y="3803115"/>
            <a:chExt cx="715161" cy="540000"/>
          </a:xfrm>
        </p:grpSpPr>
        <p:sp>
          <p:nvSpPr>
            <p:cNvPr id="130" name="矩形 129">
              <a:extLst>
                <a:ext uri="{FF2B5EF4-FFF2-40B4-BE49-F238E27FC236}">
                  <a16:creationId xmlns:a16="http://schemas.microsoft.com/office/drawing/2014/main" id="{94B6A4DA-0256-474D-B672-C54889F61A1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1" name="文字方塊 130">
                  <a:extLst>
                    <a:ext uri="{FF2B5EF4-FFF2-40B4-BE49-F238E27FC236}">
                      <a16:creationId xmlns:a16="http://schemas.microsoft.com/office/drawing/2014/main" id="{94ED528F-B572-486B-8712-FE31CE7A549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1" name="文字方塊 130">
                  <a:extLst>
                    <a:ext uri="{FF2B5EF4-FFF2-40B4-BE49-F238E27FC236}">
                      <a16:creationId xmlns:a16="http://schemas.microsoft.com/office/drawing/2014/main" id="{94ED528F-B572-486B-8712-FE31CE7A549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6"/>
                  <a:stretch>
                    <a:fillRect b="-11688"/>
                  </a:stretch>
                </a:blipFill>
              </p:spPr>
              <p:txBody>
                <a:bodyPr/>
                <a:lstStyle/>
                <a:p>
                  <a:r>
                    <a:rPr lang="zh-TW" altLang="en-US">
                      <a:noFill/>
                    </a:rPr>
                    <a:t> </a:t>
                  </a:r>
                </a:p>
              </p:txBody>
            </p:sp>
          </mc:Fallback>
        </mc:AlternateContent>
      </p:grpSp>
      <p:sp>
        <p:nvSpPr>
          <p:cNvPr id="166" name="矩形 165">
            <a:extLst>
              <a:ext uri="{FF2B5EF4-FFF2-40B4-BE49-F238E27FC236}">
                <a16:creationId xmlns:a16="http://schemas.microsoft.com/office/drawing/2014/main" id="{F34C8570-502C-460A-8A83-CF6624B39A4C}"/>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CE10B263-C985-4886-816E-7755652081A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CE10B263-C985-4886-816E-7755652081A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0" name="文字方塊 169">
                <a:extLst>
                  <a:ext uri="{FF2B5EF4-FFF2-40B4-BE49-F238E27FC236}">
                    <a16:creationId xmlns:a16="http://schemas.microsoft.com/office/drawing/2014/main" id="{95104CB6-3C26-4A67-BC01-D430F603A29F}"/>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0" name="文字方塊 169">
                <a:extLst>
                  <a:ext uri="{FF2B5EF4-FFF2-40B4-BE49-F238E27FC236}">
                    <a16:creationId xmlns:a16="http://schemas.microsoft.com/office/drawing/2014/main" id="{95104CB6-3C26-4A67-BC01-D430F603A29F}"/>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18"/>
                <a:stretch>
                  <a:fillRect l="-4861" r="-3472" b="-9375"/>
                </a:stretch>
              </a:blipFill>
            </p:spPr>
            <p:txBody>
              <a:bodyPr/>
              <a:lstStyle/>
              <a:p>
                <a:r>
                  <a:rPr lang="zh-TW" altLang="en-US">
                    <a:noFill/>
                  </a:rPr>
                  <a:t> </a:t>
                </a:r>
              </a:p>
            </p:txBody>
          </p:sp>
        </mc:Fallback>
      </mc:AlternateContent>
      <p:grpSp>
        <p:nvGrpSpPr>
          <p:cNvPr id="171" name="群組 170">
            <a:extLst>
              <a:ext uri="{FF2B5EF4-FFF2-40B4-BE49-F238E27FC236}">
                <a16:creationId xmlns:a16="http://schemas.microsoft.com/office/drawing/2014/main" id="{A8051AD6-32BC-4BE0-834C-F49B3970A26E}"/>
              </a:ext>
            </a:extLst>
          </p:cNvPr>
          <p:cNvGrpSpPr/>
          <p:nvPr/>
        </p:nvGrpSpPr>
        <p:grpSpPr>
          <a:xfrm>
            <a:off x="4962365" y="819919"/>
            <a:ext cx="715161" cy="540000"/>
            <a:chOff x="7174951" y="3803115"/>
            <a:chExt cx="715161" cy="540000"/>
          </a:xfrm>
        </p:grpSpPr>
        <p:sp>
          <p:nvSpPr>
            <p:cNvPr id="172" name="矩形 171">
              <a:extLst>
                <a:ext uri="{FF2B5EF4-FFF2-40B4-BE49-F238E27FC236}">
                  <a16:creationId xmlns:a16="http://schemas.microsoft.com/office/drawing/2014/main" id="{96F3A8F3-B428-4FC2-A8DA-63A156782EB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C63CDA66-8339-4956-8084-5BDB02275C4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C63CDA66-8339-4956-8084-5BDB02275C4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9"/>
                  <a:stretch>
                    <a:fillRect b="-11688"/>
                  </a:stretch>
                </a:blipFill>
              </p:spPr>
              <p:txBody>
                <a:bodyPr/>
                <a:lstStyle/>
                <a:p>
                  <a:r>
                    <a:rPr lang="zh-TW" altLang="en-US">
                      <a:noFill/>
                    </a:rPr>
                    <a:t> </a:t>
                  </a:r>
                </a:p>
              </p:txBody>
            </p:sp>
          </mc:Fallback>
        </mc:AlternateContent>
      </p:grpSp>
      <p:sp>
        <p:nvSpPr>
          <p:cNvPr id="174" name="矩形 173">
            <a:extLst>
              <a:ext uri="{FF2B5EF4-FFF2-40B4-BE49-F238E27FC236}">
                <a16:creationId xmlns:a16="http://schemas.microsoft.com/office/drawing/2014/main" id="{53AED0B0-DC5C-4F5F-8188-B1B22A78E48C}"/>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AD6D3B6A-C1D2-4164-A391-FB77E49C7832}"/>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AD6D3B6A-C1D2-4164-A391-FB77E49C7832}"/>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6" name="文字方塊 175">
                <a:extLst>
                  <a:ext uri="{FF2B5EF4-FFF2-40B4-BE49-F238E27FC236}">
                    <a16:creationId xmlns:a16="http://schemas.microsoft.com/office/drawing/2014/main" id="{7E746B03-C52E-4630-9ACC-9612B3D88F83}"/>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6" name="文字方塊 175">
                <a:extLst>
                  <a:ext uri="{FF2B5EF4-FFF2-40B4-BE49-F238E27FC236}">
                    <a16:creationId xmlns:a16="http://schemas.microsoft.com/office/drawing/2014/main" id="{7E746B03-C52E-4630-9ACC-9612B3D88F83}"/>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21"/>
                <a:stretch>
                  <a:fillRect l="-4861" r="-3472" b="-11111"/>
                </a:stretch>
              </a:blipFill>
            </p:spPr>
            <p:txBody>
              <a:bodyPr/>
              <a:lstStyle/>
              <a:p>
                <a:r>
                  <a:rPr lang="zh-TW" altLang="en-US">
                    <a:noFill/>
                  </a:rPr>
                  <a:t> </a:t>
                </a:r>
              </a:p>
            </p:txBody>
          </p:sp>
        </mc:Fallback>
      </mc:AlternateContent>
      <p:grpSp>
        <p:nvGrpSpPr>
          <p:cNvPr id="177" name="群組 176">
            <a:extLst>
              <a:ext uri="{FF2B5EF4-FFF2-40B4-BE49-F238E27FC236}">
                <a16:creationId xmlns:a16="http://schemas.microsoft.com/office/drawing/2014/main" id="{460C493B-8029-4187-A765-F9F1D051BB4E}"/>
              </a:ext>
            </a:extLst>
          </p:cNvPr>
          <p:cNvGrpSpPr/>
          <p:nvPr/>
        </p:nvGrpSpPr>
        <p:grpSpPr>
          <a:xfrm>
            <a:off x="2736787" y="1543085"/>
            <a:ext cx="715161" cy="540000"/>
            <a:chOff x="7174951" y="3803115"/>
            <a:chExt cx="715161" cy="540000"/>
          </a:xfrm>
        </p:grpSpPr>
        <p:sp>
          <p:nvSpPr>
            <p:cNvPr id="178" name="矩形 177">
              <a:extLst>
                <a:ext uri="{FF2B5EF4-FFF2-40B4-BE49-F238E27FC236}">
                  <a16:creationId xmlns:a16="http://schemas.microsoft.com/office/drawing/2014/main" id="{EBD0C8C7-4808-47D1-9FE5-4DF8FEDDA56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6573334F-0A3D-404B-8432-7FBF3A7D7D79}"/>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6573334F-0A3D-404B-8432-7FBF3A7D7D79}"/>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sp>
        <p:nvSpPr>
          <p:cNvPr id="180" name="矩形 179">
            <a:extLst>
              <a:ext uri="{FF2B5EF4-FFF2-40B4-BE49-F238E27FC236}">
                <a16:creationId xmlns:a16="http://schemas.microsoft.com/office/drawing/2014/main" id="{E57BF44A-9CB7-4FB8-95FF-1D3BBD07861E}"/>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3788470A-90C4-49E9-83E7-2E7CD5A90A7F}"/>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3788470A-90C4-49E9-83E7-2E7CD5A90A7F}"/>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2" name="文字方塊 181">
                <a:extLst>
                  <a:ext uri="{FF2B5EF4-FFF2-40B4-BE49-F238E27FC236}">
                    <a16:creationId xmlns:a16="http://schemas.microsoft.com/office/drawing/2014/main" id="{E09021A5-6EC9-417F-BB08-A638444B7FD1}"/>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82" name="文字方塊 181">
                <a:extLst>
                  <a:ext uri="{FF2B5EF4-FFF2-40B4-BE49-F238E27FC236}">
                    <a16:creationId xmlns:a16="http://schemas.microsoft.com/office/drawing/2014/main" id="{E09021A5-6EC9-417F-BB08-A638444B7FD1}"/>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24"/>
                <a:stretch>
                  <a:fillRect l="-4861" r="-3472" b="-11111"/>
                </a:stretch>
              </a:blipFill>
            </p:spPr>
            <p:txBody>
              <a:bodyPr/>
              <a:lstStyle/>
              <a:p>
                <a:r>
                  <a:rPr lang="zh-TW" altLang="en-US">
                    <a:noFill/>
                  </a:rPr>
                  <a:t> </a:t>
                </a:r>
              </a:p>
            </p:txBody>
          </p:sp>
        </mc:Fallback>
      </mc:AlternateContent>
      <p:grpSp>
        <p:nvGrpSpPr>
          <p:cNvPr id="183" name="群組 182">
            <a:extLst>
              <a:ext uri="{FF2B5EF4-FFF2-40B4-BE49-F238E27FC236}">
                <a16:creationId xmlns:a16="http://schemas.microsoft.com/office/drawing/2014/main" id="{9ED2D855-6748-4421-874D-BDF59019C35A}"/>
              </a:ext>
            </a:extLst>
          </p:cNvPr>
          <p:cNvGrpSpPr/>
          <p:nvPr/>
        </p:nvGrpSpPr>
        <p:grpSpPr>
          <a:xfrm>
            <a:off x="4945098" y="1560588"/>
            <a:ext cx="715161" cy="540000"/>
            <a:chOff x="7174951" y="3803115"/>
            <a:chExt cx="715161" cy="540000"/>
          </a:xfrm>
        </p:grpSpPr>
        <p:sp>
          <p:nvSpPr>
            <p:cNvPr id="184" name="矩形 183">
              <a:extLst>
                <a:ext uri="{FF2B5EF4-FFF2-40B4-BE49-F238E27FC236}">
                  <a16:creationId xmlns:a16="http://schemas.microsoft.com/office/drawing/2014/main" id="{A05C403F-C017-41FD-96DA-4A21F2D19C7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5" name="文字方塊 184">
                  <a:extLst>
                    <a:ext uri="{FF2B5EF4-FFF2-40B4-BE49-F238E27FC236}">
                      <a16:creationId xmlns:a16="http://schemas.microsoft.com/office/drawing/2014/main" id="{EB78D4CE-FA93-4E02-8206-8ED5CD860EF0}"/>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5" name="文字方塊 184">
                  <a:extLst>
                    <a:ext uri="{FF2B5EF4-FFF2-40B4-BE49-F238E27FC236}">
                      <a16:creationId xmlns:a16="http://schemas.microsoft.com/office/drawing/2014/main" id="{EB78D4CE-FA93-4E02-8206-8ED5CD860EF0}"/>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5"/>
                  <a:stretch>
                    <a:fillRect b="-11688"/>
                  </a:stretch>
                </a:blipFill>
              </p:spPr>
              <p:txBody>
                <a:bodyPr/>
                <a:lstStyle/>
                <a:p>
                  <a:r>
                    <a:rPr lang="zh-TW" altLang="en-US">
                      <a:noFill/>
                    </a:rPr>
                    <a:t> </a:t>
                  </a:r>
                </a:p>
              </p:txBody>
            </p:sp>
          </mc:Fallback>
        </mc:AlternateContent>
      </p:grpSp>
      <p:sp>
        <p:nvSpPr>
          <p:cNvPr id="186" name="矩形 185">
            <a:extLst>
              <a:ext uri="{FF2B5EF4-FFF2-40B4-BE49-F238E27FC236}">
                <a16:creationId xmlns:a16="http://schemas.microsoft.com/office/drawing/2014/main" id="{59A23E3B-FAF3-4D8B-92AC-0721560DF7DF}"/>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7" name="文字方塊 186">
                <a:extLst>
                  <a:ext uri="{FF2B5EF4-FFF2-40B4-BE49-F238E27FC236}">
                    <a16:creationId xmlns:a16="http://schemas.microsoft.com/office/drawing/2014/main" id="{9AD3161D-E3F0-47AB-A97D-4BB4D62B75F7}"/>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7" name="文字方塊 186">
                <a:extLst>
                  <a:ext uri="{FF2B5EF4-FFF2-40B4-BE49-F238E27FC236}">
                    <a16:creationId xmlns:a16="http://schemas.microsoft.com/office/drawing/2014/main" id="{9AD3161D-E3F0-47AB-A97D-4BB4D62B75F7}"/>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26"/>
                <a:stretch>
                  <a:fillRect/>
                </a:stretch>
              </a:blipFill>
            </p:spPr>
            <p:txBody>
              <a:bodyPr/>
              <a:lstStyle/>
              <a:p>
                <a:r>
                  <a:rPr lang="zh-TW" altLang="en-US">
                    <a:noFill/>
                  </a:rPr>
                  <a:t> </a:t>
                </a:r>
              </a:p>
            </p:txBody>
          </p:sp>
        </mc:Fallback>
      </mc:AlternateContent>
      <p:grpSp>
        <p:nvGrpSpPr>
          <p:cNvPr id="188" name="群組 187">
            <a:extLst>
              <a:ext uri="{FF2B5EF4-FFF2-40B4-BE49-F238E27FC236}">
                <a16:creationId xmlns:a16="http://schemas.microsoft.com/office/drawing/2014/main" id="{28F3455D-F158-43F5-947C-C14A7FD92BC6}"/>
              </a:ext>
            </a:extLst>
          </p:cNvPr>
          <p:cNvGrpSpPr/>
          <p:nvPr/>
        </p:nvGrpSpPr>
        <p:grpSpPr>
          <a:xfrm>
            <a:off x="8146405" y="984754"/>
            <a:ext cx="715161" cy="540000"/>
            <a:chOff x="7174951" y="3803115"/>
            <a:chExt cx="715161" cy="540000"/>
          </a:xfrm>
        </p:grpSpPr>
        <p:sp>
          <p:nvSpPr>
            <p:cNvPr id="189" name="矩形 188">
              <a:extLst>
                <a:ext uri="{FF2B5EF4-FFF2-40B4-BE49-F238E27FC236}">
                  <a16:creationId xmlns:a16="http://schemas.microsoft.com/office/drawing/2014/main" id="{7712C543-3FB7-4DEC-A8E2-D2D87EA2DB8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8E44EA20-EDBF-43C3-A420-CB7F8071AC6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8E44EA20-EDBF-43C3-A420-CB7F8071AC6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7"/>
                  <a:stretch>
                    <a:fillRect b="-11688"/>
                  </a:stretch>
                </a:blipFill>
              </p:spPr>
              <p:txBody>
                <a:bodyPr/>
                <a:lstStyle/>
                <a:p>
                  <a:r>
                    <a:rPr lang="zh-TW" altLang="en-US">
                      <a:noFill/>
                    </a:rPr>
                    <a:t> </a:t>
                  </a:r>
                </a:p>
              </p:txBody>
            </p:sp>
          </mc:Fallback>
        </mc:AlternateContent>
      </p:grpSp>
      <p:grpSp>
        <p:nvGrpSpPr>
          <p:cNvPr id="26" name="群組 25">
            <a:extLst>
              <a:ext uri="{FF2B5EF4-FFF2-40B4-BE49-F238E27FC236}">
                <a16:creationId xmlns:a16="http://schemas.microsoft.com/office/drawing/2014/main" id="{1433F71D-ACBC-4115-A511-480294596E9A}"/>
              </a:ext>
            </a:extLst>
          </p:cNvPr>
          <p:cNvGrpSpPr/>
          <p:nvPr/>
        </p:nvGrpSpPr>
        <p:grpSpPr>
          <a:xfrm>
            <a:off x="7488577" y="429280"/>
            <a:ext cx="715161" cy="470000"/>
            <a:chOff x="7193535" y="5191659"/>
            <a:chExt cx="715161" cy="470000"/>
          </a:xfrm>
        </p:grpSpPr>
        <p:sp>
          <p:nvSpPr>
            <p:cNvPr id="191" name="矩形 190">
              <a:extLst>
                <a:ext uri="{FF2B5EF4-FFF2-40B4-BE49-F238E27FC236}">
                  <a16:creationId xmlns:a16="http://schemas.microsoft.com/office/drawing/2014/main" id="{073F8935-2456-4F2A-AD7A-447E97209E3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C252CB0D-5A2D-42F4-B1B7-BEA89291E72B}"/>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C252CB0D-5A2D-42F4-B1B7-BEA89291E72B}"/>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8"/>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FBBFF1AD-157F-4930-9A6C-077891F51ECE}"/>
              </a:ext>
            </a:extLst>
          </p:cNvPr>
          <p:cNvGrpSpPr/>
          <p:nvPr/>
        </p:nvGrpSpPr>
        <p:grpSpPr>
          <a:xfrm>
            <a:off x="7488577" y="842855"/>
            <a:ext cx="715161" cy="470000"/>
            <a:chOff x="7193535" y="5191659"/>
            <a:chExt cx="715161" cy="470000"/>
          </a:xfrm>
        </p:grpSpPr>
        <p:sp>
          <p:nvSpPr>
            <p:cNvPr id="194" name="矩形 193">
              <a:extLst>
                <a:ext uri="{FF2B5EF4-FFF2-40B4-BE49-F238E27FC236}">
                  <a16:creationId xmlns:a16="http://schemas.microsoft.com/office/drawing/2014/main" id="{2BC73E29-1F13-40C6-BD92-8B9CF1AD9CB4}"/>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0DA6C2FA-F529-417F-A97D-FCB93AC3630F}"/>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0DA6C2FA-F529-417F-A97D-FCB93AC3630F}"/>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9"/>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B5082BF4-ED1A-4A26-B564-06FA3F1751F7}"/>
              </a:ext>
            </a:extLst>
          </p:cNvPr>
          <p:cNvGrpSpPr/>
          <p:nvPr/>
        </p:nvGrpSpPr>
        <p:grpSpPr>
          <a:xfrm>
            <a:off x="7488577" y="1254754"/>
            <a:ext cx="715161" cy="470000"/>
            <a:chOff x="7193535" y="5191659"/>
            <a:chExt cx="715161" cy="470000"/>
          </a:xfrm>
        </p:grpSpPr>
        <p:sp>
          <p:nvSpPr>
            <p:cNvPr id="197" name="矩形 196">
              <a:extLst>
                <a:ext uri="{FF2B5EF4-FFF2-40B4-BE49-F238E27FC236}">
                  <a16:creationId xmlns:a16="http://schemas.microsoft.com/office/drawing/2014/main" id="{60A6EFFE-B98D-44E8-ADD5-6359EFD03AB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C96BDFB1-3D53-4109-A999-E8512A5BC44A}"/>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C96BDFB1-3D53-4109-A999-E8512A5BC44A}"/>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30"/>
                  <a:stretch>
                    <a:fillRect/>
                  </a:stretch>
                </a:blipFill>
              </p:spPr>
              <p:txBody>
                <a:bodyPr/>
                <a:lstStyle/>
                <a:p>
                  <a:r>
                    <a:rPr lang="zh-TW" altLang="en-US">
                      <a:noFill/>
                    </a:rPr>
                    <a:t> </a:t>
                  </a:r>
                </a:p>
              </p:txBody>
            </p:sp>
          </mc:Fallback>
        </mc:AlternateContent>
      </p:grpSp>
      <p:grpSp>
        <p:nvGrpSpPr>
          <p:cNvPr id="199" name="群組 198">
            <a:extLst>
              <a:ext uri="{FF2B5EF4-FFF2-40B4-BE49-F238E27FC236}">
                <a16:creationId xmlns:a16="http://schemas.microsoft.com/office/drawing/2014/main" id="{9F919A94-EE88-4715-B0F9-5A18D1BD91F2}"/>
              </a:ext>
            </a:extLst>
          </p:cNvPr>
          <p:cNvGrpSpPr/>
          <p:nvPr/>
        </p:nvGrpSpPr>
        <p:grpSpPr>
          <a:xfrm>
            <a:off x="7488577" y="1651186"/>
            <a:ext cx="715161" cy="468975"/>
            <a:chOff x="7193535" y="5191659"/>
            <a:chExt cx="715161" cy="468975"/>
          </a:xfrm>
        </p:grpSpPr>
        <p:sp>
          <p:nvSpPr>
            <p:cNvPr id="200" name="矩形 199">
              <a:extLst>
                <a:ext uri="{FF2B5EF4-FFF2-40B4-BE49-F238E27FC236}">
                  <a16:creationId xmlns:a16="http://schemas.microsoft.com/office/drawing/2014/main" id="{12138F0B-C0BF-4692-951E-37F758C2547D}"/>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1" name="文字方塊 200">
                  <a:extLst>
                    <a:ext uri="{FF2B5EF4-FFF2-40B4-BE49-F238E27FC236}">
                      <a16:creationId xmlns:a16="http://schemas.microsoft.com/office/drawing/2014/main" id="{C9FA8E32-97B0-43FA-BFE4-D8655710C876}"/>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01" name="文字方塊 200">
                  <a:extLst>
                    <a:ext uri="{FF2B5EF4-FFF2-40B4-BE49-F238E27FC236}">
                      <a16:creationId xmlns:a16="http://schemas.microsoft.com/office/drawing/2014/main" id="{C9FA8E32-97B0-43FA-BFE4-D8655710C876}"/>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3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F2336D0F-8E9E-403A-819C-2BE3A1B24695}"/>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202" name="文字方塊 201">
                <a:extLst>
                  <a:ext uri="{FF2B5EF4-FFF2-40B4-BE49-F238E27FC236}">
                    <a16:creationId xmlns:a16="http://schemas.microsoft.com/office/drawing/2014/main" id="{F2336D0F-8E9E-403A-819C-2BE3A1B24695}"/>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32"/>
                <a:stretch>
                  <a:fillRect l="-10204" r="-10204"/>
                </a:stretch>
              </a:blipFill>
            </p:spPr>
            <p:txBody>
              <a:bodyPr/>
              <a:lstStyle/>
              <a:p>
                <a:r>
                  <a:rPr lang="zh-TW" altLang="en-US">
                    <a:noFill/>
                  </a:rPr>
                  <a:t> </a:t>
                </a:r>
              </a:p>
            </p:txBody>
          </p:sp>
        </mc:Fallback>
      </mc:AlternateContent>
      <p:grpSp>
        <p:nvGrpSpPr>
          <p:cNvPr id="29" name="群組 28">
            <a:extLst>
              <a:ext uri="{FF2B5EF4-FFF2-40B4-BE49-F238E27FC236}">
                <a16:creationId xmlns:a16="http://schemas.microsoft.com/office/drawing/2014/main" id="{C6B65D08-154E-4CC6-BF98-A8FECA9A4733}"/>
              </a:ext>
            </a:extLst>
          </p:cNvPr>
          <p:cNvGrpSpPr/>
          <p:nvPr/>
        </p:nvGrpSpPr>
        <p:grpSpPr>
          <a:xfrm>
            <a:off x="6341537" y="354681"/>
            <a:ext cx="565091" cy="430683"/>
            <a:chOff x="5686213" y="4717020"/>
            <a:chExt cx="565091" cy="430683"/>
          </a:xfrm>
        </p:grpSpPr>
        <p:sp>
          <p:nvSpPr>
            <p:cNvPr id="204" name="矩形 203">
              <a:extLst>
                <a:ext uri="{FF2B5EF4-FFF2-40B4-BE49-F238E27FC236}">
                  <a16:creationId xmlns:a16="http://schemas.microsoft.com/office/drawing/2014/main" id="{D8CE7627-4B5F-47B2-B5BB-8E5E1153B48D}"/>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3" name="文字方塊 202">
                  <a:extLst>
                    <a:ext uri="{FF2B5EF4-FFF2-40B4-BE49-F238E27FC236}">
                      <a16:creationId xmlns:a16="http://schemas.microsoft.com/office/drawing/2014/main" id="{150682AA-20AD-4781-B1E3-DCCB3C1B1B5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9"/>
                  <a:stretch>
                    <a:fillRect l="-7609" r="-5435" b="-11111"/>
                  </a:stretch>
                </a:blipFill>
              </p:spPr>
              <p:txBody>
                <a:bodyPr/>
                <a:lstStyle/>
                <a:p>
                  <a:r>
                    <a:rPr lang="zh-TW" altLang="en-US">
                      <a:noFill/>
                    </a:rPr>
                    <a:t> </a:t>
                  </a:r>
                </a:p>
              </p:txBody>
            </p:sp>
          </mc:Fallback>
        </mc:AlternateContent>
      </p:grpSp>
      <p:grpSp>
        <p:nvGrpSpPr>
          <p:cNvPr id="205" name="群組 204">
            <a:extLst>
              <a:ext uri="{FF2B5EF4-FFF2-40B4-BE49-F238E27FC236}">
                <a16:creationId xmlns:a16="http://schemas.microsoft.com/office/drawing/2014/main" id="{B76C3D2F-EB20-475B-96BB-0FD0ABEC6F7E}"/>
              </a:ext>
            </a:extLst>
          </p:cNvPr>
          <p:cNvGrpSpPr/>
          <p:nvPr/>
        </p:nvGrpSpPr>
        <p:grpSpPr>
          <a:xfrm>
            <a:off x="6350246" y="785364"/>
            <a:ext cx="565091" cy="430683"/>
            <a:chOff x="5686213" y="4717020"/>
            <a:chExt cx="565091" cy="430683"/>
          </a:xfrm>
        </p:grpSpPr>
        <p:sp>
          <p:nvSpPr>
            <p:cNvPr id="206" name="矩形 205">
              <a:extLst>
                <a:ext uri="{FF2B5EF4-FFF2-40B4-BE49-F238E27FC236}">
                  <a16:creationId xmlns:a16="http://schemas.microsoft.com/office/drawing/2014/main" id="{429A270A-55CB-45E7-B02F-DA1075E9958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24093C6C-E1F7-4049-B5E5-D0BEDECEF784}"/>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0"/>
                  <a:stretch>
                    <a:fillRect l="-6452" r="-4301" b="-9375"/>
                  </a:stretch>
                </a:blipFill>
              </p:spPr>
              <p:txBody>
                <a:bodyPr/>
                <a:lstStyle/>
                <a:p>
                  <a:r>
                    <a:rPr lang="zh-TW" altLang="en-US">
                      <a:noFill/>
                    </a:rPr>
                    <a:t> </a:t>
                  </a:r>
                </a:p>
              </p:txBody>
            </p:sp>
          </mc:Fallback>
        </mc:AlternateContent>
      </p:grpSp>
      <p:grpSp>
        <p:nvGrpSpPr>
          <p:cNvPr id="208" name="群組 207">
            <a:extLst>
              <a:ext uri="{FF2B5EF4-FFF2-40B4-BE49-F238E27FC236}">
                <a16:creationId xmlns:a16="http://schemas.microsoft.com/office/drawing/2014/main" id="{8C7637A3-6148-4FD1-B0AD-2B9A114A2001}"/>
              </a:ext>
            </a:extLst>
          </p:cNvPr>
          <p:cNvGrpSpPr/>
          <p:nvPr/>
        </p:nvGrpSpPr>
        <p:grpSpPr>
          <a:xfrm>
            <a:off x="6350614" y="1218278"/>
            <a:ext cx="565091" cy="430683"/>
            <a:chOff x="5686213" y="4717020"/>
            <a:chExt cx="565091" cy="430683"/>
          </a:xfrm>
        </p:grpSpPr>
        <p:sp>
          <p:nvSpPr>
            <p:cNvPr id="209" name="矩形 208">
              <a:extLst>
                <a:ext uri="{FF2B5EF4-FFF2-40B4-BE49-F238E27FC236}">
                  <a16:creationId xmlns:a16="http://schemas.microsoft.com/office/drawing/2014/main" id="{51B7E750-9EA5-4BCB-9756-757C55C8B6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0" name="文字方塊 209">
                  <a:extLst>
                    <a:ext uri="{FF2B5EF4-FFF2-40B4-BE49-F238E27FC236}">
                      <a16:creationId xmlns:a16="http://schemas.microsoft.com/office/drawing/2014/main" id="{E64EBE73-BBE1-4C59-89E9-13ED8A4054AA}"/>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1"/>
                  <a:stretch>
                    <a:fillRect l="-6452" r="-4301" b="-9375"/>
                  </a:stretch>
                </a:blipFill>
              </p:spPr>
              <p:txBody>
                <a:bodyPr/>
                <a:lstStyle/>
                <a:p>
                  <a:r>
                    <a:rPr lang="zh-TW" altLang="en-US">
                      <a:noFill/>
                    </a:rPr>
                    <a:t> </a:t>
                  </a:r>
                </a:p>
              </p:txBody>
            </p:sp>
          </mc:Fallback>
        </mc:AlternateContent>
      </p:grpSp>
      <p:grpSp>
        <p:nvGrpSpPr>
          <p:cNvPr id="211" name="群組 210">
            <a:extLst>
              <a:ext uri="{FF2B5EF4-FFF2-40B4-BE49-F238E27FC236}">
                <a16:creationId xmlns:a16="http://schemas.microsoft.com/office/drawing/2014/main" id="{773F522B-EADA-4972-A73C-1AFBAD3DDAF5}"/>
              </a:ext>
            </a:extLst>
          </p:cNvPr>
          <p:cNvGrpSpPr/>
          <p:nvPr/>
        </p:nvGrpSpPr>
        <p:grpSpPr>
          <a:xfrm>
            <a:off x="6350950" y="1646504"/>
            <a:ext cx="565091" cy="430683"/>
            <a:chOff x="5686213" y="4717020"/>
            <a:chExt cx="565091" cy="430683"/>
          </a:xfrm>
        </p:grpSpPr>
        <p:sp>
          <p:nvSpPr>
            <p:cNvPr id="212" name="矩形 211">
              <a:extLst>
                <a:ext uri="{FF2B5EF4-FFF2-40B4-BE49-F238E27FC236}">
                  <a16:creationId xmlns:a16="http://schemas.microsoft.com/office/drawing/2014/main" id="{FF7760E7-EEDA-453F-A05F-DB232FF59BD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3" name="文字方塊 212">
                  <a:extLst>
                    <a:ext uri="{FF2B5EF4-FFF2-40B4-BE49-F238E27FC236}">
                      <a16:creationId xmlns:a16="http://schemas.microsoft.com/office/drawing/2014/main" id="{3437F765-4524-45C8-A97C-584B5281428C}"/>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2"/>
                  <a:stretch>
                    <a:fillRect l="-6452" r="-4301" b="-11111"/>
                  </a:stretch>
                </a:blipFill>
              </p:spPr>
              <p:txBody>
                <a:bodyPr/>
                <a:lstStyle/>
                <a:p>
                  <a:r>
                    <a:rPr lang="zh-TW" altLang="en-US">
                      <a:noFill/>
                    </a:rPr>
                    <a:t> </a:t>
                  </a:r>
                </a:p>
              </p:txBody>
            </p:sp>
          </mc:Fallback>
        </mc:AlternateContent>
      </p:grpSp>
      <p:sp>
        <p:nvSpPr>
          <p:cNvPr id="140" name="矩形 139">
            <a:extLst>
              <a:ext uri="{FF2B5EF4-FFF2-40B4-BE49-F238E27FC236}">
                <a16:creationId xmlns:a16="http://schemas.microsoft.com/office/drawing/2014/main" id="{ACF233B8-07F6-4B09-A479-5E1022C5FE82}"/>
              </a:ext>
            </a:extLst>
          </p:cNvPr>
          <p:cNvSpPr/>
          <p:nvPr/>
        </p:nvSpPr>
        <p:spPr>
          <a:xfrm>
            <a:off x="473261" y="369723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6D62AE1D-F047-49B0-B736-B0110CCE54F8}"/>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141" name="文字方塊 140">
                <a:extLst>
                  <a:ext uri="{FF2B5EF4-FFF2-40B4-BE49-F238E27FC236}">
                    <a16:creationId xmlns:a16="http://schemas.microsoft.com/office/drawing/2014/main" id="{6D62AE1D-F047-49B0-B736-B0110CCE54F8}"/>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43"/>
                <a:stretch>
                  <a:fillRect l="-7527"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ABF08A38-976B-4C61-B6C7-21BFDFF31FDF}"/>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2" name="文字方塊 141">
                <a:extLst>
                  <a:ext uri="{FF2B5EF4-FFF2-40B4-BE49-F238E27FC236}">
                    <a16:creationId xmlns:a16="http://schemas.microsoft.com/office/drawing/2014/main" id="{ABF08A38-976B-4C61-B6C7-21BFDFF31FDF}"/>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44"/>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19215587-E601-4B84-B8D8-A09E5EC9BF6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43" name="文字方塊 142">
                <a:extLst>
                  <a:ext uri="{FF2B5EF4-FFF2-40B4-BE49-F238E27FC236}">
                    <a16:creationId xmlns:a16="http://schemas.microsoft.com/office/drawing/2014/main" id="{19215587-E601-4B84-B8D8-A09E5EC9BF6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45"/>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894A895-8B19-4851-83BA-A763ECFAF777}"/>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894A895-8B19-4851-83BA-A763ECFAF777}"/>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46"/>
                <a:stretch>
                  <a:fillRect l="-6452" r="-4301"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2AF1B1D-C816-4DCD-B754-BE74F8124819}"/>
              </a:ext>
            </a:extLst>
          </p:cNvPr>
          <p:cNvSpPr>
            <a:spLocks noGrp="1"/>
          </p:cNvSpPr>
          <p:nvPr>
            <p:ph type="sldNum" sz="quarter" idx="12"/>
          </p:nvPr>
        </p:nvSpPr>
        <p:spPr/>
        <p:txBody>
          <a:bodyPr/>
          <a:lstStyle/>
          <a:p>
            <a:fld id="{14FE7D4A-7B99-4F9B-9C7F-3AECE8C25A38}" type="slidenum">
              <a:rPr lang="zh-TW" altLang="en-US" smtClean="0"/>
              <a:t>22</a:t>
            </a:fld>
            <a:endParaRPr lang="zh-TW" altLang="en-US"/>
          </a:p>
        </p:txBody>
      </p:sp>
    </p:spTree>
    <p:extLst>
      <p:ext uri="{BB962C8B-B14F-4D97-AF65-F5344CB8AC3E}">
        <p14:creationId xmlns:p14="http://schemas.microsoft.com/office/powerpoint/2010/main" val="125723759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126" grpId="0"/>
      <p:bldP spid="166" grpId="0" animBg="1"/>
      <p:bldP spid="167" grpId="0"/>
      <p:bldP spid="170" grpId="0"/>
      <p:bldP spid="174" grpId="0" animBg="1"/>
      <p:bldP spid="175" grpId="0"/>
      <p:bldP spid="176" grpId="0"/>
      <p:bldP spid="180" grpId="0" animBg="1"/>
      <p:bldP spid="181" grpId="0"/>
      <p:bldP spid="182" grpId="0"/>
      <p:bldP spid="186" grpId="0" animBg="1"/>
      <p:bldP spid="187" grpId="0"/>
      <p:bldP spid="202" grpId="0"/>
      <p:bldP spid="140" grpId="0" animBg="1"/>
      <p:bldP spid="141" grpId="0"/>
      <p:bldP spid="142" grpId="0"/>
      <p:bldP spid="143" grpId="0"/>
      <p:bldP spid="1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grpSp>
        <p:nvGrpSpPr>
          <p:cNvPr id="184" name="群組 183">
            <a:extLst>
              <a:ext uri="{FF2B5EF4-FFF2-40B4-BE49-F238E27FC236}">
                <a16:creationId xmlns:a16="http://schemas.microsoft.com/office/drawing/2014/main" id="{3A067D6E-4259-4E11-AD46-E11D077CBA35}"/>
              </a:ext>
            </a:extLst>
          </p:cNvPr>
          <p:cNvGrpSpPr/>
          <p:nvPr/>
        </p:nvGrpSpPr>
        <p:grpSpPr>
          <a:xfrm>
            <a:off x="7021721" y="5277714"/>
            <a:ext cx="715161" cy="540000"/>
            <a:chOff x="7174951" y="3803115"/>
            <a:chExt cx="715161" cy="540000"/>
          </a:xfrm>
        </p:grpSpPr>
        <p:sp>
          <p:nvSpPr>
            <p:cNvPr id="185" name="矩形 184">
              <a:extLst>
                <a:ext uri="{FF2B5EF4-FFF2-40B4-BE49-F238E27FC236}">
                  <a16:creationId xmlns:a16="http://schemas.microsoft.com/office/drawing/2014/main" id="{0D080B20-83FE-4A2F-8E3F-40BA01E0B50F}"/>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E6D535BA-B46D-4F18-8EE2-5B9F7DBBA93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E6D535BA-B46D-4F18-8EE2-5B9F7DBBA93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5"/>
                  <a:stretch>
                    <a:fillRect b="-11688"/>
                  </a:stretch>
                </a:blipFill>
              </p:spPr>
              <p:txBody>
                <a:bodyPr/>
                <a:lstStyle/>
                <a:p>
                  <a:r>
                    <a:rPr lang="zh-TW" altLang="en-US">
                      <a:noFill/>
                    </a:rPr>
                    <a:t> </a:t>
                  </a:r>
                </a:p>
              </p:txBody>
            </p:sp>
          </mc:Fallback>
        </mc:AlternateContent>
      </p:grpSp>
      <p:grpSp>
        <p:nvGrpSpPr>
          <p:cNvPr id="187" name="群組 186">
            <a:extLst>
              <a:ext uri="{FF2B5EF4-FFF2-40B4-BE49-F238E27FC236}">
                <a16:creationId xmlns:a16="http://schemas.microsoft.com/office/drawing/2014/main" id="{AD8CEDA7-1FC3-4862-9F3A-DA2DF91BACC7}"/>
              </a:ext>
            </a:extLst>
          </p:cNvPr>
          <p:cNvGrpSpPr/>
          <p:nvPr/>
        </p:nvGrpSpPr>
        <p:grpSpPr>
          <a:xfrm>
            <a:off x="6376867" y="4729604"/>
            <a:ext cx="715161" cy="470000"/>
            <a:chOff x="7193535" y="5191659"/>
            <a:chExt cx="715161" cy="470000"/>
          </a:xfrm>
        </p:grpSpPr>
        <p:sp>
          <p:nvSpPr>
            <p:cNvPr id="188" name="矩形 187">
              <a:extLst>
                <a:ext uri="{FF2B5EF4-FFF2-40B4-BE49-F238E27FC236}">
                  <a16:creationId xmlns:a16="http://schemas.microsoft.com/office/drawing/2014/main" id="{83D289E5-940C-48FB-AA2C-B2E0396A661C}"/>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B496837E-DDE5-41FB-8DB8-868A957DBEB8}"/>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B496837E-DDE5-41FB-8DB8-868A957DBEB8}"/>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6"/>
                  <a:stretch>
                    <a:fillRect/>
                  </a:stretch>
                </a:blipFill>
              </p:spPr>
              <p:txBody>
                <a:bodyPr/>
                <a:lstStyle/>
                <a:p>
                  <a:r>
                    <a:rPr lang="zh-TW" altLang="en-US">
                      <a:noFill/>
                    </a:rPr>
                    <a:t> </a:t>
                  </a:r>
                </a:p>
              </p:txBody>
            </p:sp>
          </mc:Fallback>
        </mc:AlternateContent>
      </p:grpSp>
      <p:grpSp>
        <p:nvGrpSpPr>
          <p:cNvPr id="190" name="群組 189">
            <a:extLst>
              <a:ext uri="{FF2B5EF4-FFF2-40B4-BE49-F238E27FC236}">
                <a16:creationId xmlns:a16="http://schemas.microsoft.com/office/drawing/2014/main" id="{F4CEF948-73ED-438E-81FA-49AE930D3E26}"/>
              </a:ext>
            </a:extLst>
          </p:cNvPr>
          <p:cNvGrpSpPr/>
          <p:nvPr/>
        </p:nvGrpSpPr>
        <p:grpSpPr>
          <a:xfrm>
            <a:off x="6376867" y="5143179"/>
            <a:ext cx="715161" cy="470000"/>
            <a:chOff x="7193535" y="5191659"/>
            <a:chExt cx="715161" cy="470000"/>
          </a:xfrm>
        </p:grpSpPr>
        <p:sp>
          <p:nvSpPr>
            <p:cNvPr id="191" name="矩形 190">
              <a:extLst>
                <a:ext uri="{FF2B5EF4-FFF2-40B4-BE49-F238E27FC236}">
                  <a16:creationId xmlns:a16="http://schemas.microsoft.com/office/drawing/2014/main" id="{3CADDDCA-CC86-46E9-A145-927521D4D1B6}"/>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4F38831-DDA5-4F6E-A6C4-9F2E48FF0106}"/>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4F38831-DDA5-4F6E-A6C4-9F2E48FF0106}"/>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7"/>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41BE7CDB-D5E6-451D-85FF-4ECC8FEA795E}"/>
              </a:ext>
            </a:extLst>
          </p:cNvPr>
          <p:cNvGrpSpPr/>
          <p:nvPr/>
        </p:nvGrpSpPr>
        <p:grpSpPr>
          <a:xfrm>
            <a:off x="6376867" y="5555078"/>
            <a:ext cx="715161" cy="470000"/>
            <a:chOff x="7193535" y="5191659"/>
            <a:chExt cx="715161" cy="470000"/>
          </a:xfrm>
        </p:grpSpPr>
        <p:sp>
          <p:nvSpPr>
            <p:cNvPr id="194" name="矩形 193">
              <a:extLst>
                <a:ext uri="{FF2B5EF4-FFF2-40B4-BE49-F238E27FC236}">
                  <a16:creationId xmlns:a16="http://schemas.microsoft.com/office/drawing/2014/main" id="{F14FBC58-89E5-4AF4-AA77-713873081D2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1C208ACF-1655-47A0-BA31-64FC7DB86385}"/>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1C208ACF-1655-47A0-BA31-64FC7DB86385}"/>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8"/>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F2AAF516-226F-4783-A3D0-D860946B341F}"/>
              </a:ext>
            </a:extLst>
          </p:cNvPr>
          <p:cNvGrpSpPr/>
          <p:nvPr/>
        </p:nvGrpSpPr>
        <p:grpSpPr>
          <a:xfrm>
            <a:off x="6376867" y="5951510"/>
            <a:ext cx="715161" cy="468975"/>
            <a:chOff x="7193535" y="5191659"/>
            <a:chExt cx="715161" cy="468975"/>
          </a:xfrm>
        </p:grpSpPr>
        <p:sp>
          <p:nvSpPr>
            <p:cNvPr id="197" name="矩形 196">
              <a:extLst>
                <a:ext uri="{FF2B5EF4-FFF2-40B4-BE49-F238E27FC236}">
                  <a16:creationId xmlns:a16="http://schemas.microsoft.com/office/drawing/2014/main" id="{93208E78-1DB8-4840-83D5-E69AE8206E23}"/>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F3EF312D-2998-4632-AB96-0DEEEE18487E}"/>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F3EF312D-2998-4632-AB96-0DEEEE18487E}"/>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19"/>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99" name="文字方塊 198">
                <a:extLst>
                  <a:ext uri="{FF2B5EF4-FFF2-40B4-BE49-F238E27FC236}">
                    <a16:creationId xmlns:a16="http://schemas.microsoft.com/office/drawing/2014/main" id="{A1724F84-FFEC-4C85-8BE6-F355A4CE8460}"/>
                  </a:ext>
                </a:extLst>
              </p:cNvPr>
              <p:cNvSpPr txBox="1"/>
              <p:nvPr/>
            </p:nvSpPr>
            <p:spPr>
              <a:xfrm>
                <a:off x="5908536" y="5411648"/>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199" name="文字方塊 198">
                <a:extLst>
                  <a:ext uri="{FF2B5EF4-FFF2-40B4-BE49-F238E27FC236}">
                    <a16:creationId xmlns:a16="http://schemas.microsoft.com/office/drawing/2014/main" id="{A1724F84-FFEC-4C85-8BE6-F355A4CE8460}"/>
                  </a:ext>
                </a:extLst>
              </p:cNvPr>
              <p:cNvSpPr txBox="1">
                <a:spLocks noRot="1" noChangeAspect="1" noMove="1" noResize="1" noEditPoints="1" noAdjustHandles="1" noChangeArrowheads="1" noChangeShapeType="1" noTextEdit="1"/>
              </p:cNvSpPr>
              <p:nvPr/>
            </p:nvSpPr>
            <p:spPr>
              <a:xfrm>
                <a:off x="5908536" y="5411648"/>
                <a:ext cx="298159" cy="369332"/>
              </a:xfrm>
              <a:prstGeom prst="rect">
                <a:avLst/>
              </a:prstGeom>
              <a:blipFill>
                <a:blip r:embed="rId26"/>
                <a:stretch>
                  <a:fillRect l="-10204" r="-10204"/>
                </a:stretch>
              </a:blipFill>
            </p:spPr>
            <p:txBody>
              <a:bodyPr/>
              <a:lstStyle/>
              <a:p>
                <a:r>
                  <a:rPr lang="zh-TW" altLang="en-US">
                    <a:noFill/>
                  </a:rPr>
                  <a:t> </a:t>
                </a:r>
              </a:p>
            </p:txBody>
          </p:sp>
        </mc:Fallback>
      </mc:AlternateContent>
      <p:grpSp>
        <p:nvGrpSpPr>
          <p:cNvPr id="200" name="群組 199">
            <a:extLst>
              <a:ext uri="{FF2B5EF4-FFF2-40B4-BE49-F238E27FC236}">
                <a16:creationId xmlns:a16="http://schemas.microsoft.com/office/drawing/2014/main" id="{A051C2BF-9219-4172-BFB2-D968287D0C5D}"/>
              </a:ext>
            </a:extLst>
          </p:cNvPr>
          <p:cNvGrpSpPr/>
          <p:nvPr/>
        </p:nvGrpSpPr>
        <p:grpSpPr>
          <a:xfrm>
            <a:off x="3442300" y="4609126"/>
            <a:ext cx="565091" cy="430683"/>
            <a:chOff x="5686213" y="4717020"/>
            <a:chExt cx="565091" cy="430683"/>
          </a:xfrm>
        </p:grpSpPr>
        <p:sp>
          <p:nvSpPr>
            <p:cNvPr id="201" name="矩形 200">
              <a:extLst>
                <a:ext uri="{FF2B5EF4-FFF2-40B4-BE49-F238E27FC236}">
                  <a16:creationId xmlns:a16="http://schemas.microsoft.com/office/drawing/2014/main" id="{C8B367E6-85FF-4617-9C88-23D1FDC3AE3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61E0D0A6-3C62-48FA-B107-74BE0EC6616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2" name="文字方塊 201">
                  <a:extLst>
                    <a:ext uri="{FF2B5EF4-FFF2-40B4-BE49-F238E27FC236}">
                      <a16:creationId xmlns:a16="http://schemas.microsoft.com/office/drawing/2014/main" id="{61E0D0A6-3C62-48FA-B107-74BE0EC6616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7"/>
                  <a:stretch>
                    <a:fillRect l="-7609" r="-5435" b="-11111"/>
                  </a:stretch>
                </a:blipFill>
              </p:spPr>
              <p:txBody>
                <a:bodyPr/>
                <a:lstStyle/>
                <a:p>
                  <a:r>
                    <a:rPr lang="zh-TW" altLang="en-US">
                      <a:noFill/>
                    </a:rPr>
                    <a:t> </a:t>
                  </a:r>
                </a:p>
              </p:txBody>
            </p:sp>
          </mc:Fallback>
        </mc:AlternateContent>
      </p:grpSp>
      <p:grpSp>
        <p:nvGrpSpPr>
          <p:cNvPr id="203" name="群組 202">
            <a:extLst>
              <a:ext uri="{FF2B5EF4-FFF2-40B4-BE49-F238E27FC236}">
                <a16:creationId xmlns:a16="http://schemas.microsoft.com/office/drawing/2014/main" id="{B946CFED-5D07-4543-9436-8702BD1DCF65}"/>
              </a:ext>
            </a:extLst>
          </p:cNvPr>
          <p:cNvGrpSpPr/>
          <p:nvPr/>
        </p:nvGrpSpPr>
        <p:grpSpPr>
          <a:xfrm>
            <a:off x="3451009" y="5039809"/>
            <a:ext cx="565091" cy="430683"/>
            <a:chOff x="5686213" y="4717020"/>
            <a:chExt cx="565091" cy="430683"/>
          </a:xfrm>
        </p:grpSpPr>
        <p:sp>
          <p:nvSpPr>
            <p:cNvPr id="204" name="矩形 203">
              <a:extLst>
                <a:ext uri="{FF2B5EF4-FFF2-40B4-BE49-F238E27FC236}">
                  <a16:creationId xmlns:a16="http://schemas.microsoft.com/office/drawing/2014/main" id="{669173A6-9A5C-4D93-9B07-FE6E7EC1829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5" name="文字方塊 204">
                  <a:extLst>
                    <a:ext uri="{FF2B5EF4-FFF2-40B4-BE49-F238E27FC236}">
                      <a16:creationId xmlns:a16="http://schemas.microsoft.com/office/drawing/2014/main" id="{17C59726-E86A-4B5C-AD2C-B5D6246127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5" name="文字方塊 204">
                  <a:extLst>
                    <a:ext uri="{FF2B5EF4-FFF2-40B4-BE49-F238E27FC236}">
                      <a16:creationId xmlns:a16="http://schemas.microsoft.com/office/drawing/2014/main" id="{17C59726-E86A-4B5C-AD2C-B5D6246127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8"/>
                  <a:stretch>
                    <a:fillRect l="-6452" r="-4301" b="-11111"/>
                  </a:stretch>
                </a:blipFill>
              </p:spPr>
              <p:txBody>
                <a:bodyPr/>
                <a:lstStyle/>
                <a:p>
                  <a:r>
                    <a:rPr lang="zh-TW" altLang="en-US">
                      <a:noFill/>
                    </a:rPr>
                    <a:t> </a:t>
                  </a:r>
                </a:p>
              </p:txBody>
            </p:sp>
          </mc:Fallback>
        </mc:AlternateContent>
      </p:grpSp>
      <p:grpSp>
        <p:nvGrpSpPr>
          <p:cNvPr id="206" name="群組 205">
            <a:extLst>
              <a:ext uri="{FF2B5EF4-FFF2-40B4-BE49-F238E27FC236}">
                <a16:creationId xmlns:a16="http://schemas.microsoft.com/office/drawing/2014/main" id="{E689F411-604E-41FF-92FD-0C8BFA8EE045}"/>
              </a:ext>
            </a:extLst>
          </p:cNvPr>
          <p:cNvGrpSpPr/>
          <p:nvPr/>
        </p:nvGrpSpPr>
        <p:grpSpPr>
          <a:xfrm>
            <a:off x="3451377" y="5472723"/>
            <a:ext cx="565091" cy="430683"/>
            <a:chOff x="5686213" y="4717020"/>
            <a:chExt cx="565091" cy="430683"/>
          </a:xfrm>
        </p:grpSpPr>
        <p:sp>
          <p:nvSpPr>
            <p:cNvPr id="207" name="矩形 206">
              <a:extLst>
                <a:ext uri="{FF2B5EF4-FFF2-40B4-BE49-F238E27FC236}">
                  <a16:creationId xmlns:a16="http://schemas.microsoft.com/office/drawing/2014/main" id="{321C23DB-9AB9-44EF-BC02-F5B5B085057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8" name="文字方塊 207">
                  <a:extLst>
                    <a:ext uri="{FF2B5EF4-FFF2-40B4-BE49-F238E27FC236}">
                      <a16:creationId xmlns:a16="http://schemas.microsoft.com/office/drawing/2014/main" id="{294E108D-6BD3-479B-9DF0-1023321015F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08" name="文字方塊 207">
                  <a:extLst>
                    <a:ext uri="{FF2B5EF4-FFF2-40B4-BE49-F238E27FC236}">
                      <a16:creationId xmlns:a16="http://schemas.microsoft.com/office/drawing/2014/main" id="{294E108D-6BD3-479B-9DF0-1023321015F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9"/>
                  <a:stretch>
                    <a:fillRect l="-6452" r="-4301" b="-11111"/>
                  </a:stretch>
                </a:blipFill>
              </p:spPr>
              <p:txBody>
                <a:bodyPr/>
                <a:lstStyle/>
                <a:p>
                  <a:r>
                    <a:rPr lang="zh-TW" altLang="en-US">
                      <a:noFill/>
                    </a:rPr>
                    <a:t> </a:t>
                  </a:r>
                </a:p>
              </p:txBody>
            </p:sp>
          </mc:Fallback>
        </mc:AlternateContent>
      </p:grpSp>
      <p:grpSp>
        <p:nvGrpSpPr>
          <p:cNvPr id="209" name="群組 208">
            <a:extLst>
              <a:ext uri="{FF2B5EF4-FFF2-40B4-BE49-F238E27FC236}">
                <a16:creationId xmlns:a16="http://schemas.microsoft.com/office/drawing/2014/main" id="{23859274-A036-4ACC-9629-16817A16EF7F}"/>
              </a:ext>
            </a:extLst>
          </p:cNvPr>
          <p:cNvGrpSpPr/>
          <p:nvPr/>
        </p:nvGrpSpPr>
        <p:grpSpPr>
          <a:xfrm>
            <a:off x="3451713" y="5900949"/>
            <a:ext cx="565091" cy="430683"/>
            <a:chOff x="5686213" y="4717020"/>
            <a:chExt cx="565091" cy="430683"/>
          </a:xfrm>
        </p:grpSpPr>
        <p:sp>
          <p:nvSpPr>
            <p:cNvPr id="210" name="矩形 209">
              <a:extLst>
                <a:ext uri="{FF2B5EF4-FFF2-40B4-BE49-F238E27FC236}">
                  <a16:creationId xmlns:a16="http://schemas.microsoft.com/office/drawing/2014/main" id="{791A98A3-2991-4C7F-B396-D5465E38CF9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1" name="文字方塊 210">
                  <a:extLst>
                    <a:ext uri="{FF2B5EF4-FFF2-40B4-BE49-F238E27FC236}">
                      <a16:creationId xmlns:a16="http://schemas.microsoft.com/office/drawing/2014/main" id="{89F3B038-3917-4476-B584-6E092FE2BC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1" name="文字方塊 210">
                  <a:extLst>
                    <a:ext uri="{FF2B5EF4-FFF2-40B4-BE49-F238E27FC236}">
                      <a16:creationId xmlns:a16="http://schemas.microsoft.com/office/drawing/2014/main" id="{89F3B038-3917-4476-B584-6E092FE2BC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0"/>
                  <a:stretch>
                    <a:fillRect l="-6452" r="-4301" b="-11111"/>
                  </a:stretch>
                </a:blipFill>
              </p:spPr>
              <p:txBody>
                <a:bodyPr/>
                <a:lstStyle/>
                <a:p>
                  <a:r>
                    <a:rPr lang="zh-TW" altLang="en-US">
                      <a:noFill/>
                    </a:rPr>
                    <a:t> </a:t>
                  </a:r>
                </a:p>
              </p:txBody>
            </p:sp>
          </mc:Fallback>
        </mc:AlternateContent>
      </p:grpSp>
      <p:grpSp>
        <p:nvGrpSpPr>
          <p:cNvPr id="212" name="群組 211">
            <a:extLst>
              <a:ext uri="{FF2B5EF4-FFF2-40B4-BE49-F238E27FC236}">
                <a16:creationId xmlns:a16="http://schemas.microsoft.com/office/drawing/2014/main" id="{2388E83A-4B87-4C10-B7E4-6222980131CC}"/>
              </a:ext>
            </a:extLst>
          </p:cNvPr>
          <p:cNvGrpSpPr/>
          <p:nvPr/>
        </p:nvGrpSpPr>
        <p:grpSpPr>
          <a:xfrm>
            <a:off x="7476606" y="5285078"/>
            <a:ext cx="715161" cy="540000"/>
            <a:chOff x="7174951" y="3803115"/>
            <a:chExt cx="715161" cy="540000"/>
          </a:xfrm>
        </p:grpSpPr>
        <p:sp>
          <p:nvSpPr>
            <p:cNvPr id="213" name="矩形 212">
              <a:extLst>
                <a:ext uri="{FF2B5EF4-FFF2-40B4-BE49-F238E27FC236}">
                  <a16:creationId xmlns:a16="http://schemas.microsoft.com/office/drawing/2014/main" id="{E947518A-038B-4D1B-989B-258FEA56F45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ACA262D8-C4DF-4E3E-9C0B-D5F8415868F7}"/>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ACA262D8-C4DF-4E3E-9C0B-D5F8415868F7}"/>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31"/>
                  <a:stretch>
                    <a:fillRect b="-11688"/>
                  </a:stretch>
                </a:blipFill>
              </p:spPr>
              <p:txBody>
                <a:bodyPr/>
                <a:lstStyle/>
                <a:p>
                  <a:r>
                    <a:rPr lang="zh-TW" altLang="en-US">
                      <a:noFill/>
                    </a:rPr>
                    <a:t> </a:t>
                  </a:r>
                </a:p>
              </p:txBody>
            </p:sp>
          </mc:Fallback>
        </mc:AlternateContent>
      </p:grpSp>
      <p:grpSp>
        <p:nvGrpSpPr>
          <p:cNvPr id="215" name="群組 214">
            <a:extLst>
              <a:ext uri="{FF2B5EF4-FFF2-40B4-BE49-F238E27FC236}">
                <a16:creationId xmlns:a16="http://schemas.microsoft.com/office/drawing/2014/main" id="{BD5F5BEB-1F95-43BD-A93A-C55EE4F996E7}"/>
              </a:ext>
            </a:extLst>
          </p:cNvPr>
          <p:cNvGrpSpPr/>
          <p:nvPr/>
        </p:nvGrpSpPr>
        <p:grpSpPr>
          <a:xfrm>
            <a:off x="4015407" y="4624020"/>
            <a:ext cx="572208" cy="430683"/>
            <a:chOff x="5686213" y="4717020"/>
            <a:chExt cx="572208" cy="430683"/>
          </a:xfrm>
        </p:grpSpPr>
        <p:sp>
          <p:nvSpPr>
            <p:cNvPr id="216" name="矩形 215">
              <a:extLst>
                <a:ext uri="{FF2B5EF4-FFF2-40B4-BE49-F238E27FC236}">
                  <a16:creationId xmlns:a16="http://schemas.microsoft.com/office/drawing/2014/main" id="{6D246F7F-7147-40B4-9F2F-F06F85D59CF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7" name="文字方塊 216">
                  <a:extLst>
                    <a:ext uri="{FF2B5EF4-FFF2-40B4-BE49-F238E27FC236}">
                      <a16:creationId xmlns:a16="http://schemas.microsoft.com/office/drawing/2014/main" id="{59787C86-7D95-438E-AA5B-F461ECB52B3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217" name="文字方塊 216">
                  <a:extLst>
                    <a:ext uri="{FF2B5EF4-FFF2-40B4-BE49-F238E27FC236}">
                      <a16:creationId xmlns:a16="http://schemas.microsoft.com/office/drawing/2014/main" id="{59787C86-7D95-438E-AA5B-F461ECB52B3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2"/>
                  <a:stretch>
                    <a:fillRect l="-7447" r="-4255" b="-11111"/>
                  </a:stretch>
                </a:blipFill>
              </p:spPr>
              <p:txBody>
                <a:bodyPr/>
                <a:lstStyle/>
                <a:p>
                  <a:r>
                    <a:rPr lang="zh-TW" altLang="en-US">
                      <a:noFill/>
                    </a:rPr>
                    <a:t> </a:t>
                  </a:r>
                </a:p>
              </p:txBody>
            </p:sp>
          </mc:Fallback>
        </mc:AlternateContent>
      </p:grpSp>
      <p:grpSp>
        <p:nvGrpSpPr>
          <p:cNvPr id="218" name="群組 217">
            <a:extLst>
              <a:ext uri="{FF2B5EF4-FFF2-40B4-BE49-F238E27FC236}">
                <a16:creationId xmlns:a16="http://schemas.microsoft.com/office/drawing/2014/main" id="{08AFD238-DD25-43E4-877C-E0937FED0A81}"/>
              </a:ext>
            </a:extLst>
          </p:cNvPr>
          <p:cNvGrpSpPr/>
          <p:nvPr/>
        </p:nvGrpSpPr>
        <p:grpSpPr>
          <a:xfrm>
            <a:off x="4024116" y="5054703"/>
            <a:ext cx="572208" cy="430683"/>
            <a:chOff x="5686213" y="4717020"/>
            <a:chExt cx="572208" cy="430683"/>
          </a:xfrm>
        </p:grpSpPr>
        <p:sp>
          <p:nvSpPr>
            <p:cNvPr id="219" name="矩形 218">
              <a:extLst>
                <a:ext uri="{FF2B5EF4-FFF2-40B4-BE49-F238E27FC236}">
                  <a16:creationId xmlns:a16="http://schemas.microsoft.com/office/drawing/2014/main" id="{683D67AA-3D12-448C-97AF-5BCCBB92A7D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0" name="文字方塊 219">
                  <a:extLst>
                    <a:ext uri="{FF2B5EF4-FFF2-40B4-BE49-F238E27FC236}">
                      <a16:creationId xmlns:a16="http://schemas.microsoft.com/office/drawing/2014/main" id="{7E1E2F14-38D6-49F5-BEB3-7F6A4E17698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2,2</m:t>
                            </m:r>
                          </m:sub>
                        </m:sSub>
                      </m:oMath>
                    </m:oMathPara>
                  </a14:m>
                  <a:endParaRPr lang="zh-TW" altLang="en-US" sz="2400" dirty="0"/>
                </a:p>
              </p:txBody>
            </p:sp>
          </mc:Choice>
          <mc:Fallback xmlns="">
            <p:sp>
              <p:nvSpPr>
                <p:cNvPr id="220" name="文字方塊 219">
                  <a:extLst>
                    <a:ext uri="{FF2B5EF4-FFF2-40B4-BE49-F238E27FC236}">
                      <a16:creationId xmlns:a16="http://schemas.microsoft.com/office/drawing/2014/main" id="{7E1E2F14-38D6-49F5-BEB3-7F6A4E17698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3"/>
                  <a:stretch>
                    <a:fillRect l="-6383" r="-4255" b="-11111"/>
                  </a:stretch>
                </a:blipFill>
              </p:spPr>
              <p:txBody>
                <a:bodyPr/>
                <a:lstStyle/>
                <a:p>
                  <a:r>
                    <a:rPr lang="zh-TW" altLang="en-US">
                      <a:noFill/>
                    </a:rPr>
                    <a:t> </a:t>
                  </a:r>
                </a:p>
              </p:txBody>
            </p:sp>
          </mc:Fallback>
        </mc:AlternateContent>
      </p:grpSp>
      <p:grpSp>
        <p:nvGrpSpPr>
          <p:cNvPr id="221" name="群組 220">
            <a:extLst>
              <a:ext uri="{FF2B5EF4-FFF2-40B4-BE49-F238E27FC236}">
                <a16:creationId xmlns:a16="http://schemas.microsoft.com/office/drawing/2014/main" id="{0C7CB887-2DEF-45BD-AE3A-B5E6DC9DEAF0}"/>
              </a:ext>
            </a:extLst>
          </p:cNvPr>
          <p:cNvGrpSpPr/>
          <p:nvPr/>
        </p:nvGrpSpPr>
        <p:grpSpPr>
          <a:xfrm>
            <a:off x="4024484" y="5487617"/>
            <a:ext cx="572208" cy="430683"/>
            <a:chOff x="5686213" y="4717020"/>
            <a:chExt cx="572208" cy="430683"/>
          </a:xfrm>
        </p:grpSpPr>
        <p:sp>
          <p:nvSpPr>
            <p:cNvPr id="222" name="矩形 221">
              <a:extLst>
                <a:ext uri="{FF2B5EF4-FFF2-40B4-BE49-F238E27FC236}">
                  <a16:creationId xmlns:a16="http://schemas.microsoft.com/office/drawing/2014/main" id="{B003D30B-1187-463D-8826-43F0A44E19C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3" name="文字方塊 222">
                  <a:extLst>
                    <a:ext uri="{FF2B5EF4-FFF2-40B4-BE49-F238E27FC236}">
                      <a16:creationId xmlns:a16="http://schemas.microsoft.com/office/drawing/2014/main" id="{C9C02927-198F-464C-9B39-7881357DF86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2,3</m:t>
                            </m:r>
                          </m:sub>
                        </m:sSub>
                      </m:oMath>
                    </m:oMathPara>
                  </a14:m>
                  <a:endParaRPr lang="zh-TW" altLang="en-US" sz="2400" dirty="0"/>
                </a:p>
              </p:txBody>
            </p:sp>
          </mc:Choice>
          <mc:Fallback xmlns="">
            <p:sp>
              <p:nvSpPr>
                <p:cNvPr id="223" name="文字方塊 222">
                  <a:extLst>
                    <a:ext uri="{FF2B5EF4-FFF2-40B4-BE49-F238E27FC236}">
                      <a16:creationId xmlns:a16="http://schemas.microsoft.com/office/drawing/2014/main" id="{C9C02927-198F-464C-9B39-7881357DF86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4"/>
                  <a:stretch>
                    <a:fillRect l="-6383" r="-4255" b="-11111"/>
                  </a:stretch>
                </a:blipFill>
              </p:spPr>
              <p:txBody>
                <a:bodyPr/>
                <a:lstStyle/>
                <a:p>
                  <a:r>
                    <a:rPr lang="zh-TW" altLang="en-US">
                      <a:noFill/>
                    </a:rPr>
                    <a:t> </a:t>
                  </a:r>
                </a:p>
              </p:txBody>
            </p:sp>
          </mc:Fallback>
        </mc:AlternateContent>
      </p:grpSp>
      <p:grpSp>
        <p:nvGrpSpPr>
          <p:cNvPr id="224" name="群組 223">
            <a:extLst>
              <a:ext uri="{FF2B5EF4-FFF2-40B4-BE49-F238E27FC236}">
                <a16:creationId xmlns:a16="http://schemas.microsoft.com/office/drawing/2014/main" id="{770093F9-EF51-49BF-9BFD-0BE979BBBAB0}"/>
              </a:ext>
            </a:extLst>
          </p:cNvPr>
          <p:cNvGrpSpPr/>
          <p:nvPr/>
        </p:nvGrpSpPr>
        <p:grpSpPr>
          <a:xfrm>
            <a:off x="4024820" y="5915843"/>
            <a:ext cx="572208" cy="430683"/>
            <a:chOff x="5686213" y="4717020"/>
            <a:chExt cx="572208" cy="430683"/>
          </a:xfrm>
        </p:grpSpPr>
        <p:sp>
          <p:nvSpPr>
            <p:cNvPr id="225" name="矩形 224">
              <a:extLst>
                <a:ext uri="{FF2B5EF4-FFF2-40B4-BE49-F238E27FC236}">
                  <a16:creationId xmlns:a16="http://schemas.microsoft.com/office/drawing/2014/main" id="{AA7BCA10-7528-4AEF-B161-F890A4BB253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6" name="文字方塊 225">
                  <a:extLst>
                    <a:ext uri="{FF2B5EF4-FFF2-40B4-BE49-F238E27FC236}">
                      <a16:creationId xmlns:a16="http://schemas.microsoft.com/office/drawing/2014/main" id="{0C102C06-BC16-4867-BB08-1207685B7D12}"/>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226" name="文字方塊 225">
                  <a:extLst>
                    <a:ext uri="{FF2B5EF4-FFF2-40B4-BE49-F238E27FC236}">
                      <a16:creationId xmlns:a16="http://schemas.microsoft.com/office/drawing/2014/main" id="{0C102C06-BC16-4867-BB08-1207685B7D12}"/>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5"/>
                  <a:stretch>
                    <a:fillRect l="-6383" r="-4255" b="-9375"/>
                  </a:stretch>
                </a:blipFill>
              </p:spPr>
              <p:txBody>
                <a:bodyPr/>
                <a:lstStyle/>
                <a:p>
                  <a:r>
                    <a:rPr lang="zh-TW" altLang="en-US">
                      <a:noFill/>
                    </a:rPr>
                    <a:t> </a:t>
                  </a:r>
                </a:p>
              </p:txBody>
            </p:sp>
          </mc:Fallback>
        </mc:AlternateContent>
      </p:grpSp>
      <p:grpSp>
        <p:nvGrpSpPr>
          <p:cNvPr id="227" name="群組 226">
            <a:extLst>
              <a:ext uri="{FF2B5EF4-FFF2-40B4-BE49-F238E27FC236}">
                <a16:creationId xmlns:a16="http://schemas.microsoft.com/office/drawing/2014/main" id="{1197E9EB-D115-4EAB-A8DB-ABEDDE5B2022}"/>
              </a:ext>
            </a:extLst>
          </p:cNvPr>
          <p:cNvGrpSpPr/>
          <p:nvPr/>
        </p:nvGrpSpPr>
        <p:grpSpPr>
          <a:xfrm>
            <a:off x="4591387" y="4609126"/>
            <a:ext cx="572208" cy="430683"/>
            <a:chOff x="5686213" y="4717020"/>
            <a:chExt cx="572208" cy="430683"/>
          </a:xfrm>
        </p:grpSpPr>
        <p:sp>
          <p:nvSpPr>
            <p:cNvPr id="228" name="矩形 227">
              <a:extLst>
                <a:ext uri="{FF2B5EF4-FFF2-40B4-BE49-F238E27FC236}">
                  <a16:creationId xmlns:a16="http://schemas.microsoft.com/office/drawing/2014/main" id="{77958DAA-348C-4D4F-8F25-63E3F131A94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9" name="文字方塊 228">
                  <a:extLst>
                    <a:ext uri="{FF2B5EF4-FFF2-40B4-BE49-F238E27FC236}">
                      <a16:creationId xmlns:a16="http://schemas.microsoft.com/office/drawing/2014/main" id="{FF0B4BC3-FB1E-4F2E-84CF-D596B2D627A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3,1</m:t>
                            </m:r>
                          </m:sub>
                        </m:sSub>
                      </m:oMath>
                    </m:oMathPara>
                  </a14:m>
                  <a:endParaRPr lang="zh-TW" altLang="en-US" sz="2400" dirty="0"/>
                </a:p>
              </p:txBody>
            </p:sp>
          </mc:Choice>
          <mc:Fallback xmlns="">
            <p:sp>
              <p:nvSpPr>
                <p:cNvPr id="229" name="文字方塊 228">
                  <a:extLst>
                    <a:ext uri="{FF2B5EF4-FFF2-40B4-BE49-F238E27FC236}">
                      <a16:creationId xmlns:a16="http://schemas.microsoft.com/office/drawing/2014/main" id="{FF0B4BC3-FB1E-4F2E-84CF-D596B2D627A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6"/>
                  <a:stretch>
                    <a:fillRect l="-6383" r="-4255" b="-11111"/>
                  </a:stretch>
                </a:blipFill>
              </p:spPr>
              <p:txBody>
                <a:bodyPr/>
                <a:lstStyle/>
                <a:p>
                  <a:r>
                    <a:rPr lang="zh-TW" altLang="en-US">
                      <a:noFill/>
                    </a:rPr>
                    <a:t> </a:t>
                  </a:r>
                </a:p>
              </p:txBody>
            </p:sp>
          </mc:Fallback>
        </mc:AlternateContent>
      </p:grpSp>
      <p:grpSp>
        <p:nvGrpSpPr>
          <p:cNvPr id="230" name="群組 229">
            <a:extLst>
              <a:ext uri="{FF2B5EF4-FFF2-40B4-BE49-F238E27FC236}">
                <a16:creationId xmlns:a16="http://schemas.microsoft.com/office/drawing/2014/main" id="{56DFFC3C-8483-4BBF-BB85-D9EC2D8AE4E0}"/>
              </a:ext>
            </a:extLst>
          </p:cNvPr>
          <p:cNvGrpSpPr/>
          <p:nvPr/>
        </p:nvGrpSpPr>
        <p:grpSpPr>
          <a:xfrm>
            <a:off x="4600096" y="5039809"/>
            <a:ext cx="572208" cy="430683"/>
            <a:chOff x="5686213" y="4717020"/>
            <a:chExt cx="572208" cy="430683"/>
          </a:xfrm>
        </p:grpSpPr>
        <p:sp>
          <p:nvSpPr>
            <p:cNvPr id="231" name="矩形 230">
              <a:extLst>
                <a:ext uri="{FF2B5EF4-FFF2-40B4-BE49-F238E27FC236}">
                  <a16:creationId xmlns:a16="http://schemas.microsoft.com/office/drawing/2014/main" id="{4A77E211-2FA1-4CB1-B73F-DE8B812A535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31F03D20-8891-472B-91EF-BB42E674269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3,2</m:t>
                            </m:r>
                          </m:sub>
                        </m:sSub>
                      </m:oMath>
                    </m:oMathPara>
                  </a14:m>
                  <a:endParaRPr lang="zh-TW" altLang="en-US" sz="2400" dirty="0"/>
                </a:p>
              </p:txBody>
            </p:sp>
          </mc:Choice>
          <mc:Fallback xmlns="">
            <p:sp>
              <p:nvSpPr>
                <p:cNvPr id="232" name="文字方塊 231">
                  <a:extLst>
                    <a:ext uri="{FF2B5EF4-FFF2-40B4-BE49-F238E27FC236}">
                      <a16:creationId xmlns:a16="http://schemas.microsoft.com/office/drawing/2014/main" id="{31F03D20-8891-472B-91EF-BB42E674269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7"/>
                  <a:stretch>
                    <a:fillRect l="-7527" r="-5376" b="-11111"/>
                  </a:stretch>
                </a:blipFill>
              </p:spPr>
              <p:txBody>
                <a:bodyPr/>
                <a:lstStyle/>
                <a:p>
                  <a:r>
                    <a:rPr lang="zh-TW" altLang="en-US">
                      <a:noFill/>
                    </a:rPr>
                    <a:t> </a:t>
                  </a:r>
                </a:p>
              </p:txBody>
            </p:sp>
          </mc:Fallback>
        </mc:AlternateContent>
      </p:grpSp>
      <p:grpSp>
        <p:nvGrpSpPr>
          <p:cNvPr id="233" name="群組 232">
            <a:extLst>
              <a:ext uri="{FF2B5EF4-FFF2-40B4-BE49-F238E27FC236}">
                <a16:creationId xmlns:a16="http://schemas.microsoft.com/office/drawing/2014/main" id="{5B3638B3-7D49-4E65-81AB-24418E821FED}"/>
              </a:ext>
            </a:extLst>
          </p:cNvPr>
          <p:cNvGrpSpPr/>
          <p:nvPr/>
        </p:nvGrpSpPr>
        <p:grpSpPr>
          <a:xfrm>
            <a:off x="4600464" y="5472723"/>
            <a:ext cx="572208" cy="430683"/>
            <a:chOff x="5686213" y="4717020"/>
            <a:chExt cx="572208" cy="430683"/>
          </a:xfrm>
        </p:grpSpPr>
        <p:sp>
          <p:nvSpPr>
            <p:cNvPr id="234" name="矩形 233">
              <a:extLst>
                <a:ext uri="{FF2B5EF4-FFF2-40B4-BE49-F238E27FC236}">
                  <a16:creationId xmlns:a16="http://schemas.microsoft.com/office/drawing/2014/main" id="{45E605AD-5D4B-4E1C-BBCB-F93BAA89858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74CB9112-6F0A-4AA8-9888-99CC2E918C4E}"/>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3,3</m:t>
                            </m:r>
                          </m:sub>
                        </m:sSub>
                      </m:oMath>
                    </m:oMathPara>
                  </a14:m>
                  <a:endParaRPr lang="zh-TW" altLang="en-US" sz="2400" dirty="0"/>
                </a:p>
              </p:txBody>
            </p:sp>
          </mc:Choice>
          <mc:Fallback xmlns="">
            <p:sp>
              <p:nvSpPr>
                <p:cNvPr id="235" name="文字方塊 234">
                  <a:extLst>
                    <a:ext uri="{FF2B5EF4-FFF2-40B4-BE49-F238E27FC236}">
                      <a16:creationId xmlns:a16="http://schemas.microsoft.com/office/drawing/2014/main" id="{74CB9112-6F0A-4AA8-9888-99CC2E918C4E}"/>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8"/>
                  <a:stretch>
                    <a:fillRect l="-7447" r="-4255" b="-11111"/>
                  </a:stretch>
                </a:blipFill>
              </p:spPr>
              <p:txBody>
                <a:bodyPr/>
                <a:lstStyle/>
                <a:p>
                  <a:r>
                    <a:rPr lang="zh-TW" altLang="en-US">
                      <a:noFill/>
                    </a:rPr>
                    <a:t> </a:t>
                  </a:r>
                </a:p>
              </p:txBody>
            </p:sp>
          </mc:Fallback>
        </mc:AlternateContent>
      </p:grpSp>
      <p:grpSp>
        <p:nvGrpSpPr>
          <p:cNvPr id="236" name="群組 235">
            <a:extLst>
              <a:ext uri="{FF2B5EF4-FFF2-40B4-BE49-F238E27FC236}">
                <a16:creationId xmlns:a16="http://schemas.microsoft.com/office/drawing/2014/main" id="{CF1C5AA2-112A-4F0B-AF83-28DA4E37E41E}"/>
              </a:ext>
            </a:extLst>
          </p:cNvPr>
          <p:cNvGrpSpPr/>
          <p:nvPr/>
        </p:nvGrpSpPr>
        <p:grpSpPr>
          <a:xfrm>
            <a:off x="4600800" y="5900949"/>
            <a:ext cx="572208" cy="430683"/>
            <a:chOff x="5686213" y="4717020"/>
            <a:chExt cx="572208" cy="430683"/>
          </a:xfrm>
        </p:grpSpPr>
        <p:sp>
          <p:nvSpPr>
            <p:cNvPr id="237" name="矩形 236">
              <a:extLst>
                <a:ext uri="{FF2B5EF4-FFF2-40B4-BE49-F238E27FC236}">
                  <a16:creationId xmlns:a16="http://schemas.microsoft.com/office/drawing/2014/main" id="{9FEC108F-21BD-4B6C-8227-9E5251E8FA0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8" name="文字方塊 237">
                  <a:extLst>
                    <a:ext uri="{FF2B5EF4-FFF2-40B4-BE49-F238E27FC236}">
                      <a16:creationId xmlns:a16="http://schemas.microsoft.com/office/drawing/2014/main" id="{1CB96246-4D96-4A0F-BF61-44F7AFF907A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Sub>
                      </m:oMath>
                    </m:oMathPara>
                  </a14:m>
                  <a:endParaRPr lang="zh-TW" altLang="en-US" sz="2400" dirty="0"/>
                </a:p>
              </p:txBody>
            </p:sp>
          </mc:Choice>
          <mc:Fallback xmlns="">
            <p:sp>
              <p:nvSpPr>
                <p:cNvPr id="238" name="文字方塊 237">
                  <a:extLst>
                    <a:ext uri="{FF2B5EF4-FFF2-40B4-BE49-F238E27FC236}">
                      <a16:creationId xmlns:a16="http://schemas.microsoft.com/office/drawing/2014/main" id="{1CB96246-4D96-4A0F-BF61-44F7AFF907A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9"/>
                  <a:stretch>
                    <a:fillRect l="-7447" r="-4255" b="-11111"/>
                  </a:stretch>
                </a:blipFill>
              </p:spPr>
              <p:txBody>
                <a:bodyPr/>
                <a:lstStyle/>
                <a:p>
                  <a:r>
                    <a:rPr lang="zh-TW" altLang="en-US">
                      <a:noFill/>
                    </a:rPr>
                    <a:t> </a:t>
                  </a:r>
                </a:p>
              </p:txBody>
            </p:sp>
          </mc:Fallback>
        </mc:AlternateContent>
      </p:grpSp>
      <p:grpSp>
        <p:nvGrpSpPr>
          <p:cNvPr id="239" name="群組 238">
            <a:extLst>
              <a:ext uri="{FF2B5EF4-FFF2-40B4-BE49-F238E27FC236}">
                <a16:creationId xmlns:a16="http://schemas.microsoft.com/office/drawing/2014/main" id="{A7EE5422-22FD-4F0F-969A-554BB277CF22}"/>
              </a:ext>
            </a:extLst>
          </p:cNvPr>
          <p:cNvGrpSpPr/>
          <p:nvPr/>
        </p:nvGrpSpPr>
        <p:grpSpPr>
          <a:xfrm>
            <a:off x="5148180" y="4635237"/>
            <a:ext cx="572208" cy="430683"/>
            <a:chOff x="5686213" y="4717020"/>
            <a:chExt cx="572208" cy="430683"/>
          </a:xfrm>
        </p:grpSpPr>
        <p:sp>
          <p:nvSpPr>
            <p:cNvPr id="240" name="矩形 239">
              <a:extLst>
                <a:ext uri="{FF2B5EF4-FFF2-40B4-BE49-F238E27FC236}">
                  <a16:creationId xmlns:a16="http://schemas.microsoft.com/office/drawing/2014/main" id="{40C01F55-AF96-4C52-A438-9C6615A9F9AC}"/>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B8A08B94-3F25-4E4B-89A5-928047E8714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4,1</m:t>
                            </m:r>
                          </m:sub>
                        </m:sSub>
                      </m:oMath>
                    </m:oMathPara>
                  </a14:m>
                  <a:endParaRPr lang="zh-TW" altLang="en-US" sz="2400" dirty="0"/>
                </a:p>
              </p:txBody>
            </p:sp>
          </mc:Choice>
          <mc:Fallback xmlns="">
            <p:sp>
              <p:nvSpPr>
                <p:cNvPr id="241" name="文字方塊 240">
                  <a:extLst>
                    <a:ext uri="{FF2B5EF4-FFF2-40B4-BE49-F238E27FC236}">
                      <a16:creationId xmlns:a16="http://schemas.microsoft.com/office/drawing/2014/main" id="{B8A08B94-3F25-4E4B-89A5-928047E8714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0"/>
                  <a:stretch>
                    <a:fillRect l="-7527" r="-5376" b="-9375"/>
                  </a:stretch>
                </a:blipFill>
              </p:spPr>
              <p:txBody>
                <a:bodyPr/>
                <a:lstStyle/>
                <a:p>
                  <a:r>
                    <a:rPr lang="zh-TW" altLang="en-US">
                      <a:noFill/>
                    </a:rPr>
                    <a:t> </a:t>
                  </a:r>
                </a:p>
              </p:txBody>
            </p:sp>
          </mc:Fallback>
        </mc:AlternateContent>
      </p:grpSp>
      <p:grpSp>
        <p:nvGrpSpPr>
          <p:cNvPr id="242" name="群組 241">
            <a:extLst>
              <a:ext uri="{FF2B5EF4-FFF2-40B4-BE49-F238E27FC236}">
                <a16:creationId xmlns:a16="http://schemas.microsoft.com/office/drawing/2014/main" id="{E823225D-DA50-45A6-9BB1-E406D2E53BFB}"/>
              </a:ext>
            </a:extLst>
          </p:cNvPr>
          <p:cNvGrpSpPr/>
          <p:nvPr/>
        </p:nvGrpSpPr>
        <p:grpSpPr>
          <a:xfrm>
            <a:off x="5156889" y="5065920"/>
            <a:ext cx="572208" cy="430683"/>
            <a:chOff x="5686213" y="4717020"/>
            <a:chExt cx="572208" cy="430683"/>
          </a:xfrm>
        </p:grpSpPr>
        <p:sp>
          <p:nvSpPr>
            <p:cNvPr id="243" name="矩形 242">
              <a:extLst>
                <a:ext uri="{FF2B5EF4-FFF2-40B4-BE49-F238E27FC236}">
                  <a16:creationId xmlns:a16="http://schemas.microsoft.com/office/drawing/2014/main" id="{089B26F3-680F-4AD0-A978-45CFC2DACA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4" name="文字方塊 243">
                  <a:extLst>
                    <a:ext uri="{FF2B5EF4-FFF2-40B4-BE49-F238E27FC236}">
                      <a16:creationId xmlns:a16="http://schemas.microsoft.com/office/drawing/2014/main" id="{7C45C3CF-1E04-4319-BA4B-1F73444D5AA0}"/>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4,2</m:t>
                            </m:r>
                          </m:sub>
                        </m:sSub>
                      </m:oMath>
                    </m:oMathPara>
                  </a14:m>
                  <a:endParaRPr lang="zh-TW" altLang="en-US" sz="2400" dirty="0"/>
                </a:p>
              </p:txBody>
            </p:sp>
          </mc:Choice>
          <mc:Fallback xmlns="">
            <p:sp>
              <p:nvSpPr>
                <p:cNvPr id="244" name="文字方塊 243">
                  <a:extLst>
                    <a:ext uri="{FF2B5EF4-FFF2-40B4-BE49-F238E27FC236}">
                      <a16:creationId xmlns:a16="http://schemas.microsoft.com/office/drawing/2014/main" id="{7C45C3CF-1E04-4319-BA4B-1F73444D5AA0}"/>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1"/>
                  <a:stretch>
                    <a:fillRect l="-7447" r="-4255" b="-11111"/>
                  </a:stretch>
                </a:blipFill>
              </p:spPr>
              <p:txBody>
                <a:bodyPr/>
                <a:lstStyle/>
                <a:p>
                  <a:r>
                    <a:rPr lang="zh-TW" altLang="en-US">
                      <a:noFill/>
                    </a:rPr>
                    <a:t> </a:t>
                  </a:r>
                </a:p>
              </p:txBody>
            </p:sp>
          </mc:Fallback>
        </mc:AlternateContent>
      </p:grpSp>
      <p:grpSp>
        <p:nvGrpSpPr>
          <p:cNvPr id="245" name="群組 244">
            <a:extLst>
              <a:ext uri="{FF2B5EF4-FFF2-40B4-BE49-F238E27FC236}">
                <a16:creationId xmlns:a16="http://schemas.microsoft.com/office/drawing/2014/main" id="{DE4D1741-EBFA-439D-AA33-2A80E5D0E3B6}"/>
              </a:ext>
            </a:extLst>
          </p:cNvPr>
          <p:cNvGrpSpPr/>
          <p:nvPr/>
        </p:nvGrpSpPr>
        <p:grpSpPr>
          <a:xfrm>
            <a:off x="5157257" y="5498834"/>
            <a:ext cx="572208" cy="430683"/>
            <a:chOff x="5686213" y="4717020"/>
            <a:chExt cx="572208" cy="430683"/>
          </a:xfrm>
        </p:grpSpPr>
        <p:sp>
          <p:nvSpPr>
            <p:cNvPr id="246" name="矩形 245">
              <a:extLst>
                <a:ext uri="{FF2B5EF4-FFF2-40B4-BE49-F238E27FC236}">
                  <a16:creationId xmlns:a16="http://schemas.microsoft.com/office/drawing/2014/main" id="{F78DF670-D629-4416-8F10-CC31BEB0A8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7" name="文字方塊 246">
                  <a:extLst>
                    <a:ext uri="{FF2B5EF4-FFF2-40B4-BE49-F238E27FC236}">
                      <a16:creationId xmlns:a16="http://schemas.microsoft.com/office/drawing/2014/main" id="{8A6C3B5D-AC3C-45C3-A70F-57BB03D9793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4,3</m:t>
                            </m:r>
                          </m:sub>
                        </m:sSub>
                      </m:oMath>
                    </m:oMathPara>
                  </a14:m>
                  <a:endParaRPr lang="zh-TW" altLang="en-US" sz="2400" dirty="0"/>
                </a:p>
              </p:txBody>
            </p:sp>
          </mc:Choice>
          <mc:Fallback xmlns="">
            <p:sp>
              <p:nvSpPr>
                <p:cNvPr id="247" name="文字方塊 246">
                  <a:extLst>
                    <a:ext uri="{FF2B5EF4-FFF2-40B4-BE49-F238E27FC236}">
                      <a16:creationId xmlns:a16="http://schemas.microsoft.com/office/drawing/2014/main" id="{8A6C3B5D-AC3C-45C3-A70F-57BB03D9793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2"/>
                  <a:stretch>
                    <a:fillRect l="-6383" r="-4255" b="-11111"/>
                  </a:stretch>
                </a:blipFill>
              </p:spPr>
              <p:txBody>
                <a:bodyPr/>
                <a:lstStyle/>
                <a:p>
                  <a:r>
                    <a:rPr lang="zh-TW" altLang="en-US">
                      <a:noFill/>
                    </a:rPr>
                    <a:t> </a:t>
                  </a:r>
                </a:p>
              </p:txBody>
            </p:sp>
          </mc:Fallback>
        </mc:AlternateContent>
      </p:grpSp>
      <p:grpSp>
        <p:nvGrpSpPr>
          <p:cNvPr id="248" name="群組 247">
            <a:extLst>
              <a:ext uri="{FF2B5EF4-FFF2-40B4-BE49-F238E27FC236}">
                <a16:creationId xmlns:a16="http://schemas.microsoft.com/office/drawing/2014/main" id="{3210AE8C-4962-4B5C-95CB-7588EA511410}"/>
              </a:ext>
            </a:extLst>
          </p:cNvPr>
          <p:cNvGrpSpPr/>
          <p:nvPr/>
        </p:nvGrpSpPr>
        <p:grpSpPr>
          <a:xfrm>
            <a:off x="5157593" y="5927060"/>
            <a:ext cx="572208" cy="430683"/>
            <a:chOff x="5686213" y="4717020"/>
            <a:chExt cx="572208" cy="430683"/>
          </a:xfrm>
        </p:grpSpPr>
        <p:sp>
          <p:nvSpPr>
            <p:cNvPr id="249" name="矩形 248">
              <a:extLst>
                <a:ext uri="{FF2B5EF4-FFF2-40B4-BE49-F238E27FC236}">
                  <a16:creationId xmlns:a16="http://schemas.microsoft.com/office/drawing/2014/main" id="{8D260FF3-FAB1-46CA-B9E9-34941DC3941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0" name="文字方塊 249">
                  <a:extLst>
                    <a:ext uri="{FF2B5EF4-FFF2-40B4-BE49-F238E27FC236}">
                      <a16:creationId xmlns:a16="http://schemas.microsoft.com/office/drawing/2014/main" id="{61C14693-DD39-414B-B523-393F92E9B13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4,4</m:t>
                            </m:r>
                          </m:sub>
                        </m:sSub>
                      </m:oMath>
                    </m:oMathPara>
                  </a14:m>
                  <a:endParaRPr lang="zh-TW" altLang="en-US" sz="2400" dirty="0"/>
                </a:p>
              </p:txBody>
            </p:sp>
          </mc:Choice>
          <mc:Fallback xmlns="">
            <p:sp>
              <p:nvSpPr>
                <p:cNvPr id="250" name="文字方塊 249">
                  <a:extLst>
                    <a:ext uri="{FF2B5EF4-FFF2-40B4-BE49-F238E27FC236}">
                      <a16:creationId xmlns:a16="http://schemas.microsoft.com/office/drawing/2014/main" id="{61C14693-DD39-414B-B523-393F92E9B13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3"/>
                  <a:stretch>
                    <a:fillRect l="-6383" r="-4255" b="-937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51" name="文字方塊 250">
                <a:extLst>
                  <a:ext uri="{FF2B5EF4-FFF2-40B4-BE49-F238E27FC236}">
                    <a16:creationId xmlns:a16="http://schemas.microsoft.com/office/drawing/2014/main" id="{C729E611-09CE-4D71-864B-3B3D2D9CB42B}"/>
                  </a:ext>
                </a:extLst>
              </p:cNvPr>
              <p:cNvSpPr txBox="1"/>
              <p:nvPr/>
            </p:nvSpPr>
            <p:spPr>
              <a:xfrm>
                <a:off x="6534561" y="6362045"/>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51" name="文字方塊 250">
                <a:extLst>
                  <a:ext uri="{FF2B5EF4-FFF2-40B4-BE49-F238E27FC236}">
                    <a16:creationId xmlns:a16="http://schemas.microsoft.com/office/drawing/2014/main" id="{C729E611-09CE-4D71-864B-3B3D2D9CB42B}"/>
                  </a:ext>
                </a:extLst>
              </p:cNvPr>
              <p:cNvSpPr txBox="1">
                <a:spLocks noRot="1" noChangeAspect="1" noMove="1" noResize="1" noEditPoints="1" noAdjustHandles="1" noChangeArrowheads="1" noChangeShapeType="1" noTextEdit="1"/>
              </p:cNvSpPr>
              <p:nvPr/>
            </p:nvSpPr>
            <p:spPr>
              <a:xfrm>
                <a:off x="6534561" y="6362045"/>
                <a:ext cx="334322" cy="430887"/>
              </a:xfrm>
              <a:prstGeom prst="rect">
                <a:avLst/>
              </a:prstGeom>
              <a:blipFill>
                <a:blip r:embed="rId44"/>
                <a:stretch>
                  <a:fillRect r="-272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EB7F88C0-EE68-4D14-B4AA-E3CB51899DFF}"/>
                  </a:ext>
                </a:extLst>
              </p:cNvPr>
              <p:cNvSpPr txBox="1"/>
              <p:nvPr/>
            </p:nvSpPr>
            <p:spPr>
              <a:xfrm>
                <a:off x="4425857" y="6362044"/>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oMath>
                  </m:oMathPara>
                </a14:m>
                <a:endParaRPr lang="zh-TW" altLang="en-US" sz="2800" dirty="0"/>
              </a:p>
            </p:txBody>
          </p:sp>
        </mc:Choice>
        <mc:Fallback xmlns="">
          <p:sp>
            <p:nvSpPr>
              <p:cNvPr id="252" name="文字方塊 251">
                <a:extLst>
                  <a:ext uri="{FF2B5EF4-FFF2-40B4-BE49-F238E27FC236}">
                    <a16:creationId xmlns:a16="http://schemas.microsoft.com/office/drawing/2014/main" id="{EB7F88C0-EE68-4D14-B4AA-E3CB51899DFF}"/>
                  </a:ext>
                </a:extLst>
              </p:cNvPr>
              <p:cNvSpPr txBox="1">
                <a:spLocks noRot="1" noChangeAspect="1" noMove="1" noResize="1" noEditPoints="1" noAdjustHandles="1" noChangeArrowheads="1" noChangeShapeType="1" noTextEdit="1"/>
              </p:cNvSpPr>
              <p:nvPr/>
            </p:nvSpPr>
            <p:spPr>
              <a:xfrm>
                <a:off x="4425857" y="6362044"/>
                <a:ext cx="334322" cy="430887"/>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90FE3C2C-8697-4DAD-AC8F-B8D4A0596BF4}"/>
                  </a:ext>
                </a:extLst>
              </p:cNvPr>
              <p:cNvSpPr txBox="1"/>
              <p:nvPr/>
            </p:nvSpPr>
            <p:spPr>
              <a:xfrm>
                <a:off x="7794534" y="5870511"/>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253" name="文字方塊 252">
                <a:extLst>
                  <a:ext uri="{FF2B5EF4-FFF2-40B4-BE49-F238E27FC236}">
                    <a16:creationId xmlns:a16="http://schemas.microsoft.com/office/drawing/2014/main" id="{90FE3C2C-8697-4DAD-AC8F-B8D4A0596BF4}"/>
                  </a:ext>
                </a:extLst>
              </p:cNvPr>
              <p:cNvSpPr txBox="1">
                <a:spLocks noRot="1" noChangeAspect="1" noMove="1" noResize="1" noEditPoints="1" noAdjustHandles="1" noChangeArrowheads="1" noChangeShapeType="1" noTextEdit="1"/>
              </p:cNvSpPr>
              <p:nvPr/>
            </p:nvSpPr>
            <p:spPr>
              <a:xfrm>
                <a:off x="7794534" y="5870511"/>
                <a:ext cx="334322" cy="430887"/>
              </a:xfrm>
              <a:prstGeom prst="rect">
                <a:avLst/>
              </a:prstGeom>
              <a:blipFill>
                <a:blip r:embed="rId46"/>
                <a:stretch>
                  <a:fillRect/>
                </a:stretch>
              </a:blipFill>
            </p:spPr>
            <p:txBody>
              <a:bodyPr/>
              <a:lstStyle/>
              <a:p>
                <a:r>
                  <a:rPr lang="zh-TW" altLang="en-US">
                    <a:noFill/>
                  </a:rPr>
                  <a:t> </a:t>
                </a:r>
              </a:p>
            </p:txBody>
          </p:sp>
        </mc:Fallback>
      </mc:AlternateContent>
      <p:grpSp>
        <p:nvGrpSpPr>
          <p:cNvPr id="254" name="群組 253">
            <a:extLst>
              <a:ext uri="{FF2B5EF4-FFF2-40B4-BE49-F238E27FC236}">
                <a16:creationId xmlns:a16="http://schemas.microsoft.com/office/drawing/2014/main" id="{65B421E7-A40D-4237-80D9-456A64F73CB4}"/>
              </a:ext>
            </a:extLst>
          </p:cNvPr>
          <p:cNvGrpSpPr/>
          <p:nvPr/>
        </p:nvGrpSpPr>
        <p:grpSpPr>
          <a:xfrm>
            <a:off x="7916671" y="5285691"/>
            <a:ext cx="715161" cy="540000"/>
            <a:chOff x="7174951" y="3803115"/>
            <a:chExt cx="715161" cy="540000"/>
          </a:xfrm>
        </p:grpSpPr>
        <p:sp>
          <p:nvSpPr>
            <p:cNvPr id="255" name="矩形 254">
              <a:extLst>
                <a:ext uri="{FF2B5EF4-FFF2-40B4-BE49-F238E27FC236}">
                  <a16:creationId xmlns:a16="http://schemas.microsoft.com/office/drawing/2014/main" id="{8C8882ED-7465-4F2E-B6FE-025CCFBC001B}"/>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AE6D7F6-C5BB-46B5-B600-D5C3C53A58F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AE6D7F6-C5BB-46B5-B600-D5C3C53A58F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47"/>
                  <a:stretch>
                    <a:fillRect b="-11688"/>
                  </a:stretch>
                </a:blipFill>
              </p:spPr>
              <p:txBody>
                <a:bodyPr/>
                <a:lstStyle/>
                <a:p>
                  <a:r>
                    <a:rPr lang="zh-TW" altLang="en-US">
                      <a:noFill/>
                    </a:rPr>
                    <a:t> </a:t>
                  </a:r>
                </a:p>
              </p:txBody>
            </p:sp>
          </mc:Fallback>
        </mc:AlternateContent>
      </p:grpSp>
      <p:grpSp>
        <p:nvGrpSpPr>
          <p:cNvPr id="257" name="群組 256">
            <a:extLst>
              <a:ext uri="{FF2B5EF4-FFF2-40B4-BE49-F238E27FC236}">
                <a16:creationId xmlns:a16="http://schemas.microsoft.com/office/drawing/2014/main" id="{B0CCADAD-91A1-46D6-BBD5-6D7070B7C3F7}"/>
              </a:ext>
            </a:extLst>
          </p:cNvPr>
          <p:cNvGrpSpPr/>
          <p:nvPr/>
        </p:nvGrpSpPr>
        <p:grpSpPr>
          <a:xfrm>
            <a:off x="8371556" y="5293055"/>
            <a:ext cx="715161" cy="540000"/>
            <a:chOff x="7174951" y="3803115"/>
            <a:chExt cx="715161" cy="540000"/>
          </a:xfrm>
        </p:grpSpPr>
        <p:sp>
          <p:nvSpPr>
            <p:cNvPr id="258" name="矩形 257">
              <a:extLst>
                <a:ext uri="{FF2B5EF4-FFF2-40B4-BE49-F238E27FC236}">
                  <a16:creationId xmlns:a16="http://schemas.microsoft.com/office/drawing/2014/main" id="{69884CDC-7394-4014-A848-239957B6BBD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D10EC73F-CAB7-4A6B-B5C2-B8ADAFBD07B0}"/>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D10EC73F-CAB7-4A6B-B5C2-B8ADAFBD07B0}"/>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48"/>
                  <a:stretch>
                    <a:fillRect b="-10390"/>
                  </a:stretch>
                </a:blipFill>
              </p:spPr>
              <p:txBody>
                <a:bodyPr/>
                <a:lstStyle/>
                <a:p>
                  <a:r>
                    <a:rPr lang="zh-TW" altLang="en-US">
                      <a:noFill/>
                    </a:rPr>
                    <a:t> </a:t>
                  </a:r>
                </a:p>
              </p:txBody>
            </p:sp>
          </mc:Fallback>
        </mc:AlternateContent>
      </p:grpSp>
      <p:sp>
        <p:nvSpPr>
          <p:cNvPr id="9" name="箭號: 向右 8">
            <a:extLst>
              <a:ext uri="{FF2B5EF4-FFF2-40B4-BE49-F238E27FC236}">
                <a16:creationId xmlns:a16="http://schemas.microsoft.com/office/drawing/2014/main" id="{CDF6358C-1B64-4397-BD23-23BAD4969642}"/>
              </a:ext>
            </a:extLst>
          </p:cNvPr>
          <p:cNvSpPr/>
          <p:nvPr/>
        </p:nvSpPr>
        <p:spPr>
          <a:xfrm flipH="1">
            <a:off x="2832697" y="5154189"/>
            <a:ext cx="515279" cy="6931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260" name="群組 259">
            <a:extLst>
              <a:ext uri="{FF2B5EF4-FFF2-40B4-BE49-F238E27FC236}">
                <a16:creationId xmlns:a16="http://schemas.microsoft.com/office/drawing/2014/main" id="{4D731875-22A8-4404-BD13-2B29959EBBAF}"/>
              </a:ext>
            </a:extLst>
          </p:cNvPr>
          <p:cNvGrpSpPr/>
          <p:nvPr/>
        </p:nvGrpSpPr>
        <p:grpSpPr>
          <a:xfrm>
            <a:off x="466234" y="4580918"/>
            <a:ext cx="565091" cy="430683"/>
            <a:chOff x="5686213" y="4717020"/>
            <a:chExt cx="565091" cy="430683"/>
          </a:xfrm>
        </p:grpSpPr>
        <p:sp>
          <p:nvSpPr>
            <p:cNvPr id="261" name="矩形 260">
              <a:extLst>
                <a:ext uri="{FF2B5EF4-FFF2-40B4-BE49-F238E27FC236}">
                  <a16:creationId xmlns:a16="http://schemas.microsoft.com/office/drawing/2014/main" id="{27D03E16-0745-4C61-99BB-CF4D59FFFA9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2" name="文字方塊 261">
                  <a:extLst>
                    <a:ext uri="{FF2B5EF4-FFF2-40B4-BE49-F238E27FC236}">
                      <a16:creationId xmlns:a16="http://schemas.microsoft.com/office/drawing/2014/main" id="{2230713A-0279-4B8B-8AF5-074BAFA77D8E}"/>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2" name="文字方塊 261">
                  <a:extLst>
                    <a:ext uri="{FF2B5EF4-FFF2-40B4-BE49-F238E27FC236}">
                      <a16:creationId xmlns:a16="http://schemas.microsoft.com/office/drawing/2014/main" id="{2230713A-0279-4B8B-8AF5-074BAFA77D8E}"/>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49"/>
                  <a:stretch>
                    <a:fillRect l="-6452" r="-4301" b="-9231"/>
                  </a:stretch>
                </a:blipFill>
              </p:spPr>
              <p:txBody>
                <a:bodyPr/>
                <a:lstStyle/>
                <a:p>
                  <a:r>
                    <a:rPr lang="zh-TW" altLang="en-US">
                      <a:noFill/>
                    </a:rPr>
                    <a:t> </a:t>
                  </a:r>
                </a:p>
              </p:txBody>
            </p:sp>
          </mc:Fallback>
        </mc:AlternateContent>
      </p:grpSp>
      <p:grpSp>
        <p:nvGrpSpPr>
          <p:cNvPr id="263" name="群組 262">
            <a:extLst>
              <a:ext uri="{FF2B5EF4-FFF2-40B4-BE49-F238E27FC236}">
                <a16:creationId xmlns:a16="http://schemas.microsoft.com/office/drawing/2014/main" id="{1017C076-CB95-4C23-96D8-2D1C84883D37}"/>
              </a:ext>
            </a:extLst>
          </p:cNvPr>
          <p:cNvGrpSpPr/>
          <p:nvPr/>
        </p:nvGrpSpPr>
        <p:grpSpPr>
          <a:xfrm>
            <a:off x="474943" y="5011601"/>
            <a:ext cx="565091" cy="430683"/>
            <a:chOff x="5686213" y="4717020"/>
            <a:chExt cx="565091" cy="430683"/>
          </a:xfrm>
        </p:grpSpPr>
        <p:sp>
          <p:nvSpPr>
            <p:cNvPr id="264" name="矩形 263">
              <a:extLst>
                <a:ext uri="{FF2B5EF4-FFF2-40B4-BE49-F238E27FC236}">
                  <a16:creationId xmlns:a16="http://schemas.microsoft.com/office/drawing/2014/main" id="{6130DA64-729C-47F4-8D7B-60C738C5A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8ABCA2F8-E407-47F4-B7EA-FA62F8BE3F9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5" name="文字方塊 264">
                  <a:extLst>
                    <a:ext uri="{FF2B5EF4-FFF2-40B4-BE49-F238E27FC236}">
                      <a16:creationId xmlns:a16="http://schemas.microsoft.com/office/drawing/2014/main" id="{8ABCA2F8-E407-47F4-B7EA-FA62F8BE3F9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50"/>
                  <a:stretch>
                    <a:fillRect l="-7527" r="-4301" b="-10938"/>
                  </a:stretch>
                </a:blipFill>
              </p:spPr>
              <p:txBody>
                <a:bodyPr/>
                <a:lstStyle/>
                <a:p>
                  <a:r>
                    <a:rPr lang="zh-TW" altLang="en-US">
                      <a:noFill/>
                    </a:rPr>
                    <a:t> </a:t>
                  </a:r>
                </a:p>
              </p:txBody>
            </p:sp>
          </mc:Fallback>
        </mc:AlternateContent>
      </p:grpSp>
      <p:grpSp>
        <p:nvGrpSpPr>
          <p:cNvPr id="266" name="群組 265">
            <a:extLst>
              <a:ext uri="{FF2B5EF4-FFF2-40B4-BE49-F238E27FC236}">
                <a16:creationId xmlns:a16="http://schemas.microsoft.com/office/drawing/2014/main" id="{DDF842BA-8BEB-461B-9328-DFEAD4D70A82}"/>
              </a:ext>
            </a:extLst>
          </p:cNvPr>
          <p:cNvGrpSpPr/>
          <p:nvPr/>
        </p:nvGrpSpPr>
        <p:grpSpPr>
          <a:xfrm>
            <a:off x="475311" y="5444515"/>
            <a:ext cx="603948" cy="760721"/>
            <a:chOff x="5686213" y="4717020"/>
            <a:chExt cx="603948" cy="760721"/>
          </a:xfrm>
        </p:grpSpPr>
        <p:sp>
          <p:nvSpPr>
            <p:cNvPr id="267" name="矩形 266">
              <a:extLst>
                <a:ext uri="{FF2B5EF4-FFF2-40B4-BE49-F238E27FC236}">
                  <a16:creationId xmlns:a16="http://schemas.microsoft.com/office/drawing/2014/main" id="{F2F03E4D-6A71-485E-81C8-B1E118AFF55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8" name="文字方塊 267">
                  <a:extLst>
                    <a:ext uri="{FF2B5EF4-FFF2-40B4-BE49-F238E27FC236}">
                      <a16:creationId xmlns:a16="http://schemas.microsoft.com/office/drawing/2014/main" id="{9A81DEB5-1607-41A9-B458-055E57B6C851}"/>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68" name="文字方塊 267">
                  <a:extLst>
                    <a:ext uri="{FF2B5EF4-FFF2-40B4-BE49-F238E27FC236}">
                      <a16:creationId xmlns:a16="http://schemas.microsoft.com/office/drawing/2014/main" id="{9A81DEB5-1607-41A9-B458-055E57B6C851}"/>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1"/>
                  <a:stretch>
                    <a:fillRect l="-4040" r="-1010"/>
                  </a:stretch>
                </a:blipFill>
              </p:spPr>
              <p:txBody>
                <a:bodyPr/>
                <a:lstStyle/>
                <a:p>
                  <a:r>
                    <a:rPr lang="zh-TW" altLang="en-US">
                      <a:noFill/>
                    </a:rPr>
                    <a:t> </a:t>
                  </a:r>
                </a:p>
              </p:txBody>
            </p:sp>
          </mc:Fallback>
        </mc:AlternateContent>
      </p:grpSp>
      <p:grpSp>
        <p:nvGrpSpPr>
          <p:cNvPr id="269" name="群組 268">
            <a:extLst>
              <a:ext uri="{FF2B5EF4-FFF2-40B4-BE49-F238E27FC236}">
                <a16:creationId xmlns:a16="http://schemas.microsoft.com/office/drawing/2014/main" id="{920F006B-9365-4C68-9C11-782EA435D651}"/>
              </a:ext>
            </a:extLst>
          </p:cNvPr>
          <p:cNvGrpSpPr/>
          <p:nvPr/>
        </p:nvGrpSpPr>
        <p:grpSpPr>
          <a:xfrm>
            <a:off x="475647" y="5872741"/>
            <a:ext cx="565091" cy="430683"/>
            <a:chOff x="5686213" y="4717020"/>
            <a:chExt cx="565091" cy="430683"/>
          </a:xfrm>
        </p:grpSpPr>
        <p:sp>
          <p:nvSpPr>
            <p:cNvPr id="270" name="矩形 269">
              <a:extLst>
                <a:ext uri="{FF2B5EF4-FFF2-40B4-BE49-F238E27FC236}">
                  <a16:creationId xmlns:a16="http://schemas.microsoft.com/office/drawing/2014/main" id="{6A52DFFF-40C2-40C5-9EDD-C19772FF212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1" name="文字方塊 270">
                  <a:extLst>
                    <a:ext uri="{FF2B5EF4-FFF2-40B4-BE49-F238E27FC236}">
                      <a16:creationId xmlns:a16="http://schemas.microsoft.com/office/drawing/2014/main" id="{0B818BFE-7F88-4294-A527-966D7E4869E2}"/>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71" name="文字方塊 270">
                  <a:extLst>
                    <a:ext uri="{FF2B5EF4-FFF2-40B4-BE49-F238E27FC236}">
                      <a16:creationId xmlns:a16="http://schemas.microsoft.com/office/drawing/2014/main" id="{0B818BFE-7F88-4294-A527-966D7E4869E2}"/>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52"/>
                  <a:stretch>
                    <a:fillRect l="-6452" r="-4301" b="-9231"/>
                  </a:stretch>
                </a:blipFill>
              </p:spPr>
              <p:txBody>
                <a:bodyPr/>
                <a:lstStyle/>
                <a:p>
                  <a:r>
                    <a:rPr lang="zh-TW" altLang="en-US">
                      <a:noFill/>
                    </a:rPr>
                    <a:t> </a:t>
                  </a:r>
                </a:p>
              </p:txBody>
            </p:sp>
          </mc:Fallback>
        </mc:AlternateContent>
      </p:grpSp>
      <p:grpSp>
        <p:nvGrpSpPr>
          <p:cNvPr id="272" name="群組 271">
            <a:extLst>
              <a:ext uri="{FF2B5EF4-FFF2-40B4-BE49-F238E27FC236}">
                <a16:creationId xmlns:a16="http://schemas.microsoft.com/office/drawing/2014/main" id="{26FB575F-7BB2-4F74-893E-75E2245053D9}"/>
              </a:ext>
            </a:extLst>
          </p:cNvPr>
          <p:cNvGrpSpPr/>
          <p:nvPr/>
        </p:nvGrpSpPr>
        <p:grpSpPr>
          <a:xfrm>
            <a:off x="1039341" y="4595812"/>
            <a:ext cx="638765" cy="760721"/>
            <a:chOff x="5686213" y="4717020"/>
            <a:chExt cx="638765" cy="760721"/>
          </a:xfrm>
        </p:grpSpPr>
        <p:sp>
          <p:nvSpPr>
            <p:cNvPr id="273" name="矩形 272">
              <a:extLst>
                <a:ext uri="{FF2B5EF4-FFF2-40B4-BE49-F238E27FC236}">
                  <a16:creationId xmlns:a16="http://schemas.microsoft.com/office/drawing/2014/main" id="{B9E20F3C-6B2E-4B69-BE07-BC8DF122327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4" name="文字方塊 273">
                  <a:extLst>
                    <a:ext uri="{FF2B5EF4-FFF2-40B4-BE49-F238E27FC236}">
                      <a16:creationId xmlns:a16="http://schemas.microsoft.com/office/drawing/2014/main" id="{88F6A0E3-EE5E-4D13-B172-9CDA97593E43}"/>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4" name="文字方塊 273">
                  <a:extLst>
                    <a:ext uri="{FF2B5EF4-FFF2-40B4-BE49-F238E27FC236}">
                      <a16:creationId xmlns:a16="http://schemas.microsoft.com/office/drawing/2014/main" id="{88F6A0E3-EE5E-4D13-B172-9CDA97593E43}"/>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3"/>
                  <a:stretch>
                    <a:fillRect l="-952"/>
                  </a:stretch>
                </a:blipFill>
              </p:spPr>
              <p:txBody>
                <a:bodyPr/>
                <a:lstStyle/>
                <a:p>
                  <a:r>
                    <a:rPr lang="zh-TW" altLang="en-US">
                      <a:noFill/>
                    </a:rPr>
                    <a:t> </a:t>
                  </a:r>
                </a:p>
              </p:txBody>
            </p:sp>
          </mc:Fallback>
        </mc:AlternateContent>
      </p:grpSp>
      <p:grpSp>
        <p:nvGrpSpPr>
          <p:cNvPr id="275" name="群組 274">
            <a:extLst>
              <a:ext uri="{FF2B5EF4-FFF2-40B4-BE49-F238E27FC236}">
                <a16:creationId xmlns:a16="http://schemas.microsoft.com/office/drawing/2014/main" id="{CBEEB759-E85D-4373-BAB3-AA990E7F9C86}"/>
              </a:ext>
            </a:extLst>
          </p:cNvPr>
          <p:cNvGrpSpPr/>
          <p:nvPr/>
        </p:nvGrpSpPr>
        <p:grpSpPr>
          <a:xfrm>
            <a:off x="1048050" y="5026495"/>
            <a:ext cx="638765" cy="760721"/>
            <a:chOff x="5686213" y="4717020"/>
            <a:chExt cx="638765" cy="760721"/>
          </a:xfrm>
        </p:grpSpPr>
        <p:sp>
          <p:nvSpPr>
            <p:cNvPr id="276" name="矩形 275">
              <a:extLst>
                <a:ext uri="{FF2B5EF4-FFF2-40B4-BE49-F238E27FC236}">
                  <a16:creationId xmlns:a16="http://schemas.microsoft.com/office/drawing/2014/main" id="{7111B8A4-E1FC-494F-BB89-C7EA9ADCB9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FB82C5AB-0977-4953-A433-C5CAE15703B5}"/>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7" name="文字方塊 276">
                  <a:extLst>
                    <a:ext uri="{FF2B5EF4-FFF2-40B4-BE49-F238E27FC236}">
                      <a16:creationId xmlns:a16="http://schemas.microsoft.com/office/drawing/2014/main" id="{FB82C5AB-0977-4953-A433-C5CAE15703B5}"/>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4"/>
                  <a:stretch>
                    <a:fillRect l="-1905"/>
                  </a:stretch>
                </a:blipFill>
              </p:spPr>
              <p:txBody>
                <a:bodyPr/>
                <a:lstStyle/>
                <a:p>
                  <a:r>
                    <a:rPr lang="zh-TW" altLang="en-US">
                      <a:noFill/>
                    </a:rPr>
                    <a:t> </a:t>
                  </a:r>
                </a:p>
              </p:txBody>
            </p:sp>
          </mc:Fallback>
        </mc:AlternateContent>
      </p:grpSp>
      <p:grpSp>
        <p:nvGrpSpPr>
          <p:cNvPr id="278" name="群組 277">
            <a:extLst>
              <a:ext uri="{FF2B5EF4-FFF2-40B4-BE49-F238E27FC236}">
                <a16:creationId xmlns:a16="http://schemas.microsoft.com/office/drawing/2014/main" id="{2192E5C2-B089-4464-807A-325A07BCF9E5}"/>
              </a:ext>
            </a:extLst>
          </p:cNvPr>
          <p:cNvGrpSpPr/>
          <p:nvPr/>
        </p:nvGrpSpPr>
        <p:grpSpPr>
          <a:xfrm>
            <a:off x="1048418" y="5459409"/>
            <a:ext cx="604268" cy="760721"/>
            <a:chOff x="5686213" y="4717020"/>
            <a:chExt cx="604268" cy="760721"/>
          </a:xfrm>
        </p:grpSpPr>
        <p:sp>
          <p:nvSpPr>
            <p:cNvPr id="279" name="矩形 278">
              <a:extLst>
                <a:ext uri="{FF2B5EF4-FFF2-40B4-BE49-F238E27FC236}">
                  <a16:creationId xmlns:a16="http://schemas.microsoft.com/office/drawing/2014/main" id="{28AABCA9-EA4E-4F55-967B-5F28369109C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0" name="文字方塊 279">
                  <a:extLst>
                    <a:ext uri="{FF2B5EF4-FFF2-40B4-BE49-F238E27FC236}">
                      <a16:creationId xmlns:a16="http://schemas.microsoft.com/office/drawing/2014/main" id="{013A88F1-396A-4043-ADAF-B252DEC9E129}"/>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0" name="文字方塊 279">
                  <a:extLst>
                    <a:ext uri="{FF2B5EF4-FFF2-40B4-BE49-F238E27FC236}">
                      <a16:creationId xmlns:a16="http://schemas.microsoft.com/office/drawing/2014/main" id="{013A88F1-396A-4043-ADAF-B252DEC9E129}"/>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5"/>
                  <a:stretch>
                    <a:fillRect l="-4040" r="-2020"/>
                  </a:stretch>
                </a:blipFill>
              </p:spPr>
              <p:txBody>
                <a:bodyPr/>
                <a:lstStyle/>
                <a:p>
                  <a:r>
                    <a:rPr lang="zh-TW" altLang="en-US">
                      <a:noFill/>
                    </a:rPr>
                    <a:t> </a:t>
                  </a:r>
                </a:p>
              </p:txBody>
            </p:sp>
          </mc:Fallback>
        </mc:AlternateContent>
      </p:grpSp>
      <p:grpSp>
        <p:nvGrpSpPr>
          <p:cNvPr id="281" name="群組 280">
            <a:extLst>
              <a:ext uri="{FF2B5EF4-FFF2-40B4-BE49-F238E27FC236}">
                <a16:creationId xmlns:a16="http://schemas.microsoft.com/office/drawing/2014/main" id="{5ABF2D0A-EA5A-42AE-B722-ABD69FDC79D1}"/>
              </a:ext>
            </a:extLst>
          </p:cNvPr>
          <p:cNvGrpSpPr/>
          <p:nvPr/>
        </p:nvGrpSpPr>
        <p:grpSpPr>
          <a:xfrm>
            <a:off x="1048754" y="5887635"/>
            <a:ext cx="572208" cy="430683"/>
            <a:chOff x="5686213" y="4717020"/>
            <a:chExt cx="572208" cy="430683"/>
          </a:xfrm>
        </p:grpSpPr>
        <p:sp>
          <p:nvSpPr>
            <p:cNvPr id="282" name="矩形 281">
              <a:extLst>
                <a:ext uri="{FF2B5EF4-FFF2-40B4-BE49-F238E27FC236}">
                  <a16:creationId xmlns:a16="http://schemas.microsoft.com/office/drawing/2014/main" id="{17B1D922-685A-4BEB-AD6C-7DD71A0268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3" name="文字方塊 282">
                  <a:extLst>
                    <a:ext uri="{FF2B5EF4-FFF2-40B4-BE49-F238E27FC236}">
                      <a16:creationId xmlns:a16="http://schemas.microsoft.com/office/drawing/2014/main" id="{A85D3605-93FC-48E7-B084-4D33CFCBF07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83" name="文字方塊 282">
                  <a:extLst>
                    <a:ext uri="{FF2B5EF4-FFF2-40B4-BE49-F238E27FC236}">
                      <a16:creationId xmlns:a16="http://schemas.microsoft.com/office/drawing/2014/main" id="{A85D3605-93FC-48E7-B084-4D33CFCBF07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56"/>
                  <a:stretch>
                    <a:fillRect l="-6383" r="-4255" b="-10938"/>
                  </a:stretch>
                </a:blipFill>
              </p:spPr>
              <p:txBody>
                <a:bodyPr/>
                <a:lstStyle/>
                <a:p>
                  <a:r>
                    <a:rPr lang="zh-TW" altLang="en-US">
                      <a:noFill/>
                    </a:rPr>
                    <a:t> </a:t>
                  </a:r>
                </a:p>
              </p:txBody>
            </p:sp>
          </mc:Fallback>
        </mc:AlternateContent>
      </p:grpSp>
      <p:grpSp>
        <p:nvGrpSpPr>
          <p:cNvPr id="284" name="群組 283">
            <a:extLst>
              <a:ext uri="{FF2B5EF4-FFF2-40B4-BE49-F238E27FC236}">
                <a16:creationId xmlns:a16="http://schemas.microsoft.com/office/drawing/2014/main" id="{025CBAA7-0F1E-4B64-9265-91AA6FCF5A8E}"/>
              </a:ext>
            </a:extLst>
          </p:cNvPr>
          <p:cNvGrpSpPr/>
          <p:nvPr/>
        </p:nvGrpSpPr>
        <p:grpSpPr>
          <a:xfrm>
            <a:off x="1615321" y="4580918"/>
            <a:ext cx="609911" cy="760721"/>
            <a:chOff x="5686213" y="4717020"/>
            <a:chExt cx="609911" cy="760721"/>
          </a:xfrm>
        </p:grpSpPr>
        <p:sp>
          <p:nvSpPr>
            <p:cNvPr id="285" name="矩形 284">
              <a:extLst>
                <a:ext uri="{FF2B5EF4-FFF2-40B4-BE49-F238E27FC236}">
                  <a16:creationId xmlns:a16="http://schemas.microsoft.com/office/drawing/2014/main" id="{CEACD89C-9A13-44E1-850A-B1DE2CDC4CC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6" name="文字方塊 285">
                  <a:extLst>
                    <a:ext uri="{FF2B5EF4-FFF2-40B4-BE49-F238E27FC236}">
                      <a16:creationId xmlns:a16="http://schemas.microsoft.com/office/drawing/2014/main" id="{4303DBAB-FBB6-4426-8BD9-DE2BE566FBA2}"/>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6" name="文字方塊 285">
                  <a:extLst>
                    <a:ext uri="{FF2B5EF4-FFF2-40B4-BE49-F238E27FC236}">
                      <a16:creationId xmlns:a16="http://schemas.microsoft.com/office/drawing/2014/main" id="{4303DBAB-FBB6-4426-8BD9-DE2BE566FBA2}"/>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57"/>
                  <a:stretch>
                    <a:fillRect l="-4000" r="-1000"/>
                  </a:stretch>
                </a:blipFill>
              </p:spPr>
              <p:txBody>
                <a:bodyPr/>
                <a:lstStyle/>
                <a:p>
                  <a:r>
                    <a:rPr lang="zh-TW" altLang="en-US">
                      <a:noFill/>
                    </a:rPr>
                    <a:t> </a:t>
                  </a:r>
                </a:p>
              </p:txBody>
            </p:sp>
          </mc:Fallback>
        </mc:AlternateContent>
      </p:grpSp>
      <p:grpSp>
        <p:nvGrpSpPr>
          <p:cNvPr id="287" name="群組 286">
            <a:extLst>
              <a:ext uri="{FF2B5EF4-FFF2-40B4-BE49-F238E27FC236}">
                <a16:creationId xmlns:a16="http://schemas.microsoft.com/office/drawing/2014/main" id="{6746C3F2-9D39-4A74-8A2D-CEA9879AFD7B}"/>
              </a:ext>
            </a:extLst>
          </p:cNvPr>
          <p:cNvGrpSpPr/>
          <p:nvPr/>
        </p:nvGrpSpPr>
        <p:grpSpPr>
          <a:xfrm>
            <a:off x="1624030" y="5011601"/>
            <a:ext cx="604268" cy="760721"/>
            <a:chOff x="5686213" y="4717020"/>
            <a:chExt cx="604268" cy="760721"/>
          </a:xfrm>
        </p:grpSpPr>
        <p:sp>
          <p:nvSpPr>
            <p:cNvPr id="288" name="矩形 287">
              <a:extLst>
                <a:ext uri="{FF2B5EF4-FFF2-40B4-BE49-F238E27FC236}">
                  <a16:creationId xmlns:a16="http://schemas.microsoft.com/office/drawing/2014/main" id="{B0FFA815-DC7B-465A-8578-4961FC239C1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2437486D-CE51-411B-B47E-CA2617EAE73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9" name="文字方塊 288">
                  <a:extLst>
                    <a:ext uri="{FF2B5EF4-FFF2-40B4-BE49-F238E27FC236}">
                      <a16:creationId xmlns:a16="http://schemas.microsoft.com/office/drawing/2014/main" id="{2437486D-CE51-411B-B47E-CA2617EAE73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8"/>
                  <a:stretch>
                    <a:fillRect l="-3000" r="-1000"/>
                  </a:stretch>
                </a:blipFill>
              </p:spPr>
              <p:txBody>
                <a:bodyPr/>
                <a:lstStyle/>
                <a:p>
                  <a:r>
                    <a:rPr lang="zh-TW" altLang="en-US">
                      <a:noFill/>
                    </a:rPr>
                    <a:t> </a:t>
                  </a:r>
                </a:p>
              </p:txBody>
            </p:sp>
          </mc:Fallback>
        </mc:AlternateContent>
      </p:grpSp>
      <p:grpSp>
        <p:nvGrpSpPr>
          <p:cNvPr id="290" name="群組 289">
            <a:extLst>
              <a:ext uri="{FF2B5EF4-FFF2-40B4-BE49-F238E27FC236}">
                <a16:creationId xmlns:a16="http://schemas.microsoft.com/office/drawing/2014/main" id="{63C6F2D7-2EDA-45ED-81C5-F9F9CE56929D}"/>
              </a:ext>
            </a:extLst>
          </p:cNvPr>
          <p:cNvGrpSpPr/>
          <p:nvPr/>
        </p:nvGrpSpPr>
        <p:grpSpPr>
          <a:xfrm>
            <a:off x="1624398" y="5444515"/>
            <a:ext cx="604268" cy="760721"/>
            <a:chOff x="5686213" y="4717020"/>
            <a:chExt cx="604268" cy="760721"/>
          </a:xfrm>
        </p:grpSpPr>
        <p:sp>
          <p:nvSpPr>
            <p:cNvPr id="291" name="矩形 290">
              <a:extLst>
                <a:ext uri="{FF2B5EF4-FFF2-40B4-BE49-F238E27FC236}">
                  <a16:creationId xmlns:a16="http://schemas.microsoft.com/office/drawing/2014/main" id="{569812F1-960B-4D5F-AD62-8A1062D89BA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2" name="文字方塊 291">
                  <a:extLst>
                    <a:ext uri="{FF2B5EF4-FFF2-40B4-BE49-F238E27FC236}">
                      <a16:creationId xmlns:a16="http://schemas.microsoft.com/office/drawing/2014/main" id="{A986160E-7A90-4CA5-9C0F-0F92BE26B7B4}"/>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2" name="文字方塊 291">
                  <a:extLst>
                    <a:ext uri="{FF2B5EF4-FFF2-40B4-BE49-F238E27FC236}">
                      <a16:creationId xmlns:a16="http://schemas.microsoft.com/office/drawing/2014/main" id="{A986160E-7A90-4CA5-9C0F-0F92BE26B7B4}"/>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9"/>
                  <a:stretch>
                    <a:fillRect l="-3000" r="-1000"/>
                  </a:stretch>
                </a:blipFill>
              </p:spPr>
              <p:txBody>
                <a:bodyPr/>
                <a:lstStyle/>
                <a:p>
                  <a:r>
                    <a:rPr lang="zh-TW" altLang="en-US">
                      <a:noFill/>
                    </a:rPr>
                    <a:t> </a:t>
                  </a:r>
                </a:p>
              </p:txBody>
            </p:sp>
          </mc:Fallback>
        </mc:AlternateContent>
      </p:grpSp>
      <p:grpSp>
        <p:nvGrpSpPr>
          <p:cNvPr id="293" name="群組 292">
            <a:extLst>
              <a:ext uri="{FF2B5EF4-FFF2-40B4-BE49-F238E27FC236}">
                <a16:creationId xmlns:a16="http://schemas.microsoft.com/office/drawing/2014/main" id="{FCABBF43-946D-4B28-A31B-98334DFB36C6}"/>
              </a:ext>
            </a:extLst>
          </p:cNvPr>
          <p:cNvGrpSpPr/>
          <p:nvPr/>
        </p:nvGrpSpPr>
        <p:grpSpPr>
          <a:xfrm>
            <a:off x="1624734" y="5872741"/>
            <a:ext cx="572208" cy="430683"/>
            <a:chOff x="5686213" y="4717020"/>
            <a:chExt cx="572208" cy="430683"/>
          </a:xfrm>
        </p:grpSpPr>
        <p:sp>
          <p:nvSpPr>
            <p:cNvPr id="294" name="矩形 293">
              <a:extLst>
                <a:ext uri="{FF2B5EF4-FFF2-40B4-BE49-F238E27FC236}">
                  <a16:creationId xmlns:a16="http://schemas.microsoft.com/office/drawing/2014/main" id="{DEA49DFC-489C-44C3-B9CA-E9D4A0F3FF0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9A2D2BED-3373-4657-B7BD-9107DD55D97C}"/>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95" name="文字方塊 294">
                  <a:extLst>
                    <a:ext uri="{FF2B5EF4-FFF2-40B4-BE49-F238E27FC236}">
                      <a16:creationId xmlns:a16="http://schemas.microsoft.com/office/drawing/2014/main" id="{9A2D2BED-3373-4657-B7BD-9107DD55D97C}"/>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60"/>
                  <a:stretch>
                    <a:fillRect l="-7527" r="-5376" b="-9231"/>
                  </a:stretch>
                </a:blipFill>
              </p:spPr>
              <p:txBody>
                <a:bodyPr/>
                <a:lstStyle/>
                <a:p>
                  <a:r>
                    <a:rPr lang="zh-TW" altLang="en-US">
                      <a:noFill/>
                    </a:rPr>
                    <a:t> </a:t>
                  </a:r>
                </a:p>
              </p:txBody>
            </p:sp>
          </mc:Fallback>
        </mc:AlternateContent>
      </p:grpSp>
      <p:grpSp>
        <p:nvGrpSpPr>
          <p:cNvPr id="296" name="群組 295">
            <a:extLst>
              <a:ext uri="{FF2B5EF4-FFF2-40B4-BE49-F238E27FC236}">
                <a16:creationId xmlns:a16="http://schemas.microsoft.com/office/drawing/2014/main" id="{C546E5B8-59ED-4DC0-84AE-C63A54529FD7}"/>
              </a:ext>
            </a:extLst>
          </p:cNvPr>
          <p:cNvGrpSpPr/>
          <p:nvPr/>
        </p:nvGrpSpPr>
        <p:grpSpPr>
          <a:xfrm>
            <a:off x="2172114" y="4607029"/>
            <a:ext cx="609911" cy="760336"/>
            <a:chOff x="5686213" y="4717020"/>
            <a:chExt cx="609911" cy="760336"/>
          </a:xfrm>
        </p:grpSpPr>
        <p:sp>
          <p:nvSpPr>
            <p:cNvPr id="297" name="矩形 296">
              <a:extLst>
                <a:ext uri="{FF2B5EF4-FFF2-40B4-BE49-F238E27FC236}">
                  <a16:creationId xmlns:a16="http://schemas.microsoft.com/office/drawing/2014/main" id="{21382CDF-51EA-40A7-AFCD-F60D5217A45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B69F3DD9-4D8E-4D0B-A5FF-8E221309AE67}"/>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8" name="文字方塊 297">
                  <a:extLst>
                    <a:ext uri="{FF2B5EF4-FFF2-40B4-BE49-F238E27FC236}">
                      <a16:creationId xmlns:a16="http://schemas.microsoft.com/office/drawing/2014/main" id="{B69F3DD9-4D8E-4D0B-A5FF-8E221309AE67}"/>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61"/>
                  <a:stretch>
                    <a:fillRect l="-3000" r="-1000"/>
                  </a:stretch>
                </a:blipFill>
              </p:spPr>
              <p:txBody>
                <a:bodyPr/>
                <a:lstStyle/>
                <a:p>
                  <a:r>
                    <a:rPr lang="zh-TW" altLang="en-US">
                      <a:noFill/>
                    </a:rPr>
                    <a:t> </a:t>
                  </a:r>
                </a:p>
              </p:txBody>
            </p:sp>
          </mc:Fallback>
        </mc:AlternateContent>
      </p:grpSp>
      <p:grpSp>
        <p:nvGrpSpPr>
          <p:cNvPr id="299" name="群組 298">
            <a:extLst>
              <a:ext uri="{FF2B5EF4-FFF2-40B4-BE49-F238E27FC236}">
                <a16:creationId xmlns:a16="http://schemas.microsoft.com/office/drawing/2014/main" id="{520556E1-4271-4677-B915-909E489C8BB2}"/>
              </a:ext>
            </a:extLst>
          </p:cNvPr>
          <p:cNvGrpSpPr/>
          <p:nvPr/>
        </p:nvGrpSpPr>
        <p:grpSpPr>
          <a:xfrm>
            <a:off x="2180823" y="5037712"/>
            <a:ext cx="604268" cy="760721"/>
            <a:chOff x="5686213" y="4717020"/>
            <a:chExt cx="604268" cy="760721"/>
          </a:xfrm>
        </p:grpSpPr>
        <p:sp>
          <p:nvSpPr>
            <p:cNvPr id="300" name="矩形 299">
              <a:extLst>
                <a:ext uri="{FF2B5EF4-FFF2-40B4-BE49-F238E27FC236}">
                  <a16:creationId xmlns:a16="http://schemas.microsoft.com/office/drawing/2014/main" id="{53943D55-257C-438D-84B6-312D2BD28D8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1" name="文字方塊 300">
                  <a:extLst>
                    <a:ext uri="{FF2B5EF4-FFF2-40B4-BE49-F238E27FC236}">
                      <a16:creationId xmlns:a16="http://schemas.microsoft.com/office/drawing/2014/main" id="{A3C4069D-3F07-4439-9A51-6E6CB39EDE9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1" name="文字方塊 300">
                  <a:extLst>
                    <a:ext uri="{FF2B5EF4-FFF2-40B4-BE49-F238E27FC236}">
                      <a16:creationId xmlns:a16="http://schemas.microsoft.com/office/drawing/2014/main" id="{A3C4069D-3F07-4439-9A51-6E6CB39EDE9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2"/>
                  <a:stretch>
                    <a:fillRect l="-4040" r="-2020"/>
                  </a:stretch>
                </a:blipFill>
              </p:spPr>
              <p:txBody>
                <a:bodyPr/>
                <a:lstStyle/>
                <a:p>
                  <a:r>
                    <a:rPr lang="zh-TW" altLang="en-US">
                      <a:noFill/>
                    </a:rPr>
                    <a:t> </a:t>
                  </a:r>
                </a:p>
              </p:txBody>
            </p:sp>
          </mc:Fallback>
        </mc:AlternateContent>
      </p:grpSp>
      <p:grpSp>
        <p:nvGrpSpPr>
          <p:cNvPr id="302" name="群組 301">
            <a:extLst>
              <a:ext uri="{FF2B5EF4-FFF2-40B4-BE49-F238E27FC236}">
                <a16:creationId xmlns:a16="http://schemas.microsoft.com/office/drawing/2014/main" id="{E8FC0276-630A-40A2-84CC-785E0372C762}"/>
              </a:ext>
            </a:extLst>
          </p:cNvPr>
          <p:cNvGrpSpPr/>
          <p:nvPr/>
        </p:nvGrpSpPr>
        <p:grpSpPr>
          <a:xfrm>
            <a:off x="2181191" y="5470626"/>
            <a:ext cx="604268" cy="760721"/>
            <a:chOff x="5686213" y="4717020"/>
            <a:chExt cx="604268" cy="760721"/>
          </a:xfrm>
        </p:grpSpPr>
        <p:sp>
          <p:nvSpPr>
            <p:cNvPr id="303" name="矩形 302">
              <a:extLst>
                <a:ext uri="{FF2B5EF4-FFF2-40B4-BE49-F238E27FC236}">
                  <a16:creationId xmlns:a16="http://schemas.microsoft.com/office/drawing/2014/main" id="{E6095060-163A-4931-996E-DBF50C00EE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9ADE15F2-02D2-4623-B907-D658AF735C1B}"/>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4" name="文字方塊 303">
                  <a:extLst>
                    <a:ext uri="{FF2B5EF4-FFF2-40B4-BE49-F238E27FC236}">
                      <a16:creationId xmlns:a16="http://schemas.microsoft.com/office/drawing/2014/main" id="{9ADE15F2-02D2-4623-B907-D658AF735C1B}"/>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3"/>
                  <a:stretch>
                    <a:fillRect l="-4040" r="-2020"/>
                  </a:stretch>
                </a:blipFill>
              </p:spPr>
              <p:txBody>
                <a:bodyPr/>
                <a:lstStyle/>
                <a:p>
                  <a:r>
                    <a:rPr lang="zh-TW" altLang="en-US">
                      <a:noFill/>
                    </a:rPr>
                    <a:t> </a:t>
                  </a:r>
                </a:p>
              </p:txBody>
            </p:sp>
          </mc:Fallback>
        </mc:AlternateContent>
      </p:grpSp>
      <p:grpSp>
        <p:nvGrpSpPr>
          <p:cNvPr id="305" name="群組 304">
            <a:extLst>
              <a:ext uri="{FF2B5EF4-FFF2-40B4-BE49-F238E27FC236}">
                <a16:creationId xmlns:a16="http://schemas.microsoft.com/office/drawing/2014/main" id="{8C825529-C906-48FB-AF1C-F8DC8D309C8B}"/>
              </a:ext>
            </a:extLst>
          </p:cNvPr>
          <p:cNvGrpSpPr/>
          <p:nvPr/>
        </p:nvGrpSpPr>
        <p:grpSpPr>
          <a:xfrm>
            <a:off x="2181527" y="5898852"/>
            <a:ext cx="572208" cy="430683"/>
            <a:chOff x="5686213" y="4717020"/>
            <a:chExt cx="572208" cy="430683"/>
          </a:xfrm>
        </p:grpSpPr>
        <p:sp>
          <p:nvSpPr>
            <p:cNvPr id="306" name="矩形 305">
              <a:extLst>
                <a:ext uri="{FF2B5EF4-FFF2-40B4-BE49-F238E27FC236}">
                  <a16:creationId xmlns:a16="http://schemas.microsoft.com/office/drawing/2014/main" id="{40C3BD83-EF82-44CB-8136-387C96AD361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7" name="文字方塊 306">
                  <a:extLst>
                    <a:ext uri="{FF2B5EF4-FFF2-40B4-BE49-F238E27FC236}">
                      <a16:creationId xmlns:a16="http://schemas.microsoft.com/office/drawing/2014/main" id="{2BCB28E2-AAE2-4C20-A36C-D3C07AAC5189}"/>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07" name="文字方塊 306">
                  <a:extLst>
                    <a:ext uri="{FF2B5EF4-FFF2-40B4-BE49-F238E27FC236}">
                      <a16:creationId xmlns:a16="http://schemas.microsoft.com/office/drawing/2014/main" id="{2BCB28E2-AAE2-4C20-A36C-D3C07AAC5189}"/>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64"/>
                  <a:stretch>
                    <a:fillRect l="-7447" r="-4255" b="-10938"/>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1449791" y="633383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1449791" y="6333836"/>
                <a:ext cx="334322" cy="445443"/>
              </a:xfrm>
              <a:prstGeom prst="rect">
                <a:avLst/>
              </a:prstGeom>
              <a:blipFill>
                <a:blip r:embed="rId65"/>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9F4EFB72-1938-49AB-9434-FF3A07BA520D}"/>
              </a:ext>
            </a:extLst>
          </p:cNvPr>
          <p:cNvSpPr/>
          <p:nvPr/>
        </p:nvSpPr>
        <p:spPr>
          <a:xfrm>
            <a:off x="2744179" y="3670981"/>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310" name="文字方塊 309">
                <a:extLst>
                  <a:ext uri="{FF2B5EF4-FFF2-40B4-BE49-F238E27FC236}">
                    <a16:creationId xmlns:a16="http://schemas.microsoft.com/office/drawing/2014/main" id="{EA51F4C6-2527-4D87-BF80-ADC1FF5C5A81}"/>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0" name="文字方塊 309">
                <a:extLst>
                  <a:ext uri="{FF2B5EF4-FFF2-40B4-BE49-F238E27FC236}">
                    <a16:creationId xmlns:a16="http://schemas.microsoft.com/office/drawing/2014/main" id="{EA51F4C6-2527-4D87-BF80-ADC1FF5C5A81}"/>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66"/>
                <a:stretch>
                  <a:fillRect l="-4861" r="-3472" b="-9375"/>
                </a:stretch>
              </a:blipFill>
            </p:spPr>
            <p:txBody>
              <a:bodyPr/>
              <a:lstStyle/>
              <a:p>
                <a:r>
                  <a:rPr lang="zh-TW" altLang="en-US">
                    <a:noFill/>
                  </a:rPr>
                  <a:t> </a:t>
                </a:r>
              </a:p>
            </p:txBody>
          </p:sp>
        </mc:Fallback>
      </mc:AlternateContent>
      <p:grpSp>
        <p:nvGrpSpPr>
          <p:cNvPr id="311" name="群組 310">
            <a:extLst>
              <a:ext uri="{FF2B5EF4-FFF2-40B4-BE49-F238E27FC236}">
                <a16:creationId xmlns:a16="http://schemas.microsoft.com/office/drawing/2014/main" id="{BDDB3264-0F13-4634-8153-0DDD9613414C}"/>
              </a:ext>
            </a:extLst>
          </p:cNvPr>
          <p:cNvGrpSpPr/>
          <p:nvPr/>
        </p:nvGrpSpPr>
        <p:grpSpPr>
          <a:xfrm>
            <a:off x="2736787" y="801181"/>
            <a:ext cx="715161" cy="540000"/>
            <a:chOff x="7174951" y="3803115"/>
            <a:chExt cx="715161" cy="540000"/>
          </a:xfrm>
        </p:grpSpPr>
        <p:sp>
          <p:nvSpPr>
            <p:cNvPr id="312" name="矩形 311">
              <a:extLst>
                <a:ext uri="{FF2B5EF4-FFF2-40B4-BE49-F238E27FC236}">
                  <a16:creationId xmlns:a16="http://schemas.microsoft.com/office/drawing/2014/main" id="{10700B03-1DFF-4B18-ADCC-DBAAB3918C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3" name="文字方塊 312">
                  <a:extLst>
                    <a:ext uri="{FF2B5EF4-FFF2-40B4-BE49-F238E27FC236}">
                      <a16:creationId xmlns:a16="http://schemas.microsoft.com/office/drawing/2014/main" id="{1791C781-490F-4B67-8E2E-355B87005AA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3" name="文字方塊 312">
                  <a:extLst>
                    <a:ext uri="{FF2B5EF4-FFF2-40B4-BE49-F238E27FC236}">
                      <a16:creationId xmlns:a16="http://schemas.microsoft.com/office/drawing/2014/main" id="{1791C781-490F-4B67-8E2E-355B87005AA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67"/>
                  <a:stretch>
                    <a:fillRect b="-11688"/>
                  </a:stretch>
                </a:blipFill>
              </p:spPr>
              <p:txBody>
                <a:bodyPr/>
                <a:lstStyle/>
                <a:p>
                  <a:r>
                    <a:rPr lang="zh-TW" altLang="en-US">
                      <a:noFill/>
                    </a:rPr>
                    <a:t> </a:t>
                  </a:r>
                </a:p>
              </p:txBody>
            </p:sp>
          </mc:Fallback>
        </mc:AlternateContent>
      </p:grpSp>
      <p:sp>
        <p:nvSpPr>
          <p:cNvPr id="314" name="矩形 313">
            <a:extLst>
              <a:ext uri="{FF2B5EF4-FFF2-40B4-BE49-F238E27FC236}">
                <a16:creationId xmlns:a16="http://schemas.microsoft.com/office/drawing/2014/main" id="{0061DA16-BAC4-4C98-9AD9-103A9BB1B574}"/>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A77EED5C-E397-4D7A-949B-BFB965B7B07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A77EED5C-E397-4D7A-949B-BFB965B7B07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6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AD7EDB6C-C85A-4008-8921-5FECA29031BE}"/>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6" name="文字方塊 315">
                <a:extLst>
                  <a:ext uri="{FF2B5EF4-FFF2-40B4-BE49-F238E27FC236}">
                    <a16:creationId xmlns:a16="http://schemas.microsoft.com/office/drawing/2014/main" id="{AD7EDB6C-C85A-4008-8921-5FECA29031BE}"/>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69"/>
                <a:stretch>
                  <a:fillRect l="-4861" r="-3472" b="-9375"/>
                </a:stretch>
              </a:blipFill>
            </p:spPr>
            <p:txBody>
              <a:bodyPr/>
              <a:lstStyle/>
              <a:p>
                <a:r>
                  <a:rPr lang="zh-TW" altLang="en-US">
                    <a:noFill/>
                  </a:rPr>
                  <a:t> </a:t>
                </a:r>
              </a:p>
            </p:txBody>
          </p:sp>
        </mc:Fallback>
      </mc:AlternateContent>
      <p:grpSp>
        <p:nvGrpSpPr>
          <p:cNvPr id="317" name="群組 316">
            <a:extLst>
              <a:ext uri="{FF2B5EF4-FFF2-40B4-BE49-F238E27FC236}">
                <a16:creationId xmlns:a16="http://schemas.microsoft.com/office/drawing/2014/main" id="{A9931EFC-73F2-48DB-BA6A-211392636F0E}"/>
              </a:ext>
            </a:extLst>
          </p:cNvPr>
          <p:cNvGrpSpPr/>
          <p:nvPr/>
        </p:nvGrpSpPr>
        <p:grpSpPr>
          <a:xfrm>
            <a:off x="4962365" y="819919"/>
            <a:ext cx="715161" cy="540000"/>
            <a:chOff x="7174951" y="3803115"/>
            <a:chExt cx="715161" cy="540000"/>
          </a:xfrm>
        </p:grpSpPr>
        <p:sp>
          <p:nvSpPr>
            <p:cNvPr id="318" name="矩形 317">
              <a:extLst>
                <a:ext uri="{FF2B5EF4-FFF2-40B4-BE49-F238E27FC236}">
                  <a16:creationId xmlns:a16="http://schemas.microsoft.com/office/drawing/2014/main" id="{B7502F79-7D5E-47C7-BD3B-B51CF5E44E8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68A2AF61-F83E-4FA8-9DBB-E919B9B8EB9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68A2AF61-F83E-4FA8-9DBB-E919B9B8EB9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0"/>
                  <a:stretch>
                    <a:fillRect b="-11688"/>
                  </a:stretch>
                </a:blipFill>
              </p:spPr>
              <p:txBody>
                <a:bodyPr/>
                <a:lstStyle/>
                <a:p>
                  <a:r>
                    <a:rPr lang="zh-TW" altLang="en-US">
                      <a:noFill/>
                    </a:rPr>
                    <a:t> </a:t>
                  </a:r>
                </a:p>
              </p:txBody>
            </p:sp>
          </mc:Fallback>
        </mc:AlternateContent>
      </p:grpSp>
      <p:sp>
        <p:nvSpPr>
          <p:cNvPr id="320" name="矩形 319">
            <a:extLst>
              <a:ext uri="{FF2B5EF4-FFF2-40B4-BE49-F238E27FC236}">
                <a16:creationId xmlns:a16="http://schemas.microsoft.com/office/drawing/2014/main" id="{1571B7D3-D008-4B10-9882-DF62074CE016}"/>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08FDE936-E303-446F-94D5-601297B69ACA}"/>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1" name="文字方塊 320">
                <a:extLst>
                  <a:ext uri="{FF2B5EF4-FFF2-40B4-BE49-F238E27FC236}">
                    <a16:creationId xmlns:a16="http://schemas.microsoft.com/office/drawing/2014/main" id="{08FDE936-E303-446F-94D5-601297B69ACA}"/>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7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2" name="文字方塊 321">
                <a:extLst>
                  <a:ext uri="{FF2B5EF4-FFF2-40B4-BE49-F238E27FC236}">
                    <a16:creationId xmlns:a16="http://schemas.microsoft.com/office/drawing/2014/main" id="{2E9F4A46-CD17-4D26-AFAD-4191470F72D9}"/>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2" name="文字方塊 321">
                <a:extLst>
                  <a:ext uri="{FF2B5EF4-FFF2-40B4-BE49-F238E27FC236}">
                    <a16:creationId xmlns:a16="http://schemas.microsoft.com/office/drawing/2014/main" id="{2E9F4A46-CD17-4D26-AFAD-4191470F72D9}"/>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72"/>
                <a:stretch>
                  <a:fillRect l="-4861" r="-3472" b="-11111"/>
                </a:stretch>
              </a:blipFill>
            </p:spPr>
            <p:txBody>
              <a:bodyPr/>
              <a:lstStyle/>
              <a:p>
                <a:r>
                  <a:rPr lang="zh-TW" altLang="en-US">
                    <a:noFill/>
                  </a:rPr>
                  <a:t> </a:t>
                </a:r>
              </a:p>
            </p:txBody>
          </p:sp>
        </mc:Fallback>
      </mc:AlternateContent>
      <p:grpSp>
        <p:nvGrpSpPr>
          <p:cNvPr id="323" name="群組 322">
            <a:extLst>
              <a:ext uri="{FF2B5EF4-FFF2-40B4-BE49-F238E27FC236}">
                <a16:creationId xmlns:a16="http://schemas.microsoft.com/office/drawing/2014/main" id="{C0245543-7158-4648-9F50-4F057FB27B6A}"/>
              </a:ext>
            </a:extLst>
          </p:cNvPr>
          <p:cNvGrpSpPr/>
          <p:nvPr/>
        </p:nvGrpSpPr>
        <p:grpSpPr>
          <a:xfrm>
            <a:off x="2736787" y="1543085"/>
            <a:ext cx="715161" cy="540000"/>
            <a:chOff x="7174951" y="3803115"/>
            <a:chExt cx="715161" cy="540000"/>
          </a:xfrm>
        </p:grpSpPr>
        <p:sp>
          <p:nvSpPr>
            <p:cNvPr id="324" name="矩形 323">
              <a:extLst>
                <a:ext uri="{FF2B5EF4-FFF2-40B4-BE49-F238E27FC236}">
                  <a16:creationId xmlns:a16="http://schemas.microsoft.com/office/drawing/2014/main" id="{22B46A07-6D10-4FEC-A512-84B0472DC76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82B471FD-CFE4-493B-9F25-9538BB5443A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82B471FD-CFE4-493B-9F25-9538BB5443A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3"/>
                  <a:stretch>
                    <a:fillRect b="-11688"/>
                  </a:stretch>
                </a:blipFill>
              </p:spPr>
              <p:txBody>
                <a:bodyPr/>
                <a:lstStyle/>
                <a:p>
                  <a:r>
                    <a:rPr lang="zh-TW" altLang="en-US">
                      <a:noFill/>
                    </a:rPr>
                    <a:t> </a:t>
                  </a:r>
                </a:p>
              </p:txBody>
            </p:sp>
          </mc:Fallback>
        </mc:AlternateContent>
      </p:grpSp>
      <p:sp>
        <p:nvSpPr>
          <p:cNvPr id="326" name="矩形 325">
            <a:extLst>
              <a:ext uri="{FF2B5EF4-FFF2-40B4-BE49-F238E27FC236}">
                <a16:creationId xmlns:a16="http://schemas.microsoft.com/office/drawing/2014/main" id="{792E96AC-ED79-46D8-80B1-12FB9C671BC9}"/>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FAA6FE91-1A53-448E-A863-40F63FBD9E6D}"/>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FAA6FE91-1A53-448E-A863-40F63FBD9E6D}"/>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7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8" name="文字方塊 327">
                <a:extLst>
                  <a:ext uri="{FF2B5EF4-FFF2-40B4-BE49-F238E27FC236}">
                    <a16:creationId xmlns:a16="http://schemas.microsoft.com/office/drawing/2014/main" id="{4B3BA63A-D475-4A09-AEF7-BD06F17F96C3}"/>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8" name="文字方塊 327">
                <a:extLst>
                  <a:ext uri="{FF2B5EF4-FFF2-40B4-BE49-F238E27FC236}">
                    <a16:creationId xmlns:a16="http://schemas.microsoft.com/office/drawing/2014/main" id="{4B3BA63A-D475-4A09-AEF7-BD06F17F96C3}"/>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75"/>
                <a:stretch>
                  <a:fillRect l="-4861" r="-3472" b="-11111"/>
                </a:stretch>
              </a:blipFill>
            </p:spPr>
            <p:txBody>
              <a:bodyPr/>
              <a:lstStyle/>
              <a:p>
                <a:r>
                  <a:rPr lang="zh-TW" altLang="en-US">
                    <a:noFill/>
                  </a:rPr>
                  <a:t> </a:t>
                </a:r>
              </a:p>
            </p:txBody>
          </p:sp>
        </mc:Fallback>
      </mc:AlternateContent>
      <p:grpSp>
        <p:nvGrpSpPr>
          <p:cNvPr id="329" name="群組 328">
            <a:extLst>
              <a:ext uri="{FF2B5EF4-FFF2-40B4-BE49-F238E27FC236}">
                <a16:creationId xmlns:a16="http://schemas.microsoft.com/office/drawing/2014/main" id="{D19E125F-4A15-4DF2-BAF9-6CC0FEE6582F}"/>
              </a:ext>
            </a:extLst>
          </p:cNvPr>
          <p:cNvGrpSpPr/>
          <p:nvPr/>
        </p:nvGrpSpPr>
        <p:grpSpPr>
          <a:xfrm>
            <a:off x="4945098" y="1560588"/>
            <a:ext cx="715161" cy="540000"/>
            <a:chOff x="7174951" y="3803115"/>
            <a:chExt cx="715161" cy="540000"/>
          </a:xfrm>
        </p:grpSpPr>
        <p:sp>
          <p:nvSpPr>
            <p:cNvPr id="330" name="矩形 329">
              <a:extLst>
                <a:ext uri="{FF2B5EF4-FFF2-40B4-BE49-F238E27FC236}">
                  <a16:creationId xmlns:a16="http://schemas.microsoft.com/office/drawing/2014/main" id="{54EC58BB-EAB9-4645-9D3D-C03292C808A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DD68C15-398F-46AC-B7C8-A9DE9A098A36}"/>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DD68C15-398F-46AC-B7C8-A9DE9A098A36}"/>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6"/>
                  <a:stretch>
                    <a:fillRect b="-11688"/>
                  </a:stretch>
                </a:blipFill>
              </p:spPr>
              <p:txBody>
                <a:bodyPr/>
                <a:lstStyle/>
                <a:p>
                  <a:r>
                    <a:rPr lang="zh-TW" altLang="en-US">
                      <a:noFill/>
                    </a:rPr>
                    <a:t> </a:t>
                  </a:r>
                </a:p>
              </p:txBody>
            </p:sp>
          </mc:Fallback>
        </mc:AlternateContent>
      </p:grpSp>
      <p:sp>
        <p:nvSpPr>
          <p:cNvPr id="332" name="矩形 331">
            <a:extLst>
              <a:ext uri="{FF2B5EF4-FFF2-40B4-BE49-F238E27FC236}">
                <a16:creationId xmlns:a16="http://schemas.microsoft.com/office/drawing/2014/main" id="{11F548E7-BD46-4A67-B9A8-748C59838E22}"/>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3" name="文字方塊 332">
                <a:extLst>
                  <a:ext uri="{FF2B5EF4-FFF2-40B4-BE49-F238E27FC236}">
                    <a16:creationId xmlns:a16="http://schemas.microsoft.com/office/drawing/2014/main" id="{7634A156-6904-45AC-918C-A1E673126532}"/>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3" name="文字方塊 332">
                <a:extLst>
                  <a:ext uri="{FF2B5EF4-FFF2-40B4-BE49-F238E27FC236}">
                    <a16:creationId xmlns:a16="http://schemas.microsoft.com/office/drawing/2014/main" id="{7634A156-6904-45AC-918C-A1E673126532}"/>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77"/>
                <a:stretch>
                  <a:fillRect/>
                </a:stretch>
              </a:blipFill>
            </p:spPr>
            <p:txBody>
              <a:bodyPr/>
              <a:lstStyle/>
              <a:p>
                <a:r>
                  <a:rPr lang="zh-TW" altLang="en-US">
                    <a:noFill/>
                  </a:rPr>
                  <a:t> </a:t>
                </a:r>
              </a:p>
            </p:txBody>
          </p:sp>
        </mc:Fallback>
      </mc:AlternateContent>
      <p:grpSp>
        <p:nvGrpSpPr>
          <p:cNvPr id="334" name="群組 333">
            <a:extLst>
              <a:ext uri="{FF2B5EF4-FFF2-40B4-BE49-F238E27FC236}">
                <a16:creationId xmlns:a16="http://schemas.microsoft.com/office/drawing/2014/main" id="{E5ABA450-95E0-4A07-A8E1-545E19AF8546}"/>
              </a:ext>
            </a:extLst>
          </p:cNvPr>
          <p:cNvGrpSpPr/>
          <p:nvPr/>
        </p:nvGrpSpPr>
        <p:grpSpPr>
          <a:xfrm>
            <a:off x="8146405" y="984754"/>
            <a:ext cx="715161" cy="540000"/>
            <a:chOff x="7174951" y="3803115"/>
            <a:chExt cx="715161" cy="540000"/>
          </a:xfrm>
        </p:grpSpPr>
        <p:sp>
          <p:nvSpPr>
            <p:cNvPr id="335" name="矩形 334">
              <a:extLst>
                <a:ext uri="{FF2B5EF4-FFF2-40B4-BE49-F238E27FC236}">
                  <a16:creationId xmlns:a16="http://schemas.microsoft.com/office/drawing/2014/main" id="{EAF6A66E-2F89-4111-AC0F-825EDA9DA21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E3795AA5-F6D8-4E4C-8E4E-F98023C1090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6" name="文字方塊 335">
                  <a:extLst>
                    <a:ext uri="{FF2B5EF4-FFF2-40B4-BE49-F238E27FC236}">
                      <a16:creationId xmlns:a16="http://schemas.microsoft.com/office/drawing/2014/main" id="{E3795AA5-F6D8-4E4C-8E4E-F98023C1090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8"/>
                  <a:stretch>
                    <a:fillRect b="-11688"/>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9EDE75CB-1F59-4425-873A-A9E32DC3CE99}"/>
              </a:ext>
            </a:extLst>
          </p:cNvPr>
          <p:cNvGrpSpPr/>
          <p:nvPr/>
        </p:nvGrpSpPr>
        <p:grpSpPr>
          <a:xfrm>
            <a:off x="7488577" y="429280"/>
            <a:ext cx="715161" cy="470000"/>
            <a:chOff x="7193535" y="5191659"/>
            <a:chExt cx="715161" cy="470000"/>
          </a:xfrm>
        </p:grpSpPr>
        <p:sp>
          <p:nvSpPr>
            <p:cNvPr id="338" name="矩形 337">
              <a:extLst>
                <a:ext uri="{FF2B5EF4-FFF2-40B4-BE49-F238E27FC236}">
                  <a16:creationId xmlns:a16="http://schemas.microsoft.com/office/drawing/2014/main" id="{1DFDBBCF-3E02-4DAE-BC97-5E2B4EDC390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59007B56-0EA3-419D-BD9C-ECA4609FFC71}"/>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9" name="文字方塊 338">
                  <a:extLst>
                    <a:ext uri="{FF2B5EF4-FFF2-40B4-BE49-F238E27FC236}">
                      <a16:creationId xmlns:a16="http://schemas.microsoft.com/office/drawing/2014/main" id="{59007B56-0EA3-419D-BD9C-ECA4609FFC71}"/>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79"/>
                  <a:stretch>
                    <a:fillRect/>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AA831AA2-6129-4D0F-BFB9-3FAA036DE721}"/>
              </a:ext>
            </a:extLst>
          </p:cNvPr>
          <p:cNvGrpSpPr/>
          <p:nvPr/>
        </p:nvGrpSpPr>
        <p:grpSpPr>
          <a:xfrm>
            <a:off x="7488577" y="842855"/>
            <a:ext cx="715161" cy="470000"/>
            <a:chOff x="7193535" y="5191659"/>
            <a:chExt cx="715161" cy="470000"/>
          </a:xfrm>
        </p:grpSpPr>
        <p:sp>
          <p:nvSpPr>
            <p:cNvPr id="341" name="矩形 340">
              <a:extLst>
                <a:ext uri="{FF2B5EF4-FFF2-40B4-BE49-F238E27FC236}">
                  <a16:creationId xmlns:a16="http://schemas.microsoft.com/office/drawing/2014/main" id="{80826763-6DB5-4C20-B5FA-D9E951B171D8}"/>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B8C5306E-D907-43F6-8819-402A7D9E4E4E}"/>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42" name="文字方塊 341">
                  <a:extLst>
                    <a:ext uri="{FF2B5EF4-FFF2-40B4-BE49-F238E27FC236}">
                      <a16:creationId xmlns:a16="http://schemas.microsoft.com/office/drawing/2014/main" id="{B8C5306E-D907-43F6-8819-402A7D9E4E4E}"/>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0"/>
                  <a:stretch>
                    <a:fillRect/>
                  </a:stretch>
                </a:blipFill>
              </p:spPr>
              <p:txBody>
                <a:bodyPr/>
                <a:lstStyle/>
                <a:p>
                  <a:r>
                    <a:rPr lang="zh-TW" altLang="en-US">
                      <a:noFill/>
                    </a:rPr>
                    <a:t> </a:t>
                  </a:r>
                </a:p>
              </p:txBody>
            </p:sp>
          </mc:Fallback>
        </mc:AlternateContent>
      </p:grpSp>
      <p:grpSp>
        <p:nvGrpSpPr>
          <p:cNvPr id="343" name="群組 342">
            <a:extLst>
              <a:ext uri="{FF2B5EF4-FFF2-40B4-BE49-F238E27FC236}">
                <a16:creationId xmlns:a16="http://schemas.microsoft.com/office/drawing/2014/main" id="{A1B7DF20-BA37-4469-B852-CCAEB9F759D8}"/>
              </a:ext>
            </a:extLst>
          </p:cNvPr>
          <p:cNvGrpSpPr/>
          <p:nvPr/>
        </p:nvGrpSpPr>
        <p:grpSpPr>
          <a:xfrm>
            <a:off x="7488577" y="1254754"/>
            <a:ext cx="715161" cy="470000"/>
            <a:chOff x="7193535" y="5191659"/>
            <a:chExt cx="715161" cy="470000"/>
          </a:xfrm>
        </p:grpSpPr>
        <p:sp>
          <p:nvSpPr>
            <p:cNvPr id="344" name="矩形 343">
              <a:extLst>
                <a:ext uri="{FF2B5EF4-FFF2-40B4-BE49-F238E27FC236}">
                  <a16:creationId xmlns:a16="http://schemas.microsoft.com/office/drawing/2014/main" id="{A920BB21-6C60-4B4E-8912-7D6D4B29C21B}"/>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5" name="文字方塊 344">
                  <a:extLst>
                    <a:ext uri="{FF2B5EF4-FFF2-40B4-BE49-F238E27FC236}">
                      <a16:creationId xmlns:a16="http://schemas.microsoft.com/office/drawing/2014/main" id="{4BAD0B17-1F6D-44E9-9B19-6F77EFA13E64}"/>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45" name="文字方塊 344">
                  <a:extLst>
                    <a:ext uri="{FF2B5EF4-FFF2-40B4-BE49-F238E27FC236}">
                      <a16:creationId xmlns:a16="http://schemas.microsoft.com/office/drawing/2014/main" id="{4BAD0B17-1F6D-44E9-9B19-6F77EFA13E64}"/>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1"/>
                  <a:stretch>
                    <a:fillRect/>
                  </a:stretch>
                </a:blipFill>
              </p:spPr>
              <p:txBody>
                <a:bodyPr/>
                <a:lstStyle/>
                <a:p>
                  <a:r>
                    <a:rPr lang="zh-TW" altLang="en-US">
                      <a:noFill/>
                    </a:rPr>
                    <a:t> </a:t>
                  </a:r>
                </a:p>
              </p:txBody>
            </p:sp>
          </mc:Fallback>
        </mc:AlternateContent>
      </p:grpSp>
      <p:grpSp>
        <p:nvGrpSpPr>
          <p:cNvPr id="346" name="群組 345">
            <a:extLst>
              <a:ext uri="{FF2B5EF4-FFF2-40B4-BE49-F238E27FC236}">
                <a16:creationId xmlns:a16="http://schemas.microsoft.com/office/drawing/2014/main" id="{2B7D640C-6111-43A1-827D-FF99837A8BA4}"/>
              </a:ext>
            </a:extLst>
          </p:cNvPr>
          <p:cNvGrpSpPr/>
          <p:nvPr/>
        </p:nvGrpSpPr>
        <p:grpSpPr>
          <a:xfrm>
            <a:off x="7488577" y="1651186"/>
            <a:ext cx="715161" cy="468975"/>
            <a:chOff x="7193535" y="5191659"/>
            <a:chExt cx="715161" cy="468975"/>
          </a:xfrm>
        </p:grpSpPr>
        <p:sp>
          <p:nvSpPr>
            <p:cNvPr id="347" name="矩形 346">
              <a:extLst>
                <a:ext uri="{FF2B5EF4-FFF2-40B4-BE49-F238E27FC236}">
                  <a16:creationId xmlns:a16="http://schemas.microsoft.com/office/drawing/2014/main" id="{6C718CF0-F7C5-4164-A9FE-2506B6E24AA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8" name="文字方塊 347">
                  <a:extLst>
                    <a:ext uri="{FF2B5EF4-FFF2-40B4-BE49-F238E27FC236}">
                      <a16:creationId xmlns:a16="http://schemas.microsoft.com/office/drawing/2014/main" id="{B694AD53-D592-4A61-AC6F-4158437BEC21}"/>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8" name="文字方塊 347">
                  <a:extLst>
                    <a:ext uri="{FF2B5EF4-FFF2-40B4-BE49-F238E27FC236}">
                      <a16:creationId xmlns:a16="http://schemas.microsoft.com/office/drawing/2014/main" id="{B694AD53-D592-4A61-AC6F-4158437BEC21}"/>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82"/>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49" name="文字方塊 348">
                <a:extLst>
                  <a:ext uri="{FF2B5EF4-FFF2-40B4-BE49-F238E27FC236}">
                    <a16:creationId xmlns:a16="http://schemas.microsoft.com/office/drawing/2014/main" id="{2D80913E-4C7D-4BFE-B08C-6E0C2B47B071}"/>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349" name="文字方塊 348">
                <a:extLst>
                  <a:ext uri="{FF2B5EF4-FFF2-40B4-BE49-F238E27FC236}">
                    <a16:creationId xmlns:a16="http://schemas.microsoft.com/office/drawing/2014/main" id="{2D80913E-4C7D-4BFE-B08C-6E0C2B47B071}"/>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83"/>
                <a:stretch>
                  <a:fillRect l="-10204" r="-10204"/>
                </a:stretch>
              </a:blipFill>
            </p:spPr>
            <p:txBody>
              <a:bodyPr/>
              <a:lstStyle/>
              <a:p>
                <a:r>
                  <a:rPr lang="zh-TW" altLang="en-US">
                    <a:noFill/>
                  </a:rPr>
                  <a:t> </a:t>
                </a:r>
              </a:p>
            </p:txBody>
          </p:sp>
        </mc:Fallback>
      </mc:AlternateContent>
      <p:grpSp>
        <p:nvGrpSpPr>
          <p:cNvPr id="350" name="群組 349">
            <a:extLst>
              <a:ext uri="{FF2B5EF4-FFF2-40B4-BE49-F238E27FC236}">
                <a16:creationId xmlns:a16="http://schemas.microsoft.com/office/drawing/2014/main" id="{F08ACC02-C6F7-42E2-9AEF-8ABE7FF9B119}"/>
              </a:ext>
            </a:extLst>
          </p:cNvPr>
          <p:cNvGrpSpPr/>
          <p:nvPr/>
        </p:nvGrpSpPr>
        <p:grpSpPr>
          <a:xfrm>
            <a:off x="6341537" y="354681"/>
            <a:ext cx="565091" cy="430683"/>
            <a:chOff x="5686213" y="4717020"/>
            <a:chExt cx="565091" cy="430683"/>
          </a:xfrm>
        </p:grpSpPr>
        <p:sp>
          <p:nvSpPr>
            <p:cNvPr id="351" name="矩形 350">
              <a:extLst>
                <a:ext uri="{FF2B5EF4-FFF2-40B4-BE49-F238E27FC236}">
                  <a16:creationId xmlns:a16="http://schemas.microsoft.com/office/drawing/2014/main" id="{0787EADD-436A-4B88-B465-14C31D5C57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2" name="文字方塊 351">
                  <a:extLst>
                    <a:ext uri="{FF2B5EF4-FFF2-40B4-BE49-F238E27FC236}">
                      <a16:creationId xmlns:a16="http://schemas.microsoft.com/office/drawing/2014/main" id="{37FA6FAB-2F5C-46E0-A443-B9B9C4B903DE}"/>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4"/>
                  <a:stretch>
                    <a:fillRect l="-7609" r="-5435" b="-11111"/>
                  </a:stretch>
                </a:blipFill>
              </p:spPr>
              <p:txBody>
                <a:bodyPr/>
                <a:lstStyle/>
                <a:p>
                  <a:r>
                    <a:rPr lang="zh-TW" altLang="en-US">
                      <a:noFill/>
                    </a:rPr>
                    <a:t> </a:t>
                  </a:r>
                </a:p>
              </p:txBody>
            </p:sp>
          </mc:Fallback>
        </mc:AlternateContent>
      </p:grpSp>
      <p:grpSp>
        <p:nvGrpSpPr>
          <p:cNvPr id="353" name="群組 352">
            <a:extLst>
              <a:ext uri="{FF2B5EF4-FFF2-40B4-BE49-F238E27FC236}">
                <a16:creationId xmlns:a16="http://schemas.microsoft.com/office/drawing/2014/main" id="{6B30790A-88BF-4B0E-9A82-94B05EB64DE3}"/>
              </a:ext>
            </a:extLst>
          </p:cNvPr>
          <p:cNvGrpSpPr/>
          <p:nvPr/>
        </p:nvGrpSpPr>
        <p:grpSpPr>
          <a:xfrm>
            <a:off x="6350246" y="785364"/>
            <a:ext cx="565091" cy="430683"/>
            <a:chOff x="5686213" y="4717020"/>
            <a:chExt cx="565091" cy="430683"/>
          </a:xfrm>
        </p:grpSpPr>
        <p:sp>
          <p:nvSpPr>
            <p:cNvPr id="354" name="矩形 353">
              <a:extLst>
                <a:ext uri="{FF2B5EF4-FFF2-40B4-BE49-F238E27FC236}">
                  <a16:creationId xmlns:a16="http://schemas.microsoft.com/office/drawing/2014/main" id="{F4A0FC6C-0476-4A98-B287-C1DC2D1F49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5" name="文字方塊 354">
                  <a:extLst>
                    <a:ext uri="{FF2B5EF4-FFF2-40B4-BE49-F238E27FC236}">
                      <a16:creationId xmlns:a16="http://schemas.microsoft.com/office/drawing/2014/main" id="{CE2E3476-1913-4CF6-BC9F-2ADFBFEE3EE6}"/>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5"/>
                  <a:stretch>
                    <a:fillRect l="-6452" r="-4301" b="-9375"/>
                  </a:stretch>
                </a:blipFill>
              </p:spPr>
              <p:txBody>
                <a:bodyPr/>
                <a:lstStyle/>
                <a:p>
                  <a:r>
                    <a:rPr lang="zh-TW" altLang="en-US">
                      <a:noFill/>
                    </a:rPr>
                    <a:t> </a:t>
                  </a:r>
                </a:p>
              </p:txBody>
            </p:sp>
          </mc:Fallback>
        </mc:AlternateContent>
      </p:grpSp>
      <p:grpSp>
        <p:nvGrpSpPr>
          <p:cNvPr id="356" name="群組 355">
            <a:extLst>
              <a:ext uri="{FF2B5EF4-FFF2-40B4-BE49-F238E27FC236}">
                <a16:creationId xmlns:a16="http://schemas.microsoft.com/office/drawing/2014/main" id="{8B83A819-3448-4CFA-A0AB-35244E2733E9}"/>
              </a:ext>
            </a:extLst>
          </p:cNvPr>
          <p:cNvGrpSpPr/>
          <p:nvPr/>
        </p:nvGrpSpPr>
        <p:grpSpPr>
          <a:xfrm>
            <a:off x="6350614" y="1218278"/>
            <a:ext cx="565091" cy="430683"/>
            <a:chOff x="5686213" y="4717020"/>
            <a:chExt cx="565091" cy="430683"/>
          </a:xfrm>
        </p:grpSpPr>
        <p:sp>
          <p:nvSpPr>
            <p:cNvPr id="357" name="矩形 356">
              <a:extLst>
                <a:ext uri="{FF2B5EF4-FFF2-40B4-BE49-F238E27FC236}">
                  <a16:creationId xmlns:a16="http://schemas.microsoft.com/office/drawing/2014/main" id="{C60EC31A-1AD8-4FF8-B047-F273D52D68D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8" name="文字方塊 357">
                  <a:extLst>
                    <a:ext uri="{FF2B5EF4-FFF2-40B4-BE49-F238E27FC236}">
                      <a16:creationId xmlns:a16="http://schemas.microsoft.com/office/drawing/2014/main" id="{C3C935F9-7EB3-4B81-B2C8-C9620FDC3D59}"/>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6"/>
                  <a:stretch>
                    <a:fillRect l="-6452" r="-4301" b="-9375"/>
                  </a:stretch>
                </a:blipFill>
              </p:spPr>
              <p:txBody>
                <a:bodyPr/>
                <a:lstStyle/>
                <a:p>
                  <a:r>
                    <a:rPr lang="zh-TW" altLang="en-US">
                      <a:noFill/>
                    </a:rPr>
                    <a:t> </a:t>
                  </a:r>
                </a:p>
              </p:txBody>
            </p:sp>
          </mc:Fallback>
        </mc:AlternateContent>
      </p:grpSp>
      <p:grpSp>
        <p:nvGrpSpPr>
          <p:cNvPr id="359" name="群組 358">
            <a:extLst>
              <a:ext uri="{FF2B5EF4-FFF2-40B4-BE49-F238E27FC236}">
                <a16:creationId xmlns:a16="http://schemas.microsoft.com/office/drawing/2014/main" id="{7FCC0658-311D-47F0-BBB9-22AB4FA2F3D0}"/>
              </a:ext>
            </a:extLst>
          </p:cNvPr>
          <p:cNvGrpSpPr/>
          <p:nvPr/>
        </p:nvGrpSpPr>
        <p:grpSpPr>
          <a:xfrm>
            <a:off x="6350950" y="1646504"/>
            <a:ext cx="565091" cy="430683"/>
            <a:chOff x="5686213" y="4717020"/>
            <a:chExt cx="565091" cy="430683"/>
          </a:xfrm>
        </p:grpSpPr>
        <p:sp>
          <p:nvSpPr>
            <p:cNvPr id="360" name="矩形 359">
              <a:extLst>
                <a:ext uri="{FF2B5EF4-FFF2-40B4-BE49-F238E27FC236}">
                  <a16:creationId xmlns:a16="http://schemas.microsoft.com/office/drawing/2014/main" id="{394159C4-BA2C-405D-B4C4-17C614B48D5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61" name="文字方塊 360">
                  <a:extLst>
                    <a:ext uri="{FF2B5EF4-FFF2-40B4-BE49-F238E27FC236}">
                      <a16:creationId xmlns:a16="http://schemas.microsoft.com/office/drawing/2014/main" id="{CBE3BC2E-D255-4B23-A1A2-0EF17C5288F8}"/>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7"/>
                  <a:stretch>
                    <a:fillRect l="-6452" r="-4301" b="-11111"/>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62" name="文字方塊 361">
                <a:extLst>
                  <a:ext uri="{FF2B5EF4-FFF2-40B4-BE49-F238E27FC236}">
                    <a16:creationId xmlns:a16="http://schemas.microsoft.com/office/drawing/2014/main" id="{A9E6C692-3023-49A4-B63A-113713057F00}"/>
                  </a:ext>
                </a:extLst>
              </p:cNvPr>
              <p:cNvSpPr txBox="1"/>
              <p:nvPr/>
            </p:nvSpPr>
            <p:spPr>
              <a:xfrm>
                <a:off x="858986"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362" name="文字方塊 361">
                <a:extLst>
                  <a:ext uri="{FF2B5EF4-FFF2-40B4-BE49-F238E27FC236}">
                    <a16:creationId xmlns:a16="http://schemas.microsoft.com/office/drawing/2014/main" id="{A9E6C692-3023-49A4-B63A-113713057F00}"/>
                  </a:ext>
                </a:extLst>
              </p:cNvPr>
              <p:cNvSpPr txBox="1">
                <a:spLocks noRot="1" noChangeAspect="1" noMove="1" noResize="1" noEditPoints="1" noAdjustHandles="1" noChangeArrowheads="1" noChangeShapeType="1" noTextEdit="1"/>
              </p:cNvSpPr>
              <p:nvPr/>
            </p:nvSpPr>
            <p:spPr>
              <a:xfrm>
                <a:off x="858986" y="2238239"/>
                <a:ext cx="572208" cy="385555"/>
              </a:xfrm>
              <a:prstGeom prst="rect">
                <a:avLst/>
              </a:prstGeom>
              <a:blipFill>
                <a:blip r:embed="rId88"/>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3" name="文字方塊 362">
                <a:extLst>
                  <a:ext uri="{FF2B5EF4-FFF2-40B4-BE49-F238E27FC236}">
                    <a16:creationId xmlns:a16="http://schemas.microsoft.com/office/drawing/2014/main" id="{86F0CBB5-4442-4690-8C93-8CB1A86B38EA}"/>
                  </a:ext>
                </a:extLst>
              </p:cNvPr>
              <p:cNvSpPr txBox="1"/>
              <p:nvPr/>
            </p:nvSpPr>
            <p:spPr>
              <a:xfrm>
                <a:off x="3131584"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63" name="文字方塊 362">
                <a:extLst>
                  <a:ext uri="{FF2B5EF4-FFF2-40B4-BE49-F238E27FC236}">
                    <a16:creationId xmlns:a16="http://schemas.microsoft.com/office/drawing/2014/main" id="{86F0CBB5-4442-4690-8C93-8CB1A86B38EA}"/>
                  </a:ext>
                </a:extLst>
              </p:cNvPr>
              <p:cNvSpPr txBox="1">
                <a:spLocks noRot="1" noChangeAspect="1" noMove="1" noResize="1" noEditPoints="1" noAdjustHandles="1" noChangeArrowheads="1" noChangeShapeType="1" noTextEdit="1"/>
              </p:cNvSpPr>
              <p:nvPr/>
            </p:nvSpPr>
            <p:spPr>
              <a:xfrm>
                <a:off x="3131584" y="2238239"/>
                <a:ext cx="572208" cy="385555"/>
              </a:xfrm>
              <a:prstGeom prst="rect">
                <a:avLst/>
              </a:prstGeom>
              <a:blipFill>
                <a:blip r:embed="rId89"/>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4" name="文字方塊 363">
                <a:extLst>
                  <a:ext uri="{FF2B5EF4-FFF2-40B4-BE49-F238E27FC236}">
                    <a16:creationId xmlns:a16="http://schemas.microsoft.com/office/drawing/2014/main" id="{C2B243A1-A579-478D-9262-D1AFD857E063}"/>
                  </a:ext>
                </a:extLst>
              </p:cNvPr>
              <p:cNvSpPr txBox="1"/>
              <p:nvPr/>
            </p:nvSpPr>
            <p:spPr>
              <a:xfrm>
                <a:off x="5282782"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364" name="文字方塊 363">
                <a:extLst>
                  <a:ext uri="{FF2B5EF4-FFF2-40B4-BE49-F238E27FC236}">
                    <a16:creationId xmlns:a16="http://schemas.microsoft.com/office/drawing/2014/main" id="{C2B243A1-A579-478D-9262-D1AFD857E063}"/>
                  </a:ext>
                </a:extLst>
              </p:cNvPr>
              <p:cNvSpPr txBox="1">
                <a:spLocks noRot="1" noChangeAspect="1" noMove="1" noResize="1" noEditPoints="1" noAdjustHandles="1" noChangeArrowheads="1" noChangeShapeType="1" noTextEdit="1"/>
              </p:cNvSpPr>
              <p:nvPr/>
            </p:nvSpPr>
            <p:spPr>
              <a:xfrm>
                <a:off x="5282782" y="2238239"/>
                <a:ext cx="572208" cy="385555"/>
              </a:xfrm>
              <a:prstGeom prst="rect">
                <a:avLst/>
              </a:prstGeom>
              <a:blipFill>
                <a:blip r:embed="rId90"/>
                <a:stretch>
                  <a:fillRect l="-7527" r="-5376"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5" name="文字方塊 364">
                <a:extLst>
                  <a:ext uri="{FF2B5EF4-FFF2-40B4-BE49-F238E27FC236}">
                    <a16:creationId xmlns:a16="http://schemas.microsoft.com/office/drawing/2014/main" id="{B96FAD7F-B67D-41E1-A4CD-01BCF019B21B}"/>
                  </a:ext>
                </a:extLst>
              </p:cNvPr>
              <p:cNvSpPr txBox="1"/>
              <p:nvPr/>
            </p:nvSpPr>
            <p:spPr>
              <a:xfrm>
                <a:off x="7638647" y="2254462"/>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365" name="文字方塊 364">
                <a:extLst>
                  <a:ext uri="{FF2B5EF4-FFF2-40B4-BE49-F238E27FC236}">
                    <a16:creationId xmlns:a16="http://schemas.microsoft.com/office/drawing/2014/main" id="{B96FAD7F-B67D-41E1-A4CD-01BCF019B21B}"/>
                  </a:ext>
                </a:extLst>
              </p:cNvPr>
              <p:cNvSpPr txBox="1">
                <a:spLocks noRot="1" noChangeAspect="1" noMove="1" noResize="1" noEditPoints="1" noAdjustHandles="1" noChangeArrowheads="1" noChangeShapeType="1" noTextEdit="1"/>
              </p:cNvSpPr>
              <p:nvPr/>
            </p:nvSpPr>
            <p:spPr>
              <a:xfrm>
                <a:off x="7638647" y="2254462"/>
                <a:ext cx="572208" cy="385555"/>
              </a:xfrm>
              <a:prstGeom prst="rect">
                <a:avLst/>
              </a:prstGeom>
              <a:blipFill>
                <a:blip r:embed="rId91"/>
                <a:stretch>
                  <a:fillRect l="-6383" r="-4255"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C3A3D9A7-488B-4071-B361-6A3DCD17B83A}"/>
              </a:ext>
            </a:extLst>
          </p:cNvPr>
          <p:cNvSpPr>
            <a:spLocks noGrp="1"/>
          </p:cNvSpPr>
          <p:nvPr>
            <p:ph type="sldNum" sz="quarter" idx="12"/>
          </p:nvPr>
        </p:nvSpPr>
        <p:spPr/>
        <p:txBody>
          <a:bodyPr/>
          <a:lstStyle/>
          <a:p>
            <a:fld id="{14FE7D4A-7B99-4F9B-9C7F-3AECE8C25A38}" type="slidenum">
              <a:rPr lang="zh-TW" altLang="en-US" smtClean="0"/>
              <a:t>23</a:t>
            </a:fld>
            <a:endParaRPr lang="zh-TW" altLang="en-US"/>
          </a:p>
        </p:txBody>
      </p:sp>
    </p:spTree>
    <p:extLst>
      <p:ext uri="{BB962C8B-B14F-4D97-AF65-F5344CB8AC3E}">
        <p14:creationId xmlns:p14="http://schemas.microsoft.com/office/powerpoint/2010/main" val="77625482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6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6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7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7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8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8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9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9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9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9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0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0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251" grpId="0"/>
      <p:bldP spid="252" grpId="0"/>
      <p:bldP spid="253" grpId="0"/>
      <p:bldP spid="9" grpId="0" animBg="1"/>
      <p:bldP spid="308" grpId="0"/>
      <p:bldP spid="309" grpId="0" animBg="1"/>
      <p:bldP spid="362" grpId="0"/>
      <p:bldP spid="363" grpId="0"/>
      <p:bldP spid="364" grpId="0"/>
      <p:bldP spid="3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7317DA93-863F-4E7E-8EA3-1BAC9E5BEFDE}"/>
              </a:ext>
            </a:extLst>
          </p:cNvPr>
          <p:cNvGrpSpPr/>
          <p:nvPr/>
        </p:nvGrpSpPr>
        <p:grpSpPr>
          <a:xfrm>
            <a:off x="5595723" y="4503147"/>
            <a:ext cx="2319225" cy="1748617"/>
            <a:chOff x="466234" y="4580918"/>
            <a:chExt cx="2319225" cy="1748617"/>
          </a:xfrm>
        </p:grpSpPr>
        <p:grpSp>
          <p:nvGrpSpPr>
            <p:cNvPr id="152" name="群組 151">
              <a:extLst>
                <a:ext uri="{FF2B5EF4-FFF2-40B4-BE49-F238E27FC236}">
                  <a16:creationId xmlns:a16="http://schemas.microsoft.com/office/drawing/2014/main" id="{61D0698F-8D95-4938-A71A-9BE2A79BAC4D}"/>
                </a:ext>
              </a:extLst>
            </p:cNvPr>
            <p:cNvGrpSpPr/>
            <p:nvPr/>
          </p:nvGrpSpPr>
          <p:grpSpPr>
            <a:xfrm>
              <a:off x="466234" y="4580918"/>
              <a:ext cx="565091" cy="430683"/>
              <a:chOff x="5686213" y="4717020"/>
              <a:chExt cx="565091" cy="430683"/>
            </a:xfrm>
          </p:grpSpPr>
          <p:sp>
            <p:nvSpPr>
              <p:cNvPr id="153" name="矩形 152">
                <a:extLst>
                  <a:ext uri="{FF2B5EF4-FFF2-40B4-BE49-F238E27FC236}">
                    <a16:creationId xmlns:a16="http://schemas.microsoft.com/office/drawing/2014/main" id="{F63AF415-BF73-4C47-8DB2-F019B4BFB0E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7D4F622F-8C7C-437C-9121-716C4BEF625C}"/>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4" name="文字方塊 153">
                    <a:extLst>
                      <a:ext uri="{FF2B5EF4-FFF2-40B4-BE49-F238E27FC236}">
                        <a16:creationId xmlns:a16="http://schemas.microsoft.com/office/drawing/2014/main" id="{7D4F622F-8C7C-437C-9121-716C4BEF625C}"/>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3"/>
                    <a:stretch>
                      <a:fillRect l="-7527" r="-4301" b="-10938"/>
                    </a:stretch>
                  </a:blipFill>
                </p:spPr>
                <p:txBody>
                  <a:bodyPr/>
                  <a:lstStyle/>
                  <a:p>
                    <a:r>
                      <a:rPr lang="zh-TW" altLang="en-US">
                        <a:noFill/>
                      </a:rPr>
                      <a:t> </a:t>
                    </a:r>
                  </a:p>
                </p:txBody>
              </p:sp>
            </mc:Fallback>
          </mc:AlternateContent>
        </p:grpSp>
        <p:grpSp>
          <p:nvGrpSpPr>
            <p:cNvPr id="155" name="群組 154">
              <a:extLst>
                <a:ext uri="{FF2B5EF4-FFF2-40B4-BE49-F238E27FC236}">
                  <a16:creationId xmlns:a16="http://schemas.microsoft.com/office/drawing/2014/main" id="{8B53D637-CE7E-4804-8A92-E337D3AA149C}"/>
                </a:ext>
              </a:extLst>
            </p:cNvPr>
            <p:cNvGrpSpPr/>
            <p:nvPr/>
          </p:nvGrpSpPr>
          <p:grpSpPr>
            <a:xfrm>
              <a:off x="474943" y="5011601"/>
              <a:ext cx="565091" cy="430683"/>
              <a:chOff x="5686213" y="4717020"/>
              <a:chExt cx="565091" cy="430683"/>
            </a:xfrm>
          </p:grpSpPr>
          <p:sp>
            <p:nvSpPr>
              <p:cNvPr id="156" name="矩形 155">
                <a:extLst>
                  <a:ext uri="{FF2B5EF4-FFF2-40B4-BE49-F238E27FC236}">
                    <a16:creationId xmlns:a16="http://schemas.microsoft.com/office/drawing/2014/main" id="{F1976B3B-F2B9-4A87-AFEF-AE839504BC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24E6281C-FB8E-4850-AAB5-FEFFA1E9113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7" name="文字方塊 156">
                    <a:extLst>
                      <a:ext uri="{FF2B5EF4-FFF2-40B4-BE49-F238E27FC236}">
                        <a16:creationId xmlns:a16="http://schemas.microsoft.com/office/drawing/2014/main" id="{24E6281C-FB8E-4850-AAB5-FEFFA1E9113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4"/>
                    <a:stretch>
                      <a:fillRect l="-6452" r="-4301" b="-9231"/>
                    </a:stretch>
                  </a:blipFill>
                </p:spPr>
                <p:txBody>
                  <a:bodyPr/>
                  <a:lstStyle/>
                  <a:p>
                    <a:r>
                      <a:rPr lang="zh-TW" altLang="en-US">
                        <a:noFill/>
                      </a:rPr>
                      <a:t> </a:t>
                    </a:r>
                  </a:p>
                </p:txBody>
              </p:sp>
            </mc:Fallback>
          </mc:AlternateContent>
        </p:grpSp>
        <p:grpSp>
          <p:nvGrpSpPr>
            <p:cNvPr id="158" name="群組 157">
              <a:extLst>
                <a:ext uri="{FF2B5EF4-FFF2-40B4-BE49-F238E27FC236}">
                  <a16:creationId xmlns:a16="http://schemas.microsoft.com/office/drawing/2014/main" id="{4AB22BE0-70AC-45F7-8842-8579D3635324}"/>
                </a:ext>
              </a:extLst>
            </p:cNvPr>
            <p:cNvGrpSpPr/>
            <p:nvPr/>
          </p:nvGrpSpPr>
          <p:grpSpPr>
            <a:xfrm>
              <a:off x="475311" y="5444515"/>
              <a:ext cx="603948" cy="760721"/>
              <a:chOff x="5686213" y="4717020"/>
              <a:chExt cx="603948" cy="760721"/>
            </a:xfrm>
          </p:grpSpPr>
          <p:sp>
            <p:nvSpPr>
              <p:cNvPr id="159" name="矩形 158">
                <a:extLst>
                  <a:ext uri="{FF2B5EF4-FFF2-40B4-BE49-F238E27FC236}">
                    <a16:creationId xmlns:a16="http://schemas.microsoft.com/office/drawing/2014/main" id="{FBA95153-59EF-40E3-8B09-83481DBC007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40122BDB-F6B9-47B5-9D04-A3F8EE5BD05F}"/>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160" name="文字方塊 159">
                    <a:extLst>
                      <a:ext uri="{FF2B5EF4-FFF2-40B4-BE49-F238E27FC236}">
                        <a16:creationId xmlns:a16="http://schemas.microsoft.com/office/drawing/2014/main" id="{40122BDB-F6B9-47B5-9D04-A3F8EE5BD05F}"/>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
                    <a:stretch>
                      <a:fillRect l="-3030" r="-1010"/>
                    </a:stretch>
                  </a:blipFill>
                </p:spPr>
                <p:txBody>
                  <a:bodyPr/>
                  <a:lstStyle/>
                  <a:p>
                    <a:r>
                      <a:rPr lang="zh-TW" altLang="en-US">
                        <a:noFill/>
                      </a:rPr>
                      <a:t> </a:t>
                    </a:r>
                  </a:p>
                </p:txBody>
              </p:sp>
            </mc:Fallback>
          </mc:AlternateContent>
        </p:grpSp>
        <p:grpSp>
          <p:nvGrpSpPr>
            <p:cNvPr id="161" name="群組 160">
              <a:extLst>
                <a:ext uri="{FF2B5EF4-FFF2-40B4-BE49-F238E27FC236}">
                  <a16:creationId xmlns:a16="http://schemas.microsoft.com/office/drawing/2014/main" id="{060E5E6B-AAAB-4DD3-B8F3-C3299D5B3B1E}"/>
                </a:ext>
              </a:extLst>
            </p:cNvPr>
            <p:cNvGrpSpPr/>
            <p:nvPr/>
          </p:nvGrpSpPr>
          <p:grpSpPr>
            <a:xfrm>
              <a:off x="475647" y="5872741"/>
              <a:ext cx="565091" cy="430683"/>
              <a:chOff x="5686213" y="4717020"/>
              <a:chExt cx="565091" cy="430683"/>
            </a:xfrm>
          </p:grpSpPr>
          <p:sp>
            <p:nvSpPr>
              <p:cNvPr id="162" name="矩形 161">
                <a:extLst>
                  <a:ext uri="{FF2B5EF4-FFF2-40B4-BE49-F238E27FC236}">
                    <a16:creationId xmlns:a16="http://schemas.microsoft.com/office/drawing/2014/main" id="{B85A831E-046E-47FF-AC23-F41BA4622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45C6F90F-14C4-4446-8BE1-8586CA34823A}"/>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63" name="文字方塊 162">
                    <a:extLst>
                      <a:ext uri="{FF2B5EF4-FFF2-40B4-BE49-F238E27FC236}">
                        <a16:creationId xmlns:a16="http://schemas.microsoft.com/office/drawing/2014/main" id="{45C6F90F-14C4-4446-8BE1-8586CA34823A}"/>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6"/>
                    <a:stretch>
                      <a:fillRect l="-6452" r="-4301" b="-10938"/>
                    </a:stretch>
                  </a:blipFill>
                </p:spPr>
                <p:txBody>
                  <a:bodyPr/>
                  <a:lstStyle/>
                  <a:p>
                    <a:r>
                      <a:rPr lang="zh-TW" altLang="en-US">
                        <a:noFill/>
                      </a:rPr>
                      <a:t> </a:t>
                    </a:r>
                  </a:p>
                </p:txBody>
              </p:sp>
            </mc:Fallback>
          </mc:AlternateContent>
        </p:grpSp>
        <p:grpSp>
          <p:nvGrpSpPr>
            <p:cNvPr id="164" name="群組 163">
              <a:extLst>
                <a:ext uri="{FF2B5EF4-FFF2-40B4-BE49-F238E27FC236}">
                  <a16:creationId xmlns:a16="http://schemas.microsoft.com/office/drawing/2014/main" id="{CDFD164F-024F-416E-A7C6-EF1D45DA933B}"/>
                </a:ext>
              </a:extLst>
            </p:cNvPr>
            <p:cNvGrpSpPr/>
            <p:nvPr/>
          </p:nvGrpSpPr>
          <p:grpSpPr>
            <a:xfrm>
              <a:off x="1039341" y="4595812"/>
              <a:ext cx="638765" cy="760721"/>
              <a:chOff x="5686213" y="4717020"/>
              <a:chExt cx="638765" cy="760721"/>
            </a:xfrm>
          </p:grpSpPr>
          <p:sp>
            <p:nvSpPr>
              <p:cNvPr id="236" name="矩形 235">
                <a:extLst>
                  <a:ext uri="{FF2B5EF4-FFF2-40B4-BE49-F238E27FC236}">
                    <a16:creationId xmlns:a16="http://schemas.microsoft.com/office/drawing/2014/main" id="{61EA7E62-0281-4CAD-ABFA-0037611F1F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7" name="文字方塊 236">
                    <a:extLst>
                      <a:ext uri="{FF2B5EF4-FFF2-40B4-BE49-F238E27FC236}">
                        <a16:creationId xmlns:a16="http://schemas.microsoft.com/office/drawing/2014/main" id="{DB137D40-EAE2-435B-9E5E-84B7F120063C}"/>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37" name="文字方塊 236">
                    <a:extLst>
                      <a:ext uri="{FF2B5EF4-FFF2-40B4-BE49-F238E27FC236}">
                        <a16:creationId xmlns:a16="http://schemas.microsoft.com/office/drawing/2014/main" id="{DB137D40-EAE2-435B-9E5E-84B7F120063C}"/>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7"/>
                    <a:stretch>
                      <a:fillRect l="-1905"/>
                    </a:stretch>
                  </a:blipFill>
                </p:spPr>
                <p:txBody>
                  <a:bodyPr/>
                  <a:lstStyle/>
                  <a:p>
                    <a:r>
                      <a:rPr lang="zh-TW" altLang="en-US">
                        <a:noFill/>
                      </a:rPr>
                      <a:t> </a:t>
                    </a:r>
                  </a:p>
                </p:txBody>
              </p:sp>
            </mc:Fallback>
          </mc:AlternateContent>
        </p:grpSp>
        <p:grpSp>
          <p:nvGrpSpPr>
            <p:cNvPr id="238" name="群組 237">
              <a:extLst>
                <a:ext uri="{FF2B5EF4-FFF2-40B4-BE49-F238E27FC236}">
                  <a16:creationId xmlns:a16="http://schemas.microsoft.com/office/drawing/2014/main" id="{8039AA28-5DEE-4CF1-8C1C-F7BCDD566584}"/>
                </a:ext>
              </a:extLst>
            </p:cNvPr>
            <p:cNvGrpSpPr/>
            <p:nvPr/>
          </p:nvGrpSpPr>
          <p:grpSpPr>
            <a:xfrm>
              <a:off x="1048050" y="5026495"/>
              <a:ext cx="638765" cy="760721"/>
              <a:chOff x="5686213" y="4717020"/>
              <a:chExt cx="638765" cy="760721"/>
            </a:xfrm>
          </p:grpSpPr>
          <p:sp>
            <p:nvSpPr>
              <p:cNvPr id="239" name="矩形 238">
                <a:extLst>
                  <a:ext uri="{FF2B5EF4-FFF2-40B4-BE49-F238E27FC236}">
                    <a16:creationId xmlns:a16="http://schemas.microsoft.com/office/drawing/2014/main" id="{DBF033ED-792E-4B96-A539-AF5582084D3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0" name="文字方塊 239">
                    <a:extLst>
                      <a:ext uri="{FF2B5EF4-FFF2-40B4-BE49-F238E27FC236}">
                        <a16:creationId xmlns:a16="http://schemas.microsoft.com/office/drawing/2014/main" id="{8EF0805A-8672-4076-B392-4C3AC1DCB962}"/>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0" name="文字方塊 239">
                    <a:extLst>
                      <a:ext uri="{FF2B5EF4-FFF2-40B4-BE49-F238E27FC236}">
                        <a16:creationId xmlns:a16="http://schemas.microsoft.com/office/drawing/2014/main" id="{8EF0805A-8672-4076-B392-4C3AC1DCB962}"/>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8"/>
                    <a:stretch>
                      <a:fillRect l="-952"/>
                    </a:stretch>
                  </a:blipFill>
                </p:spPr>
                <p:txBody>
                  <a:bodyPr/>
                  <a:lstStyle/>
                  <a:p>
                    <a:r>
                      <a:rPr lang="zh-TW" altLang="en-US">
                        <a:noFill/>
                      </a:rPr>
                      <a:t> </a:t>
                    </a:r>
                  </a:p>
                </p:txBody>
              </p:sp>
            </mc:Fallback>
          </mc:AlternateContent>
        </p:grpSp>
        <p:grpSp>
          <p:nvGrpSpPr>
            <p:cNvPr id="241" name="群組 240">
              <a:extLst>
                <a:ext uri="{FF2B5EF4-FFF2-40B4-BE49-F238E27FC236}">
                  <a16:creationId xmlns:a16="http://schemas.microsoft.com/office/drawing/2014/main" id="{D8F34E27-D673-42F2-A8AA-07E6B7C55352}"/>
                </a:ext>
              </a:extLst>
            </p:cNvPr>
            <p:cNvGrpSpPr/>
            <p:nvPr/>
          </p:nvGrpSpPr>
          <p:grpSpPr>
            <a:xfrm>
              <a:off x="1048418" y="5459409"/>
              <a:ext cx="604268" cy="760721"/>
              <a:chOff x="5686213" y="4717020"/>
              <a:chExt cx="604268" cy="760721"/>
            </a:xfrm>
          </p:grpSpPr>
          <p:sp>
            <p:nvSpPr>
              <p:cNvPr id="242" name="矩形 241">
                <a:extLst>
                  <a:ext uri="{FF2B5EF4-FFF2-40B4-BE49-F238E27FC236}">
                    <a16:creationId xmlns:a16="http://schemas.microsoft.com/office/drawing/2014/main" id="{6A67FC78-46F4-4F35-B372-D04272BDF7F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3" name="文字方塊 242">
                    <a:extLst>
                      <a:ext uri="{FF2B5EF4-FFF2-40B4-BE49-F238E27FC236}">
                        <a16:creationId xmlns:a16="http://schemas.microsoft.com/office/drawing/2014/main" id="{52AC2A06-C7E5-45A5-8AC3-E1B58AD539BC}"/>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3" name="文字方塊 242">
                    <a:extLst>
                      <a:ext uri="{FF2B5EF4-FFF2-40B4-BE49-F238E27FC236}">
                        <a16:creationId xmlns:a16="http://schemas.microsoft.com/office/drawing/2014/main" id="{52AC2A06-C7E5-45A5-8AC3-E1B58AD539BC}"/>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9"/>
                    <a:stretch>
                      <a:fillRect l="-3000" r="-1000"/>
                    </a:stretch>
                  </a:blipFill>
                </p:spPr>
                <p:txBody>
                  <a:bodyPr/>
                  <a:lstStyle/>
                  <a:p>
                    <a:r>
                      <a:rPr lang="zh-TW" altLang="en-US">
                        <a:noFill/>
                      </a:rPr>
                      <a:t> </a:t>
                    </a:r>
                  </a:p>
                </p:txBody>
              </p:sp>
            </mc:Fallback>
          </mc:AlternateContent>
        </p:grpSp>
        <p:grpSp>
          <p:nvGrpSpPr>
            <p:cNvPr id="244" name="群組 243">
              <a:extLst>
                <a:ext uri="{FF2B5EF4-FFF2-40B4-BE49-F238E27FC236}">
                  <a16:creationId xmlns:a16="http://schemas.microsoft.com/office/drawing/2014/main" id="{DD0634A3-7525-4F71-983E-437A8BBF1EA1}"/>
                </a:ext>
              </a:extLst>
            </p:cNvPr>
            <p:cNvGrpSpPr/>
            <p:nvPr/>
          </p:nvGrpSpPr>
          <p:grpSpPr>
            <a:xfrm>
              <a:off x="1048754" y="5887635"/>
              <a:ext cx="572208" cy="430683"/>
              <a:chOff x="5686213" y="4717020"/>
              <a:chExt cx="572208" cy="430683"/>
            </a:xfrm>
          </p:grpSpPr>
          <p:sp>
            <p:nvSpPr>
              <p:cNvPr id="245" name="矩形 244">
                <a:extLst>
                  <a:ext uri="{FF2B5EF4-FFF2-40B4-BE49-F238E27FC236}">
                    <a16:creationId xmlns:a16="http://schemas.microsoft.com/office/drawing/2014/main" id="{EB6B1E9A-61F3-486E-AD5B-996C6CB5C6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02FB1420-93E7-4A6D-884F-5AEA4B0E49E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46" name="文字方塊 245">
                    <a:extLst>
                      <a:ext uri="{FF2B5EF4-FFF2-40B4-BE49-F238E27FC236}">
                        <a16:creationId xmlns:a16="http://schemas.microsoft.com/office/drawing/2014/main" id="{02FB1420-93E7-4A6D-884F-5AEA4B0E49E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0"/>
                    <a:stretch>
                      <a:fillRect l="-6383" r="-4255" b="-10938"/>
                    </a:stretch>
                  </a:blipFill>
                </p:spPr>
                <p:txBody>
                  <a:bodyPr/>
                  <a:lstStyle/>
                  <a:p>
                    <a:r>
                      <a:rPr lang="zh-TW" altLang="en-US">
                        <a:noFill/>
                      </a:rPr>
                      <a:t> </a:t>
                    </a:r>
                  </a:p>
                </p:txBody>
              </p:sp>
            </mc:Fallback>
          </mc:AlternateContent>
        </p:grpSp>
        <p:grpSp>
          <p:nvGrpSpPr>
            <p:cNvPr id="247" name="群組 246">
              <a:extLst>
                <a:ext uri="{FF2B5EF4-FFF2-40B4-BE49-F238E27FC236}">
                  <a16:creationId xmlns:a16="http://schemas.microsoft.com/office/drawing/2014/main" id="{EAEE745D-5573-4FBA-B108-87B003CD74F5}"/>
                </a:ext>
              </a:extLst>
            </p:cNvPr>
            <p:cNvGrpSpPr/>
            <p:nvPr/>
          </p:nvGrpSpPr>
          <p:grpSpPr>
            <a:xfrm>
              <a:off x="1615321" y="4580918"/>
              <a:ext cx="609911" cy="760721"/>
              <a:chOff x="5686213" y="4717020"/>
              <a:chExt cx="609911" cy="760721"/>
            </a:xfrm>
          </p:grpSpPr>
          <p:sp>
            <p:nvSpPr>
              <p:cNvPr id="248" name="矩形 247">
                <a:extLst>
                  <a:ext uri="{FF2B5EF4-FFF2-40B4-BE49-F238E27FC236}">
                    <a16:creationId xmlns:a16="http://schemas.microsoft.com/office/drawing/2014/main" id="{3818499E-988F-4DB5-BD9E-63485AF4A87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D713CCF5-FA5F-4FDB-AA93-B6D6B5D0D65A}"/>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9" name="文字方塊 248">
                    <a:extLst>
                      <a:ext uri="{FF2B5EF4-FFF2-40B4-BE49-F238E27FC236}">
                        <a16:creationId xmlns:a16="http://schemas.microsoft.com/office/drawing/2014/main" id="{D713CCF5-FA5F-4FDB-AA93-B6D6B5D0D65A}"/>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11"/>
                    <a:stretch>
                      <a:fillRect l="-3000" r="-1000"/>
                    </a:stretch>
                  </a:blipFill>
                </p:spPr>
                <p:txBody>
                  <a:bodyPr/>
                  <a:lstStyle/>
                  <a:p>
                    <a:r>
                      <a:rPr lang="zh-TW" altLang="en-US">
                        <a:noFill/>
                      </a:rPr>
                      <a:t> </a:t>
                    </a:r>
                  </a:p>
                </p:txBody>
              </p:sp>
            </mc:Fallback>
          </mc:AlternateContent>
        </p:grpSp>
        <p:grpSp>
          <p:nvGrpSpPr>
            <p:cNvPr id="250" name="群組 249">
              <a:extLst>
                <a:ext uri="{FF2B5EF4-FFF2-40B4-BE49-F238E27FC236}">
                  <a16:creationId xmlns:a16="http://schemas.microsoft.com/office/drawing/2014/main" id="{9DB17C74-4490-4CBA-9399-76EE2B8DC4F0}"/>
                </a:ext>
              </a:extLst>
            </p:cNvPr>
            <p:cNvGrpSpPr/>
            <p:nvPr/>
          </p:nvGrpSpPr>
          <p:grpSpPr>
            <a:xfrm>
              <a:off x="1624030" y="5011601"/>
              <a:ext cx="604268" cy="760721"/>
              <a:chOff x="5686213" y="4717020"/>
              <a:chExt cx="604268" cy="760721"/>
            </a:xfrm>
          </p:grpSpPr>
          <p:sp>
            <p:nvSpPr>
              <p:cNvPr id="251" name="矩形 250">
                <a:extLst>
                  <a:ext uri="{FF2B5EF4-FFF2-40B4-BE49-F238E27FC236}">
                    <a16:creationId xmlns:a16="http://schemas.microsoft.com/office/drawing/2014/main" id="{99E8BCCA-4FB8-467C-93A5-1AFF76A1769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6DEF488E-CAA9-4403-BC12-BAD97133B50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2" name="文字方塊 251">
                    <a:extLst>
                      <a:ext uri="{FF2B5EF4-FFF2-40B4-BE49-F238E27FC236}">
                        <a16:creationId xmlns:a16="http://schemas.microsoft.com/office/drawing/2014/main" id="{6DEF488E-CAA9-4403-BC12-BAD97133B50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2"/>
                    <a:stretch>
                      <a:fillRect l="-4040" r="-2020"/>
                    </a:stretch>
                  </a:blipFill>
                </p:spPr>
                <p:txBody>
                  <a:bodyPr/>
                  <a:lstStyle/>
                  <a:p>
                    <a:r>
                      <a:rPr lang="zh-TW" altLang="en-US">
                        <a:noFill/>
                      </a:rPr>
                      <a:t> </a:t>
                    </a:r>
                  </a:p>
                </p:txBody>
              </p:sp>
            </mc:Fallback>
          </mc:AlternateContent>
        </p:grpSp>
        <p:grpSp>
          <p:nvGrpSpPr>
            <p:cNvPr id="253" name="群組 252">
              <a:extLst>
                <a:ext uri="{FF2B5EF4-FFF2-40B4-BE49-F238E27FC236}">
                  <a16:creationId xmlns:a16="http://schemas.microsoft.com/office/drawing/2014/main" id="{9E21C340-BDE2-4281-B900-F23AD3FDB328}"/>
                </a:ext>
              </a:extLst>
            </p:cNvPr>
            <p:cNvGrpSpPr/>
            <p:nvPr/>
          </p:nvGrpSpPr>
          <p:grpSpPr>
            <a:xfrm>
              <a:off x="1624398" y="5444515"/>
              <a:ext cx="604268" cy="760721"/>
              <a:chOff x="5686213" y="4717020"/>
              <a:chExt cx="604268" cy="760721"/>
            </a:xfrm>
          </p:grpSpPr>
          <p:sp>
            <p:nvSpPr>
              <p:cNvPr id="254" name="矩形 253">
                <a:extLst>
                  <a:ext uri="{FF2B5EF4-FFF2-40B4-BE49-F238E27FC236}">
                    <a16:creationId xmlns:a16="http://schemas.microsoft.com/office/drawing/2014/main" id="{80BC501F-08EB-4B02-81D0-43E342101C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CE4C18D9-3D39-4B29-A2A7-A1654B969BC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5" name="文字方塊 254">
                    <a:extLst>
                      <a:ext uri="{FF2B5EF4-FFF2-40B4-BE49-F238E27FC236}">
                        <a16:creationId xmlns:a16="http://schemas.microsoft.com/office/drawing/2014/main" id="{CE4C18D9-3D39-4B29-A2A7-A1654B969BC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3"/>
                    <a:stretch>
                      <a:fillRect l="-4040" r="-2020"/>
                    </a:stretch>
                  </a:blipFill>
                </p:spPr>
                <p:txBody>
                  <a:bodyPr/>
                  <a:lstStyle/>
                  <a:p>
                    <a:r>
                      <a:rPr lang="zh-TW" altLang="en-US">
                        <a:noFill/>
                      </a:rPr>
                      <a:t> </a:t>
                    </a:r>
                  </a:p>
                </p:txBody>
              </p:sp>
            </mc:Fallback>
          </mc:AlternateContent>
        </p:grpSp>
        <p:grpSp>
          <p:nvGrpSpPr>
            <p:cNvPr id="256" name="群組 255">
              <a:extLst>
                <a:ext uri="{FF2B5EF4-FFF2-40B4-BE49-F238E27FC236}">
                  <a16:creationId xmlns:a16="http://schemas.microsoft.com/office/drawing/2014/main" id="{910E6FBF-9B1A-4AA3-8DD1-E5EF48521B28}"/>
                </a:ext>
              </a:extLst>
            </p:cNvPr>
            <p:cNvGrpSpPr/>
            <p:nvPr/>
          </p:nvGrpSpPr>
          <p:grpSpPr>
            <a:xfrm>
              <a:off x="1624734" y="5872741"/>
              <a:ext cx="572208" cy="430683"/>
              <a:chOff x="5686213" y="4717020"/>
              <a:chExt cx="572208" cy="430683"/>
            </a:xfrm>
          </p:grpSpPr>
          <p:sp>
            <p:nvSpPr>
              <p:cNvPr id="257" name="矩形 256">
                <a:extLst>
                  <a:ext uri="{FF2B5EF4-FFF2-40B4-BE49-F238E27FC236}">
                    <a16:creationId xmlns:a16="http://schemas.microsoft.com/office/drawing/2014/main" id="{93C25138-6D3E-4BA6-B8C0-A83D5B80BF8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B789F83D-5AFB-45E3-9DC0-BF0F5B9B8755}"/>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58" name="文字方塊 257">
                    <a:extLst>
                      <a:ext uri="{FF2B5EF4-FFF2-40B4-BE49-F238E27FC236}">
                        <a16:creationId xmlns:a16="http://schemas.microsoft.com/office/drawing/2014/main" id="{B789F83D-5AFB-45E3-9DC0-BF0F5B9B8755}"/>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4"/>
                    <a:stretch>
                      <a:fillRect l="-7447" r="-4255" b="-10938"/>
                    </a:stretch>
                  </a:blipFill>
                </p:spPr>
                <p:txBody>
                  <a:bodyPr/>
                  <a:lstStyle/>
                  <a:p>
                    <a:r>
                      <a:rPr lang="zh-TW" altLang="en-US">
                        <a:noFill/>
                      </a:rPr>
                      <a:t> </a:t>
                    </a:r>
                  </a:p>
                </p:txBody>
              </p:sp>
            </mc:Fallback>
          </mc:AlternateContent>
        </p:grpSp>
        <p:grpSp>
          <p:nvGrpSpPr>
            <p:cNvPr id="259" name="群組 258">
              <a:extLst>
                <a:ext uri="{FF2B5EF4-FFF2-40B4-BE49-F238E27FC236}">
                  <a16:creationId xmlns:a16="http://schemas.microsoft.com/office/drawing/2014/main" id="{D0CF098E-3EB3-410A-BE83-E8E8CC5C85A7}"/>
                </a:ext>
              </a:extLst>
            </p:cNvPr>
            <p:cNvGrpSpPr/>
            <p:nvPr/>
          </p:nvGrpSpPr>
          <p:grpSpPr>
            <a:xfrm>
              <a:off x="2172114" y="4607029"/>
              <a:ext cx="609911" cy="760336"/>
              <a:chOff x="5686213" y="4717020"/>
              <a:chExt cx="609911" cy="760336"/>
            </a:xfrm>
          </p:grpSpPr>
          <p:sp>
            <p:nvSpPr>
              <p:cNvPr id="320" name="矩形 319">
                <a:extLst>
                  <a:ext uri="{FF2B5EF4-FFF2-40B4-BE49-F238E27FC236}">
                    <a16:creationId xmlns:a16="http://schemas.microsoft.com/office/drawing/2014/main" id="{8629CDF7-A88D-4BFD-BFB9-C4CF9D67C9A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1F2F56B0-3967-49BA-9691-48C88853C874}"/>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21" name="文字方塊 320">
                    <a:extLst>
                      <a:ext uri="{FF2B5EF4-FFF2-40B4-BE49-F238E27FC236}">
                        <a16:creationId xmlns:a16="http://schemas.microsoft.com/office/drawing/2014/main" id="{1F2F56B0-3967-49BA-9691-48C88853C874}"/>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15"/>
                    <a:stretch>
                      <a:fillRect l="-4000" r="-1000"/>
                    </a:stretch>
                  </a:blipFill>
                </p:spPr>
                <p:txBody>
                  <a:bodyPr/>
                  <a:lstStyle/>
                  <a:p>
                    <a:r>
                      <a:rPr lang="zh-TW" altLang="en-US">
                        <a:noFill/>
                      </a:rPr>
                      <a:t> </a:t>
                    </a:r>
                  </a:p>
                </p:txBody>
              </p:sp>
            </mc:Fallback>
          </mc:AlternateContent>
        </p:grpSp>
        <p:grpSp>
          <p:nvGrpSpPr>
            <p:cNvPr id="322" name="群組 321">
              <a:extLst>
                <a:ext uri="{FF2B5EF4-FFF2-40B4-BE49-F238E27FC236}">
                  <a16:creationId xmlns:a16="http://schemas.microsoft.com/office/drawing/2014/main" id="{17AA957C-AAA5-41FE-957D-281C953C5516}"/>
                </a:ext>
              </a:extLst>
            </p:cNvPr>
            <p:cNvGrpSpPr/>
            <p:nvPr/>
          </p:nvGrpSpPr>
          <p:grpSpPr>
            <a:xfrm>
              <a:off x="2180823" y="5037712"/>
              <a:ext cx="604268" cy="760721"/>
              <a:chOff x="5686213" y="4717020"/>
              <a:chExt cx="604268" cy="760721"/>
            </a:xfrm>
          </p:grpSpPr>
          <p:sp>
            <p:nvSpPr>
              <p:cNvPr id="323" name="矩形 322">
                <a:extLst>
                  <a:ext uri="{FF2B5EF4-FFF2-40B4-BE49-F238E27FC236}">
                    <a16:creationId xmlns:a16="http://schemas.microsoft.com/office/drawing/2014/main" id="{DA896FAB-9358-4C9D-AA39-45215E146D7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FFAC2BA7-9ADA-4912-BFB4-BACA86412A5D}"/>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6" name="文字方塊 335">
                    <a:extLst>
                      <a:ext uri="{FF2B5EF4-FFF2-40B4-BE49-F238E27FC236}">
                        <a16:creationId xmlns:a16="http://schemas.microsoft.com/office/drawing/2014/main" id="{FFAC2BA7-9ADA-4912-BFB4-BACA86412A5D}"/>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6"/>
                    <a:stretch>
                      <a:fillRect l="-3030" r="-2020"/>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AAF1C80D-03E1-44AA-B68F-FFC1CA85C95A}"/>
                </a:ext>
              </a:extLst>
            </p:cNvPr>
            <p:cNvGrpSpPr/>
            <p:nvPr/>
          </p:nvGrpSpPr>
          <p:grpSpPr>
            <a:xfrm>
              <a:off x="2181191" y="5470626"/>
              <a:ext cx="604268" cy="760721"/>
              <a:chOff x="5686213" y="4717020"/>
              <a:chExt cx="604268" cy="760721"/>
            </a:xfrm>
          </p:grpSpPr>
          <p:sp>
            <p:nvSpPr>
              <p:cNvPr id="338" name="矩形 337">
                <a:extLst>
                  <a:ext uri="{FF2B5EF4-FFF2-40B4-BE49-F238E27FC236}">
                    <a16:creationId xmlns:a16="http://schemas.microsoft.com/office/drawing/2014/main" id="{54C5D0B4-FEDA-4698-9E4F-A315193A4D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D353B80A-5754-4544-A514-D460225E6F8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9" name="文字方塊 338">
                    <a:extLst>
                      <a:ext uri="{FF2B5EF4-FFF2-40B4-BE49-F238E27FC236}">
                        <a16:creationId xmlns:a16="http://schemas.microsoft.com/office/drawing/2014/main" id="{D353B80A-5754-4544-A514-D460225E6F8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7"/>
                    <a:stretch>
                      <a:fillRect l="-3030" r="-2020"/>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43C99D9A-C818-47CC-B9B3-993A5DCABE93}"/>
                </a:ext>
              </a:extLst>
            </p:cNvPr>
            <p:cNvGrpSpPr/>
            <p:nvPr/>
          </p:nvGrpSpPr>
          <p:grpSpPr>
            <a:xfrm>
              <a:off x="2181527" y="5898852"/>
              <a:ext cx="572208" cy="430683"/>
              <a:chOff x="5686213" y="4717020"/>
              <a:chExt cx="572208" cy="430683"/>
            </a:xfrm>
          </p:grpSpPr>
          <p:sp>
            <p:nvSpPr>
              <p:cNvPr id="341" name="矩形 340">
                <a:extLst>
                  <a:ext uri="{FF2B5EF4-FFF2-40B4-BE49-F238E27FC236}">
                    <a16:creationId xmlns:a16="http://schemas.microsoft.com/office/drawing/2014/main" id="{99A3EE1D-261D-436B-9221-918ED49F7AB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CB377CF5-D0D4-4837-9599-A6E2160CDB3B}"/>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42" name="文字方塊 341">
                    <a:extLst>
                      <a:ext uri="{FF2B5EF4-FFF2-40B4-BE49-F238E27FC236}">
                        <a16:creationId xmlns:a16="http://schemas.microsoft.com/office/drawing/2014/main" id="{CB377CF5-D0D4-4837-9599-A6E2160CDB3B}"/>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18"/>
                    <a:stretch>
                      <a:fillRect l="-6383" r="-4255" b="-10938"/>
                    </a:stretch>
                  </a:blipFill>
                </p:spPr>
                <p:txBody>
                  <a:bodyPr/>
                  <a:lstStyle/>
                  <a:p>
                    <a:r>
                      <a:rPr lang="zh-TW" altLang="en-US">
                        <a:noFill/>
                      </a:rPr>
                      <a:t> </a:t>
                    </a:r>
                  </a:p>
                </p:txBody>
              </p:sp>
            </mc:Fallback>
          </mc:AlternateContent>
        </p:grp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61665"/>
              </a:xfrm>
              <a:prstGeom prst="rect">
                <a:avLst/>
              </a:prstGeom>
              <a:blipFill>
                <a:blip r:embed="rId19"/>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61665"/>
              </a:xfrm>
              <a:prstGeom prst="rect">
                <a:avLst/>
              </a:prstGeom>
              <a:blipFill>
                <a:blip r:embed="rId20"/>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61665"/>
              </a:xfrm>
              <a:prstGeom prst="rect">
                <a:avLst/>
              </a:prstGeom>
              <a:blipFill>
                <a:blip r:embed="rId21"/>
                <a:stretch>
                  <a:fillRect b="-10667"/>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61665"/>
              </a:xfrm>
              <a:prstGeom prst="rect">
                <a:avLst/>
              </a:prstGeom>
              <a:blipFill>
                <a:blip r:embed="rId22"/>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61665"/>
              </a:xfrm>
              <a:prstGeom prst="rect">
                <a:avLst/>
              </a:prstGeom>
              <a:blipFill>
                <a:blip r:embed="rId23"/>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61665"/>
              </a:xfrm>
              <a:prstGeom prst="rect">
                <a:avLst/>
              </a:prstGeom>
              <a:blipFill>
                <a:blip r:embed="rId24"/>
                <a:stretch>
                  <a:fillRect b="-10667"/>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61665"/>
              </a:xfrm>
              <a:prstGeom prst="rect">
                <a:avLst/>
              </a:prstGeom>
              <a:blipFill>
                <a:blip r:embed="rId25"/>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61665"/>
              </a:xfrm>
              <a:prstGeom prst="rect">
                <a:avLst/>
              </a:prstGeom>
              <a:blipFill>
                <a:blip r:embed="rId26"/>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61665"/>
              </a:xfrm>
              <a:prstGeom prst="rect">
                <a:avLst/>
              </a:prstGeom>
              <a:blipFill>
                <a:blip r:embed="rId27"/>
                <a:stretch>
                  <a:fillRect b="-1052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1665"/>
              </a:xfrm>
              <a:prstGeom prst="rect">
                <a:avLst/>
              </a:prstGeom>
              <a:blipFill>
                <a:blip r:embed="rId28"/>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1665"/>
              </a:xfrm>
              <a:prstGeom prst="rect">
                <a:avLst/>
              </a:prstGeom>
              <a:blipFill>
                <a:blip r:embed="rId29"/>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1665"/>
              </a:xfrm>
              <a:prstGeom prst="rect">
                <a:avLst/>
              </a:prstGeom>
              <a:blipFill>
                <a:blip r:embed="rId30"/>
                <a:stretch>
                  <a:fillRect b="-1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6631336" y="631449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6631336" y="6314496"/>
                <a:ext cx="334322" cy="445443"/>
              </a:xfrm>
              <a:prstGeom prst="rect">
                <a:avLst/>
              </a:prstGeom>
              <a:blipFill>
                <a:blip r:embed="rId31"/>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201DF851-2271-4BE2-B6BF-1FD09959F419}"/>
              </a:ext>
            </a:extLst>
          </p:cNvPr>
          <p:cNvSpPr/>
          <p:nvPr/>
        </p:nvSpPr>
        <p:spPr>
          <a:xfrm>
            <a:off x="4007399"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0" name="矩形 309">
            <a:extLst>
              <a:ext uri="{FF2B5EF4-FFF2-40B4-BE49-F238E27FC236}">
                <a16:creationId xmlns:a16="http://schemas.microsoft.com/office/drawing/2014/main" id="{91B5A42E-257A-4DB7-BF29-BA30E0369FB1}"/>
              </a:ext>
            </a:extLst>
          </p:cNvPr>
          <p:cNvSpPr/>
          <p:nvPr/>
        </p:nvSpPr>
        <p:spPr>
          <a:xfrm>
            <a:off x="4351221"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1" name="矩形 310">
            <a:extLst>
              <a:ext uri="{FF2B5EF4-FFF2-40B4-BE49-F238E27FC236}">
                <a16:creationId xmlns:a16="http://schemas.microsoft.com/office/drawing/2014/main" id="{8E58AAF4-F0B2-454D-9215-2815C6C79434}"/>
              </a:ext>
            </a:extLst>
          </p:cNvPr>
          <p:cNvSpPr/>
          <p:nvPr/>
        </p:nvSpPr>
        <p:spPr>
          <a:xfrm>
            <a:off x="4695043"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2" name="矩形 311">
            <a:extLst>
              <a:ext uri="{FF2B5EF4-FFF2-40B4-BE49-F238E27FC236}">
                <a16:creationId xmlns:a16="http://schemas.microsoft.com/office/drawing/2014/main" id="{B10B4533-4002-4B88-A021-FD68F94AF12B}"/>
              </a:ext>
            </a:extLst>
          </p:cNvPr>
          <p:cNvSpPr/>
          <p:nvPr/>
        </p:nvSpPr>
        <p:spPr>
          <a:xfrm>
            <a:off x="5038864" y="5160970"/>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grpSp>
        <p:nvGrpSpPr>
          <p:cNvPr id="313" name="群組 312">
            <a:extLst>
              <a:ext uri="{FF2B5EF4-FFF2-40B4-BE49-F238E27FC236}">
                <a16:creationId xmlns:a16="http://schemas.microsoft.com/office/drawing/2014/main" id="{408B7C92-52DC-4F67-B432-2E07E44A565C}"/>
              </a:ext>
            </a:extLst>
          </p:cNvPr>
          <p:cNvGrpSpPr/>
          <p:nvPr/>
        </p:nvGrpSpPr>
        <p:grpSpPr>
          <a:xfrm>
            <a:off x="3828630" y="5179050"/>
            <a:ext cx="1732589" cy="495098"/>
            <a:chOff x="3387509" y="317020"/>
            <a:chExt cx="1732589" cy="495098"/>
          </a:xfrm>
        </p:grpSpPr>
        <mc:AlternateContent xmlns:mc="http://schemas.openxmlformats.org/markup-compatibility/2006" xmlns:a14="http://schemas.microsoft.com/office/drawing/2010/main">
          <mc:Choice Requires="a14">
            <p:sp>
              <p:nvSpPr>
                <p:cNvPr id="314" name="文字方塊 313">
                  <a:extLst>
                    <a:ext uri="{FF2B5EF4-FFF2-40B4-BE49-F238E27FC236}">
                      <a16:creationId xmlns:a16="http://schemas.microsoft.com/office/drawing/2014/main" id="{D3F9CBCF-FB78-4D49-92F0-7E48F37D4704}"/>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4" name="文字方塊 313">
                  <a:extLst>
                    <a:ext uri="{FF2B5EF4-FFF2-40B4-BE49-F238E27FC236}">
                      <a16:creationId xmlns:a16="http://schemas.microsoft.com/office/drawing/2014/main" id="{D3F9CBCF-FB78-4D49-92F0-7E48F37D4704}"/>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D7BE0FB5-D086-47CF-A703-DD9C56870749}"/>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D7BE0FB5-D086-47CF-A703-DD9C56870749}"/>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3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FFC7E0AC-9155-45D3-949E-F2F2BE847597}"/>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FFC7E0AC-9155-45D3-949E-F2F2BE847597}"/>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7" name="文字方塊 316">
                  <a:extLst>
                    <a:ext uri="{FF2B5EF4-FFF2-40B4-BE49-F238E27FC236}">
                      <a16:creationId xmlns:a16="http://schemas.microsoft.com/office/drawing/2014/main" id="{6EB20791-FED8-4C54-B70A-463F1B94D0CF}"/>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7" name="文字方塊 316">
                  <a:extLst>
                    <a:ext uri="{FF2B5EF4-FFF2-40B4-BE49-F238E27FC236}">
                      <a16:creationId xmlns:a16="http://schemas.microsoft.com/office/drawing/2014/main" id="{6EB20791-FED8-4C54-B70A-463F1B94D0CF}"/>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98B409DD-7AAC-48B8-96F6-4B3BDD53CE37}"/>
                  </a:ext>
                </a:extLst>
              </p:cNvPr>
              <p:cNvSpPr txBox="1"/>
              <p:nvPr/>
            </p:nvSpPr>
            <p:spPr>
              <a:xfrm>
                <a:off x="4491198" y="5666838"/>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318" name="文字方塊 317">
                <a:extLst>
                  <a:ext uri="{FF2B5EF4-FFF2-40B4-BE49-F238E27FC236}">
                    <a16:creationId xmlns:a16="http://schemas.microsoft.com/office/drawing/2014/main" id="{98B409DD-7AAC-48B8-96F6-4B3BDD53CE37}"/>
                  </a:ext>
                </a:extLst>
              </p:cNvPr>
              <p:cNvSpPr txBox="1">
                <a:spLocks noRot="1" noChangeAspect="1" noMove="1" noResize="1" noEditPoints="1" noAdjustHandles="1" noChangeArrowheads="1" noChangeShapeType="1" noTextEdit="1"/>
              </p:cNvSpPr>
              <p:nvPr/>
            </p:nvSpPr>
            <p:spPr>
              <a:xfrm>
                <a:off x="4491198" y="5666838"/>
                <a:ext cx="317587" cy="430887"/>
              </a:xfrm>
              <a:prstGeom prst="rect">
                <a:avLst/>
              </a:prstGeom>
              <a:blipFill>
                <a:blip r:embed="rId42"/>
                <a:stretch>
                  <a:fillRect/>
                </a:stretch>
              </a:blipFill>
            </p:spPr>
            <p:txBody>
              <a:bodyPr/>
              <a:lstStyle/>
              <a:p>
                <a:r>
                  <a:rPr lang="zh-TW" altLang="en-US">
                    <a:noFill/>
                  </a:rPr>
                  <a:t> </a:t>
                </a:r>
              </a:p>
            </p:txBody>
          </p:sp>
        </mc:Fallback>
      </mc:AlternateContent>
      <p:sp>
        <p:nvSpPr>
          <p:cNvPr id="319" name="文字方塊 318">
            <a:extLst>
              <a:ext uri="{FF2B5EF4-FFF2-40B4-BE49-F238E27FC236}">
                <a16:creationId xmlns:a16="http://schemas.microsoft.com/office/drawing/2014/main" id="{E699788A-BB0F-4FA2-83BF-A46A8BBB4CE8}"/>
              </a:ext>
            </a:extLst>
          </p:cNvPr>
          <p:cNvSpPr txBox="1"/>
          <p:nvPr/>
        </p:nvSpPr>
        <p:spPr>
          <a:xfrm>
            <a:off x="3223578" y="5156147"/>
            <a:ext cx="348400" cy="523220"/>
          </a:xfrm>
          <a:prstGeom prst="rect">
            <a:avLst/>
          </a:prstGeom>
          <a:noFill/>
        </p:spPr>
        <p:txBody>
          <a:bodyPr wrap="square" rtlCol="0">
            <a:spAutoFit/>
          </a:bodyPr>
          <a:lstStyle/>
          <a:p>
            <a:r>
              <a:rPr lang="en-US" altLang="zh-TW" sz="2800" b="1" dirty="0"/>
              <a:t>=</a:t>
            </a:r>
            <a:endParaRPr lang="zh-TW" altLang="en-US" sz="2800" b="1" dirty="0"/>
          </a:p>
        </p:txBody>
      </p:sp>
      <p:sp>
        <p:nvSpPr>
          <p:cNvPr id="324" name="矩形 323">
            <a:extLst>
              <a:ext uri="{FF2B5EF4-FFF2-40B4-BE49-F238E27FC236}">
                <a16:creationId xmlns:a16="http://schemas.microsoft.com/office/drawing/2014/main" id="{CB52F776-400B-4394-AB5C-46DF7A47DF45}"/>
              </a:ext>
            </a:extLst>
          </p:cNvPr>
          <p:cNvSpPr/>
          <p:nvPr/>
        </p:nvSpPr>
        <p:spPr>
          <a:xfrm>
            <a:off x="1519001"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68332117-C910-4E42-AD80-A5E43BEB9AE3}"/>
                  </a:ext>
                </a:extLst>
              </p:cNvPr>
              <p:cNvSpPr txBox="1"/>
              <p:nvPr/>
            </p:nvSpPr>
            <p:spPr>
              <a:xfrm>
                <a:off x="1351553" y="515666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68332117-C910-4E42-AD80-A5E43BEB9AE3}"/>
                  </a:ext>
                </a:extLst>
              </p:cNvPr>
              <p:cNvSpPr txBox="1">
                <a:spLocks noRot="1" noChangeAspect="1" noMove="1" noResize="1" noEditPoints="1" noAdjustHandles="1" noChangeArrowheads="1" noChangeShapeType="1" noTextEdit="1"/>
              </p:cNvSpPr>
              <p:nvPr/>
            </p:nvSpPr>
            <p:spPr>
              <a:xfrm>
                <a:off x="1351553" y="5156666"/>
                <a:ext cx="715161" cy="470000"/>
              </a:xfrm>
              <a:prstGeom prst="rect">
                <a:avLst/>
              </a:prstGeom>
              <a:blipFill>
                <a:blip r:embed="rId43"/>
                <a:stretch>
                  <a:fillRect/>
                </a:stretch>
              </a:blipFill>
            </p:spPr>
            <p:txBody>
              <a:bodyPr/>
              <a:lstStyle/>
              <a:p>
                <a:r>
                  <a:rPr lang="zh-TW" altLang="en-US">
                    <a:noFill/>
                  </a:rPr>
                  <a:t> </a:t>
                </a:r>
              </a:p>
            </p:txBody>
          </p:sp>
        </mc:Fallback>
      </mc:AlternateContent>
      <p:sp>
        <p:nvSpPr>
          <p:cNvPr id="326" name="矩形 325">
            <a:extLst>
              <a:ext uri="{FF2B5EF4-FFF2-40B4-BE49-F238E27FC236}">
                <a16:creationId xmlns:a16="http://schemas.microsoft.com/office/drawing/2014/main" id="{69CFDCA4-157C-44A1-A247-657B82A33BF6}"/>
              </a:ext>
            </a:extLst>
          </p:cNvPr>
          <p:cNvSpPr/>
          <p:nvPr/>
        </p:nvSpPr>
        <p:spPr>
          <a:xfrm>
            <a:off x="1862823"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15451640-4E06-4FD8-9EAC-D1FDD9225834}"/>
                  </a:ext>
                </a:extLst>
              </p:cNvPr>
              <p:cNvSpPr txBox="1"/>
              <p:nvPr/>
            </p:nvSpPr>
            <p:spPr>
              <a:xfrm>
                <a:off x="1681338"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15451640-4E06-4FD8-9EAC-D1FDD9225834}"/>
                  </a:ext>
                </a:extLst>
              </p:cNvPr>
              <p:cNvSpPr txBox="1">
                <a:spLocks noRot="1" noChangeAspect="1" noMove="1" noResize="1" noEditPoints="1" noAdjustHandles="1" noChangeArrowheads="1" noChangeShapeType="1" noTextEdit="1"/>
              </p:cNvSpPr>
              <p:nvPr/>
            </p:nvSpPr>
            <p:spPr>
              <a:xfrm>
                <a:off x="1681338" y="5156667"/>
                <a:ext cx="715161" cy="470000"/>
              </a:xfrm>
              <a:prstGeom prst="rect">
                <a:avLst/>
              </a:prstGeom>
              <a:blipFill>
                <a:blip r:embed="rId44"/>
                <a:stretch>
                  <a:fillRect/>
                </a:stretch>
              </a:blipFill>
            </p:spPr>
            <p:txBody>
              <a:bodyPr/>
              <a:lstStyle/>
              <a:p>
                <a:r>
                  <a:rPr lang="zh-TW" altLang="en-US">
                    <a:noFill/>
                  </a:rPr>
                  <a:t> </a:t>
                </a:r>
              </a:p>
            </p:txBody>
          </p:sp>
        </mc:Fallback>
      </mc:AlternateContent>
      <p:sp>
        <p:nvSpPr>
          <p:cNvPr id="328" name="矩形 327">
            <a:extLst>
              <a:ext uri="{FF2B5EF4-FFF2-40B4-BE49-F238E27FC236}">
                <a16:creationId xmlns:a16="http://schemas.microsoft.com/office/drawing/2014/main" id="{A17FF875-22C7-4A98-BD9C-870C46F9B19B}"/>
              </a:ext>
            </a:extLst>
          </p:cNvPr>
          <p:cNvSpPr/>
          <p:nvPr/>
        </p:nvSpPr>
        <p:spPr>
          <a:xfrm>
            <a:off x="2206645"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9" name="文字方塊 328">
                <a:extLst>
                  <a:ext uri="{FF2B5EF4-FFF2-40B4-BE49-F238E27FC236}">
                    <a16:creationId xmlns:a16="http://schemas.microsoft.com/office/drawing/2014/main" id="{BB698733-6344-4A1F-AD3D-784EC015BBDE}"/>
                  </a:ext>
                </a:extLst>
              </p:cNvPr>
              <p:cNvSpPr txBox="1"/>
              <p:nvPr/>
            </p:nvSpPr>
            <p:spPr>
              <a:xfrm>
                <a:off x="2025160"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9" name="文字方塊 328">
                <a:extLst>
                  <a:ext uri="{FF2B5EF4-FFF2-40B4-BE49-F238E27FC236}">
                    <a16:creationId xmlns:a16="http://schemas.microsoft.com/office/drawing/2014/main" id="{BB698733-6344-4A1F-AD3D-784EC015BBDE}"/>
                  </a:ext>
                </a:extLst>
              </p:cNvPr>
              <p:cNvSpPr txBox="1">
                <a:spLocks noRot="1" noChangeAspect="1" noMove="1" noResize="1" noEditPoints="1" noAdjustHandles="1" noChangeArrowheads="1" noChangeShapeType="1" noTextEdit="1"/>
              </p:cNvSpPr>
              <p:nvPr/>
            </p:nvSpPr>
            <p:spPr>
              <a:xfrm>
                <a:off x="2025160" y="5156667"/>
                <a:ext cx="715161" cy="470000"/>
              </a:xfrm>
              <a:prstGeom prst="rect">
                <a:avLst/>
              </a:prstGeom>
              <a:blipFill>
                <a:blip r:embed="rId45"/>
                <a:stretch>
                  <a:fillRect/>
                </a:stretch>
              </a:blipFill>
            </p:spPr>
            <p:txBody>
              <a:bodyPr/>
              <a:lstStyle/>
              <a:p>
                <a:r>
                  <a:rPr lang="zh-TW" altLang="en-US">
                    <a:noFill/>
                  </a:rPr>
                  <a:t> </a:t>
                </a:r>
              </a:p>
            </p:txBody>
          </p:sp>
        </mc:Fallback>
      </mc:AlternateContent>
      <p:sp>
        <p:nvSpPr>
          <p:cNvPr id="330" name="矩形 329">
            <a:extLst>
              <a:ext uri="{FF2B5EF4-FFF2-40B4-BE49-F238E27FC236}">
                <a16:creationId xmlns:a16="http://schemas.microsoft.com/office/drawing/2014/main" id="{4E221C14-2465-472E-B4D6-6CAECD037D06}"/>
              </a:ext>
            </a:extLst>
          </p:cNvPr>
          <p:cNvSpPr/>
          <p:nvPr/>
        </p:nvSpPr>
        <p:spPr>
          <a:xfrm>
            <a:off x="2550466" y="5123361"/>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49FC996-0FFE-4D6E-A980-01EC0C76260D}"/>
                  </a:ext>
                </a:extLst>
              </p:cNvPr>
              <p:cNvSpPr txBox="1"/>
              <p:nvPr/>
            </p:nvSpPr>
            <p:spPr>
              <a:xfrm>
                <a:off x="2368981" y="516353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49FC996-0FFE-4D6E-A980-01EC0C76260D}"/>
                  </a:ext>
                </a:extLst>
              </p:cNvPr>
              <p:cNvSpPr txBox="1">
                <a:spLocks noRot="1" noChangeAspect="1" noMove="1" noResize="1" noEditPoints="1" noAdjustHandles="1" noChangeArrowheads="1" noChangeShapeType="1" noTextEdit="1"/>
              </p:cNvSpPr>
              <p:nvPr/>
            </p:nvSpPr>
            <p:spPr>
              <a:xfrm>
                <a:off x="2368981" y="5163539"/>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2" name="文字方塊 331">
                <a:extLst>
                  <a:ext uri="{FF2B5EF4-FFF2-40B4-BE49-F238E27FC236}">
                    <a16:creationId xmlns:a16="http://schemas.microsoft.com/office/drawing/2014/main" id="{D0D6004E-4F8A-47C5-877E-8732D9C821BA}"/>
                  </a:ext>
                </a:extLst>
              </p:cNvPr>
              <p:cNvSpPr txBox="1"/>
              <p:nvPr/>
            </p:nvSpPr>
            <p:spPr>
              <a:xfrm>
                <a:off x="2016500" y="5691539"/>
                <a:ext cx="3270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O</m:t>
                      </m:r>
                    </m:oMath>
                  </m:oMathPara>
                </a14:m>
                <a:endParaRPr lang="zh-TW" altLang="en-US" sz="2800" dirty="0"/>
              </a:p>
            </p:txBody>
          </p:sp>
        </mc:Choice>
        <mc:Fallback xmlns="">
          <p:sp>
            <p:nvSpPr>
              <p:cNvPr id="332" name="文字方塊 331">
                <a:extLst>
                  <a:ext uri="{FF2B5EF4-FFF2-40B4-BE49-F238E27FC236}">
                    <a16:creationId xmlns:a16="http://schemas.microsoft.com/office/drawing/2014/main" id="{D0D6004E-4F8A-47C5-877E-8732D9C821BA}"/>
                  </a:ext>
                </a:extLst>
              </p:cNvPr>
              <p:cNvSpPr txBox="1">
                <a:spLocks noRot="1" noChangeAspect="1" noMove="1" noResize="1" noEditPoints="1" noAdjustHandles="1" noChangeArrowheads="1" noChangeShapeType="1" noTextEdit="1"/>
              </p:cNvSpPr>
              <p:nvPr/>
            </p:nvSpPr>
            <p:spPr>
              <a:xfrm>
                <a:off x="2016500" y="5691539"/>
                <a:ext cx="327013" cy="430887"/>
              </a:xfrm>
              <a:prstGeom prst="rect">
                <a:avLst/>
              </a:prstGeom>
              <a:blipFill>
                <a:blip r:embed="rId47"/>
                <a:stretch>
                  <a:fillRect/>
                </a:stretch>
              </a:blipFill>
            </p:spPr>
            <p:txBody>
              <a:bodyPr/>
              <a:lstStyle/>
              <a:p>
                <a:r>
                  <a:rPr lang="zh-TW" altLang="en-US">
                    <a:noFill/>
                  </a:rPr>
                  <a:t> </a:t>
                </a:r>
              </a:p>
            </p:txBody>
          </p:sp>
        </mc:Fallback>
      </mc:AlternateContent>
      <p:sp>
        <p:nvSpPr>
          <p:cNvPr id="3" name="矩形 2">
            <a:extLst>
              <a:ext uri="{FF2B5EF4-FFF2-40B4-BE49-F238E27FC236}">
                <a16:creationId xmlns:a16="http://schemas.microsoft.com/office/drawing/2014/main" id="{7FCEE31E-1B7D-4CD7-B6CB-BD43A4708D1B}"/>
              </a:ext>
            </a:extLst>
          </p:cNvPr>
          <p:cNvSpPr/>
          <p:nvPr/>
        </p:nvSpPr>
        <p:spPr>
          <a:xfrm>
            <a:off x="5604636" y="4534322"/>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3" name="矩形 332">
            <a:extLst>
              <a:ext uri="{FF2B5EF4-FFF2-40B4-BE49-F238E27FC236}">
                <a16:creationId xmlns:a16="http://schemas.microsoft.com/office/drawing/2014/main" id="{F7217479-DE2E-492E-B52A-9552D944973A}"/>
              </a:ext>
            </a:extLst>
          </p:cNvPr>
          <p:cNvSpPr/>
          <p:nvPr/>
        </p:nvSpPr>
        <p:spPr>
          <a:xfrm>
            <a:off x="6197169" y="455416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4" name="矩形 333">
            <a:extLst>
              <a:ext uri="{FF2B5EF4-FFF2-40B4-BE49-F238E27FC236}">
                <a16:creationId xmlns:a16="http://schemas.microsoft.com/office/drawing/2014/main" id="{11874C3D-C7C8-447E-BA8E-0464995438AE}"/>
              </a:ext>
            </a:extLst>
          </p:cNvPr>
          <p:cNvSpPr/>
          <p:nvPr/>
        </p:nvSpPr>
        <p:spPr>
          <a:xfrm>
            <a:off x="6736469" y="454827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5" name="矩形 334">
            <a:extLst>
              <a:ext uri="{FF2B5EF4-FFF2-40B4-BE49-F238E27FC236}">
                <a16:creationId xmlns:a16="http://schemas.microsoft.com/office/drawing/2014/main" id="{EB244086-59A7-4A7A-8A16-2845852D85CA}"/>
              </a:ext>
            </a:extLst>
          </p:cNvPr>
          <p:cNvSpPr/>
          <p:nvPr/>
        </p:nvSpPr>
        <p:spPr>
          <a:xfrm>
            <a:off x="7333458" y="4563168"/>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84" name="直線單箭頭接點 183">
            <a:extLst>
              <a:ext uri="{FF2B5EF4-FFF2-40B4-BE49-F238E27FC236}">
                <a16:creationId xmlns:a16="http://schemas.microsoft.com/office/drawing/2014/main" id="{B85E0777-0AC9-47F0-A04A-7BC761FA0703}"/>
              </a:ext>
            </a:extLst>
          </p:cNvPr>
          <p:cNvCxnSpPr>
            <a:cxnSpLocks/>
            <a:endCxn id="18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9025A586-E0F1-4292-9ECB-ABAEB808DD6E}"/>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AF1D76F7-BA9D-4FB2-B4F5-A10483762025}"/>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48AC380B-8DEA-4272-8EBF-4D7F1FBD65C7}"/>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橢圓 187">
            <a:extLst>
              <a:ext uri="{FF2B5EF4-FFF2-40B4-BE49-F238E27FC236}">
                <a16:creationId xmlns:a16="http://schemas.microsoft.com/office/drawing/2014/main" id="{2FD9EA37-7D1B-4B23-9739-4FA6380F0B40}"/>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89" name="橢圓 188">
            <a:extLst>
              <a:ext uri="{FF2B5EF4-FFF2-40B4-BE49-F238E27FC236}">
                <a16:creationId xmlns:a16="http://schemas.microsoft.com/office/drawing/2014/main" id="{531116E2-BEFE-4F79-8646-C42BA529E86C}"/>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0" name="橢圓 189">
            <a:extLst>
              <a:ext uri="{FF2B5EF4-FFF2-40B4-BE49-F238E27FC236}">
                <a16:creationId xmlns:a16="http://schemas.microsoft.com/office/drawing/2014/main" id="{40C00D57-023C-4492-860B-6694AF700C1D}"/>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1" name="橢圓 190">
            <a:extLst>
              <a:ext uri="{FF2B5EF4-FFF2-40B4-BE49-F238E27FC236}">
                <a16:creationId xmlns:a16="http://schemas.microsoft.com/office/drawing/2014/main" id="{E157ED22-1389-4540-B7E0-6E55ACB2B0D6}"/>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92" name="直線單箭頭接點 191">
            <a:extLst>
              <a:ext uri="{FF2B5EF4-FFF2-40B4-BE49-F238E27FC236}">
                <a16:creationId xmlns:a16="http://schemas.microsoft.com/office/drawing/2014/main" id="{5861507E-781C-4798-9A5D-A20408CD90B7}"/>
              </a:ext>
            </a:extLst>
          </p:cNvPr>
          <p:cNvCxnSpPr>
            <a:cxnSpLocks/>
            <a:endCxn id="191"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a:extLst>
              <a:ext uri="{FF2B5EF4-FFF2-40B4-BE49-F238E27FC236}">
                <a16:creationId xmlns:a16="http://schemas.microsoft.com/office/drawing/2014/main" id="{76A3C5C0-6460-4269-AA6F-F84206DD79B2}"/>
              </a:ext>
            </a:extLst>
          </p:cNvPr>
          <p:cNvCxnSpPr>
            <a:cxnSpLocks/>
            <a:endCxn id="190"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a:extLst>
              <a:ext uri="{FF2B5EF4-FFF2-40B4-BE49-F238E27FC236}">
                <a16:creationId xmlns:a16="http://schemas.microsoft.com/office/drawing/2014/main" id="{217B8D01-1060-4796-A3CD-05BE73F0F641}"/>
              </a:ext>
            </a:extLst>
          </p:cNvPr>
          <p:cNvCxnSpPr>
            <a:cxnSpLocks/>
            <a:endCxn id="189"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a:extLst>
              <a:ext uri="{FF2B5EF4-FFF2-40B4-BE49-F238E27FC236}">
                <a16:creationId xmlns:a16="http://schemas.microsoft.com/office/drawing/2014/main" id="{C71A90A7-0A57-47B1-ABF4-5E3F4BCE4336}"/>
              </a:ext>
            </a:extLst>
          </p:cNvPr>
          <p:cNvCxnSpPr>
            <a:cxnSpLocks/>
            <a:endCxn id="18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1CC1EC62-1A43-40C6-BCF7-F2EFDBF827D8}"/>
                  </a:ext>
                </a:extLst>
              </p:cNvPr>
              <p:cNvSpPr txBox="1"/>
              <p:nvPr/>
            </p:nvSpPr>
            <p:spPr>
              <a:xfrm>
                <a:off x="866594" y="2189234"/>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zh-TW" altLang="en-US" sz="2400" i="1" smtClean="0">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196" name="文字方塊 195">
                <a:extLst>
                  <a:ext uri="{FF2B5EF4-FFF2-40B4-BE49-F238E27FC236}">
                    <a16:creationId xmlns:a16="http://schemas.microsoft.com/office/drawing/2014/main" id="{1CC1EC62-1A43-40C6-BCF7-F2EFDBF827D8}"/>
                  </a:ext>
                </a:extLst>
              </p:cNvPr>
              <p:cNvSpPr txBox="1">
                <a:spLocks noRot="1" noChangeAspect="1" noMove="1" noResize="1" noEditPoints="1" noAdjustHandles="1" noChangeArrowheads="1" noChangeShapeType="1" noTextEdit="1"/>
              </p:cNvSpPr>
              <p:nvPr/>
            </p:nvSpPr>
            <p:spPr>
              <a:xfrm>
                <a:off x="866594" y="2189234"/>
                <a:ext cx="565091" cy="385555"/>
              </a:xfrm>
              <a:prstGeom prst="rect">
                <a:avLst/>
              </a:prstGeom>
              <a:blipFill>
                <a:blip r:embed="rId48"/>
                <a:stretch>
                  <a:fillRect l="-6452" t="-14286" r="-26882"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7" name="文字方塊 196">
                <a:extLst>
                  <a:ext uri="{FF2B5EF4-FFF2-40B4-BE49-F238E27FC236}">
                    <a16:creationId xmlns:a16="http://schemas.microsoft.com/office/drawing/2014/main" id="{33A63C96-C616-420D-9C5D-D59E79586C82}"/>
                  </a:ext>
                </a:extLst>
              </p:cNvPr>
              <p:cNvSpPr txBox="1"/>
              <p:nvPr/>
            </p:nvSpPr>
            <p:spPr>
              <a:xfrm>
                <a:off x="3139192" y="2189234"/>
                <a:ext cx="565090"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zh-TW" altLang="en-US" sz="2400" i="1">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197" name="文字方塊 196">
                <a:extLst>
                  <a:ext uri="{FF2B5EF4-FFF2-40B4-BE49-F238E27FC236}">
                    <a16:creationId xmlns:a16="http://schemas.microsoft.com/office/drawing/2014/main" id="{33A63C96-C616-420D-9C5D-D59E79586C82}"/>
                  </a:ext>
                </a:extLst>
              </p:cNvPr>
              <p:cNvSpPr txBox="1">
                <a:spLocks noRot="1" noChangeAspect="1" noMove="1" noResize="1" noEditPoints="1" noAdjustHandles="1" noChangeArrowheads="1" noChangeShapeType="1" noTextEdit="1"/>
              </p:cNvSpPr>
              <p:nvPr/>
            </p:nvSpPr>
            <p:spPr>
              <a:xfrm>
                <a:off x="3139192" y="2189234"/>
                <a:ext cx="565090" cy="385555"/>
              </a:xfrm>
              <a:prstGeom prst="rect">
                <a:avLst/>
              </a:prstGeom>
              <a:blipFill>
                <a:blip r:embed="rId49"/>
                <a:stretch>
                  <a:fillRect l="-7527" t="-14286" r="-25806"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CD3454FC-3F46-4FAF-AE04-81B126CC3516}"/>
                  </a:ext>
                </a:extLst>
              </p:cNvPr>
              <p:cNvSpPr txBox="1"/>
              <p:nvPr/>
            </p:nvSpPr>
            <p:spPr>
              <a:xfrm>
                <a:off x="5290390" y="2189234"/>
                <a:ext cx="565090"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zh-TW" altLang="en-US" sz="2400" i="1">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198" name="文字方塊 197">
                <a:extLst>
                  <a:ext uri="{FF2B5EF4-FFF2-40B4-BE49-F238E27FC236}">
                    <a16:creationId xmlns:a16="http://schemas.microsoft.com/office/drawing/2014/main" id="{CD3454FC-3F46-4FAF-AE04-81B126CC3516}"/>
                  </a:ext>
                </a:extLst>
              </p:cNvPr>
              <p:cNvSpPr txBox="1">
                <a:spLocks noRot="1" noChangeAspect="1" noMove="1" noResize="1" noEditPoints="1" noAdjustHandles="1" noChangeArrowheads="1" noChangeShapeType="1" noTextEdit="1"/>
              </p:cNvSpPr>
              <p:nvPr/>
            </p:nvSpPr>
            <p:spPr>
              <a:xfrm>
                <a:off x="5290390" y="2189234"/>
                <a:ext cx="565090" cy="385555"/>
              </a:xfrm>
              <a:prstGeom prst="rect">
                <a:avLst/>
              </a:prstGeom>
              <a:blipFill>
                <a:blip r:embed="rId50"/>
                <a:stretch>
                  <a:fillRect l="-7527" t="-14286" r="-25806"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9" name="文字方塊 198">
                <a:extLst>
                  <a:ext uri="{FF2B5EF4-FFF2-40B4-BE49-F238E27FC236}">
                    <a16:creationId xmlns:a16="http://schemas.microsoft.com/office/drawing/2014/main" id="{ECD5703E-978F-49EF-9367-6A495E7C6740}"/>
                  </a:ext>
                </a:extLst>
              </p:cNvPr>
              <p:cNvSpPr txBox="1"/>
              <p:nvPr/>
            </p:nvSpPr>
            <p:spPr>
              <a:xfrm>
                <a:off x="7646255" y="2205457"/>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zh-TW" altLang="en-US" sz="2400" i="1">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99" name="文字方塊 198">
                <a:extLst>
                  <a:ext uri="{FF2B5EF4-FFF2-40B4-BE49-F238E27FC236}">
                    <a16:creationId xmlns:a16="http://schemas.microsoft.com/office/drawing/2014/main" id="{ECD5703E-978F-49EF-9367-6A495E7C6740}"/>
                  </a:ext>
                </a:extLst>
              </p:cNvPr>
              <p:cNvSpPr txBox="1">
                <a:spLocks noRot="1" noChangeAspect="1" noMove="1" noResize="1" noEditPoints="1" noAdjustHandles="1" noChangeArrowheads="1" noChangeShapeType="1" noTextEdit="1"/>
              </p:cNvSpPr>
              <p:nvPr/>
            </p:nvSpPr>
            <p:spPr>
              <a:xfrm>
                <a:off x="7646255" y="2205457"/>
                <a:ext cx="565091" cy="385555"/>
              </a:xfrm>
              <a:prstGeom prst="rect">
                <a:avLst/>
              </a:prstGeom>
              <a:blipFill>
                <a:blip r:embed="rId51"/>
                <a:stretch>
                  <a:fillRect l="-6452" t="-15873" r="-26882" b="-11111"/>
                </a:stretch>
              </a:blipFill>
            </p:spPr>
            <p:txBody>
              <a:bodyPr/>
              <a:lstStyle/>
              <a:p>
                <a:r>
                  <a:rPr lang="zh-TW" altLang="en-US">
                    <a:noFill/>
                  </a:rPr>
                  <a:t> </a:t>
                </a:r>
              </a:p>
            </p:txBody>
          </p:sp>
        </mc:Fallback>
      </mc:AlternateContent>
      <p:grpSp>
        <p:nvGrpSpPr>
          <p:cNvPr id="200" name="群組 199">
            <a:extLst>
              <a:ext uri="{FF2B5EF4-FFF2-40B4-BE49-F238E27FC236}">
                <a16:creationId xmlns:a16="http://schemas.microsoft.com/office/drawing/2014/main" id="{3F52CC18-C5EF-41D1-B0EE-68336E5FF1F1}"/>
              </a:ext>
            </a:extLst>
          </p:cNvPr>
          <p:cNvGrpSpPr/>
          <p:nvPr/>
        </p:nvGrpSpPr>
        <p:grpSpPr>
          <a:xfrm>
            <a:off x="957448" y="1265686"/>
            <a:ext cx="715161" cy="605813"/>
            <a:chOff x="635402" y="1337615"/>
            <a:chExt cx="715161" cy="605813"/>
          </a:xfrm>
        </p:grpSpPr>
        <p:sp>
          <p:nvSpPr>
            <p:cNvPr id="201" name="矩形 200">
              <a:extLst>
                <a:ext uri="{FF2B5EF4-FFF2-40B4-BE49-F238E27FC236}">
                  <a16:creationId xmlns:a16="http://schemas.microsoft.com/office/drawing/2014/main" id="{D5240FAD-0075-4B3B-9998-D7DE5B027889}"/>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54B27B47-F306-4BF9-89E2-26D416BD4769}"/>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54B27B47-F306-4BF9-89E2-26D416BD4769}"/>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52"/>
                  <a:stretch>
                    <a:fillRect/>
                  </a:stretch>
                </a:blipFill>
              </p:spPr>
              <p:txBody>
                <a:bodyPr/>
                <a:lstStyle/>
                <a:p>
                  <a:r>
                    <a:rPr lang="zh-TW" altLang="en-US">
                      <a:noFill/>
                    </a:rPr>
                    <a:t> </a:t>
                  </a:r>
                </a:p>
              </p:txBody>
            </p:sp>
          </mc:Fallback>
        </mc:AlternateContent>
      </p:grpSp>
      <p:cxnSp>
        <p:nvCxnSpPr>
          <p:cNvPr id="203" name="直線單箭頭接點 202">
            <a:extLst>
              <a:ext uri="{FF2B5EF4-FFF2-40B4-BE49-F238E27FC236}">
                <a16:creationId xmlns:a16="http://schemas.microsoft.com/office/drawing/2014/main" id="{2DAB3AB0-C410-434D-A621-ED46EA7F4441}"/>
              </a:ext>
            </a:extLst>
          </p:cNvPr>
          <p:cNvCxnSpPr>
            <a:cxnSpLocks/>
            <a:endCxn id="205"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19478D25-3E56-4172-AC80-4AA5B462D410}"/>
              </a:ext>
            </a:extLst>
          </p:cNvPr>
          <p:cNvGrpSpPr/>
          <p:nvPr/>
        </p:nvGrpSpPr>
        <p:grpSpPr>
          <a:xfrm>
            <a:off x="1711638" y="2567444"/>
            <a:ext cx="298383" cy="310013"/>
            <a:chOff x="-105878" y="1740168"/>
            <a:chExt cx="461666" cy="461665"/>
          </a:xfrm>
        </p:grpSpPr>
        <p:sp>
          <p:nvSpPr>
            <p:cNvPr id="205" name="矩形 204">
              <a:extLst>
                <a:ext uri="{FF2B5EF4-FFF2-40B4-BE49-F238E27FC236}">
                  <a16:creationId xmlns:a16="http://schemas.microsoft.com/office/drawing/2014/main" id="{5D0AF97D-BE01-4E26-9BAB-8E1E4B6FF01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6243D3B-9C41-457C-9964-2D729EC6CEED}"/>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C7194AB3-E26D-46C0-AF12-4236E71251E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CE737558-3502-4D6D-B086-3AE07B26AEC7}"/>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73D9E3F9-05BB-497E-8598-B48FD08E5A5F}"/>
              </a:ext>
            </a:extLst>
          </p:cNvPr>
          <p:cNvCxnSpPr>
            <a:cxnSpLocks/>
            <a:endCxn id="211"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EEDA3DA8-BE53-489F-86F3-BCB938B5DAF2}"/>
              </a:ext>
            </a:extLst>
          </p:cNvPr>
          <p:cNvGrpSpPr/>
          <p:nvPr/>
        </p:nvGrpSpPr>
        <p:grpSpPr>
          <a:xfrm>
            <a:off x="3974217" y="2575022"/>
            <a:ext cx="298383" cy="310013"/>
            <a:chOff x="-105878" y="1740168"/>
            <a:chExt cx="461666" cy="461665"/>
          </a:xfrm>
        </p:grpSpPr>
        <p:sp>
          <p:nvSpPr>
            <p:cNvPr id="211" name="矩形 210">
              <a:extLst>
                <a:ext uri="{FF2B5EF4-FFF2-40B4-BE49-F238E27FC236}">
                  <a16:creationId xmlns:a16="http://schemas.microsoft.com/office/drawing/2014/main" id="{3FFA5F36-C9E4-4115-8AE0-529A3931398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7E4124ED-7CDF-45EC-AD8B-170C6622C0E4}"/>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0FB63B70-7B8D-4888-89AC-53E992965E8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D8A26729-25A1-4DEA-A579-C6B9470A5606}"/>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E002954B-B86A-4255-9E34-0F6E2DE8AEA7}"/>
              </a:ext>
            </a:extLst>
          </p:cNvPr>
          <p:cNvCxnSpPr>
            <a:cxnSpLocks/>
            <a:endCxn id="217"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9F5BCABC-7321-4FCB-8E51-A2CAF60D383B}"/>
              </a:ext>
            </a:extLst>
          </p:cNvPr>
          <p:cNvGrpSpPr/>
          <p:nvPr/>
        </p:nvGrpSpPr>
        <p:grpSpPr>
          <a:xfrm>
            <a:off x="6235640" y="2591012"/>
            <a:ext cx="298383" cy="310013"/>
            <a:chOff x="-105878" y="1740168"/>
            <a:chExt cx="461666" cy="461665"/>
          </a:xfrm>
        </p:grpSpPr>
        <p:sp>
          <p:nvSpPr>
            <p:cNvPr id="217" name="矩形 216">
              <a:extLst>
                <a:ext uri="{FF2B5EF4-FFF2-40B4-BE49-F238E27FC236}">
                  <a16:creationId xmlns:a16="http://schemas.microsoft.com/office/drawing/2014/main" id="{9EBB4B72-D5DA-4AEB-B30E-10A511077E3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A919D4F0-D92F-44C9-832C-13E71501ED9D}"/>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DB49B125-FE3D-442B-A5D5-757BF8E6431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B718654C-6292-461C-BE00-46FF51ADBC3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9E80B29D-16A8-4148-B548-210A3450636D}"/>
              </a:ext>
            </a:extLst>
          </p:cNvPr>
          <p:cNvCxnSpPr>
            <a:cxnSpLocks/>
            <a:endCxn id="223"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22" name="群組 221">
            <a:extLst>
              <a:ext uri="{FF2B5EF4-FFF2-40B4-BE49-F238E27FC236}">
                <a16:creationId xmlns:a16="http://schemas.microsoft.com/office/drawing/2014/main" id="{C831F713-A850-4619-ADE2-F2ECD0DB898E}"/>
              </a:ext>
            </a:extLst>
          </p:cNvPr>
          <p:cNvGrpSpPr/>
          <p:nvPr/>
        </p:nvGrpSpPr>
        <p:grpSpPr>
          <a:xfrm>
            <a:off x="8465740" y="2607695"/>
            <a:ext cx="298383" cy="310013"/>
            <a:chOff x="-105878" y="1740168"/>
            <a:chExt cx="461666" cy="461665"/>
          </a:xfrm>
        </p:grpSpPr>
        <p:sp>
          <p:nvSpPr>
            <p:cNvPr id="223" name="矩形 222">
              <a:extLst>
                <a:ext uri="{FF2B5EF4-FFF2-40B4-BE49-F238E27FC236}">
                  <a16:creationId xmlns:a16="http://schemas.microsoft.com/office/drawing/2014/main" id="{AE37E453-7FFD-4F01-AD11-96EE1BF94BE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24" name="群組 223">
              <a:extLst>
                <a:ext uri="{FF2B5EF4-FFF2-40B4-BE49-F238E27FC236}">
                  <a16:creationId xmlns:a16="http://schemas.microsoft.com/office/drawing/2014/main" id="{259571F8-0AD0-4B72-8473-F8D0B13538A6}"/>
                </a:ext>
              </a:extLst>
            </p:cNvPr>
            <p:cNvGrpSpPr/>
            <p:nvPr/>
          </p:nvGrpSpPr>
          <p:grpSpPr>
            <a:xfrm rot="21265833">
              <a:off x="-30571" y="1828628"/>
              <a:ext cx="317144" cy="302092"/>
              <a:chOff x="-43095" y="1828685"/>
              <a:chExt cx="317144" cy="302092"/>
            </a:xfrm>
          </p:grpSpPr>
          <p:cxnSp>
            <p:nvCxnSpPr>
              <p:cNvPr id="225" name="直線接點 224">
                <a:extLst>
                  <a:ext uri="{FF2B5EF4-FFF2-40B4-BE49-F238E27FC236}">
                    <a16:creationId xmlns:a16="http://schemas.microsoft.com/office/drawing/2014/main" id="{67CB6C5A-A810-489D-86D6-B3C0832EC6E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接點 225">
                <a:extLst>
                  <a:ext uri="{FF2B5EF4-FFF2-40B4-BE49-F238E27FC236}">
                    <a16:creationId xmlns:a16="http://schemas.microsoft.com/office/drawing/2014/main" id="{D07CF1F5-DD14-4EDA-B522-453AAA4D185D}"/>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直線單箭頭接點 226">
            <a:extLst>
              <a:ext uri="{FF2B5EF4-FFF2-40B4-BE49-F238E27FC236}">
                <a16:creationId xmlns:a16="http://schemas.microsoft.com/office/drawing/2014/main" id="{72155922-D3DC-4A55-9A9F-D37542B8EE36}"/>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0244CEDF-CBE8-4B30-BF49-F302AD257E48}"/>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F8A85035-CA30-4729-8083-0DBC70FF3C35}"/>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單箭頭接點 229">
            <a:extLst>
              <a:ext uri="{FF2B5EF4-FFF2-40B4-BE49-F238E27FC236}">
                <a16:creationId xmlns:a16="http://schemas.microsoft.com/office/drawing/2014/main" id="{69B45978-819C-440D-B772-9A9B2855CB1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單箭頭接點 230">
            <a:extLst>
              <a:ext uri="{FF2B5EF4-FFF2-40B4-BE49-F238E27FC236}">
                <a16:creationId xmlns:a16="http://schemas.microsoft.com/office/drawing/2014/main" id="{2F4B6C33-8689-465F-B0CF-7EE4E3E7A271}"/>
              </a:ext>
            </a:extLst>
          </p:cNvPr>
          <p:cNvCxnSpPr>
            <a:cxnSpLocks/>
            <a:endCxn id="205"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單箭頭接點 231">
            <a:extLst>
              <a:ext uri="{FF2B5EF4-FFF2-40B4-BE49-F238E27FC236}">
                <a16:creationId xmlns:a16="http://schemas.microsoft.com/office/drawing/2014/main" id="{B75D97ED-EAFA-426E-A793-1F5F98B665E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線單箭頭接點 232">
            <a:extLst>
              <a:ext uri="{FF2B5EF4-FFF2-40B4-BE49-F238E27FC236}">
                <a16:creationId xmlns:a16="http://schemas.microsoft.com/office/drawing/2014/main" id="{A47D958F-11A7-45ED-832E-2B6456AD593F}"/>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線單箭頭接點 233">
            <a:extLst>
              <a:ext uri="{FF2B5EF4-FFF2-40B4-BE49-F238E27FC236}">
                <a16:creationId xmlns:a16="http://schemas.microsoft.com/office/drawing/2014/main" id="{B80F5D69-FF4A-47FB-A087-D76EF2D3A3DE}"/>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線單箭頭接點 234">
            <a:extLst>
              <a:ext uri="{FF2B5EF4-FFF2-40B4-BE49-F238E27FC236}">
                <a16:creationId xmlns:a16="http://schemas.microsoft.com/office/drawing/2014/main" id="{717CF022-74E8-44F9-AB83-1560D0A4AA94}"/>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A6804B52-D9E7-4A29-B589-657BF17FD3F2}"/>
              </a:ext>
            </a:extLst>
          </p:cNvPr>
          <p:cNvSpPr>
            <a:spLocks noGrp="1"/>
          </p:cNvSpPr>
          <p:nvPr>
            <p:ph type="sldNum" sz="quarter" idx="12"/>
          </p:nvPr>
        </p:nvSpPr>
        <p:spPr/>
        <p:txBody>
          <a:bodyPr/>
          <a:lstStyle/>
          <a:p>
            <a:fld id="{14FE7D4A-7B99-4F9B-9C7F-3AECE8C25A38}" type="slidenum">
              <a:rPr lang="zh-TW" altLang="en-US" smtClean="0"/>
              <a:t>24</a:t>
            </a:fld>
            <a:endParaRPr lang="zh-TW" altLang="en-US"/>
          </a:p>
        </p:txBody>
      </p:sp>
    </p:spTree>
    <p:extLst>
      <p:ext uri="{BB962C8B-B14F-4D97-AF65-F5344CB8AC3E}">
        <p14:creationId xmlns:p14="http://schemas.microsoft.com/office/powerpoint/2010/main" val="235496401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3"/>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4"/>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5"/>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3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10" grpId="0" animBg="1"/>
      <p:bldP spid="311" grpId="0" animBg="1"/>
      <p:bldP spid="312" grpId="0" animBg="1"/>
      <p:bldP spid="318" grpId="0"/>
      <p:bldP spid="324" grpId="0" animBg="1"/>
      <p:bldP spid="325" grpId="0"/>
      <p:bldP spid="326" grpId="0" animBg="1"/>
      <p:bldP spid="327" grpId="0"/>
      <p:bldP spid="328" grpId="0" animBg="1"/>
      <p:bldP spid="329" grpId="0"/>
      <p:bldP spid="330" grpId="0" animBg="1"/>
      <p:bldP spid="331" grpId="0"/>
      <p:bldP spid="332" grpId="0"/>
      <p:bldP spid="3" grpId="0" animBg="1"/>
      <p:bldP spid="3" grpId="1" animBg="1"/>
      <p:bldP spid="333" grpId="0" animBg="1"/>
      <p:bldP spid="333" grpId="1" animBg="1"/>
      <p:bldP spid="334" grpId="0" animBg="1"/>
      <p:bldP spid="334" grpId="1" animBg="1"/>
      <p:bldP spid="335" grpId="0" animBg="1"/>
      <p:bldP spid="33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89DA20-0DFE-4C6A-A325-4FAE473A3EBD}"/>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278" name="文字方塊 277">
            <a:extLst>
              <a:ext uri="{FF2B5EF4-FFF2-40B4-BE49-F238E27FC236}">
                <a16:creationId xmlns:a16="http://schemas.microsoft.com/office/drawing/2014/main" id="{A454DEC8-EA81-4EC4-A964-FBFA81E1DC69}"/>
              </a:ext>
            </a:extLst>
          </p:cNvPr>
          <p:cNvSpPr txBox="1"/>
          <p:nvPr/>
        </p:nvSpPr>
        <p:spPr>
          <a:xfrm>
            <a:off x="5131634" y="355019"/>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79" name="群組 278">
            <a:extLst>
              <a:ext uri="{FF2B5EF4-FFF2-40B4-BE49-F238E27FC236}">
                <a16:creationId xmlns:a16="http://schemas.microsoft.com/office/drawing/2014/main" id="{A0AF9435-5DEC-47E3-9726-899FDBCA1B04}"/>
              </a:ext>
            </a:extLst>
          </p:cNvPr>
          <p:cNvGrpSpPr/>
          <p:nvPr/>
        </p:nvGrpSpPr>
        <p:grpSpPr>
          <a:xfrm>
            <a:off x="5572019" y="317542"/>
            <a:ext cx="639241" cy="608154"/>
            <a:chOff x="5091792" y="1543557"/>
            <a:chExt cx="639241" cy="608154"/>
          </a:xfrm>
        </p:grpSpPr>
        <p:sp>
          <p:nvSpPr>
            <p:cNvPr id="280" name="文字方塊 279">
              <a:extLst>
                <a:ext uri="{FF2B5EF4-FFF2-40B4-BE49-F238E27FC236}">
                  <a16:creationId xmlns:a16="http://schemas.microsoft.com/office/drawing/2014/main" id="{3B6CD58D-DC66-4A54-9D4E-5C0B35BF64EB}"/>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1" name="文字方塊 280">
                  <a:extLst>
                    <a:ext uri="{FF2B5EF4-FFF2-40B4-BE49-F238E27FC236}">
                      <a16:creationId xmlns:a16="http://schemas.microsoft.com/office/drawing/2014/main" id="{538881E1-231E-459B-96D5-677D94E6EE51}"/>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81" name="文字方塊 280">
                  <a:extLst>
                    <a:ext uri="{FF2B5EF4-FFF2-40B4-BE49-F238E27FC236}">
                      <a16:creationId xmlns:a16="http://schemas.microsoft.com/office/drawing/2014/main" id="{538881E1-231E-459B-96D5-677D94E6EE51}"/>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3"/>
                  <a:stretch>
                    <a:fillRect l="-13793" r="-4598" b="-6667"/>
                  </a:stretch>
                </a:blipFill>
              </p:spPr>
              <p:txBody>
                <a:bodyPr/>
                <a:lstStyle/>
                <a:p>
                  <a:r>
                    <a:rPr lang="zh-TW" altLang="en-US">
                      <a:noFill/>
                    </a:rPr>
                    <a:t> </a:t>
                  </a:r>
                </a:p>
              </p:txBody>
            </p:sp>
          </mc:Fallback>
        </mc:AlternateContent>
      </p:grpSp>
      <p:sp>
        <p:nvSpPr>
          <p:cNvPr id="282" name="文字方塊 281">
            <a:extLst>
              <a:ext uri="{FF2B5EF4-FFF2-40B4-BE49-F238E27FC236}">
                <a16:creationId xmlns:a16="http://schemas.microsoft.com/office/drawing/2014/main" id="{40D43FF9-E35D-4563-B72D-28266682011E}"/>
              </a:ext>
            </a:extLst>
          </p:cNvPr>
          <p:cNvSpPr txBox="1"/>
          <p:nvPr/>
        </p:nvSpPr>
        <p:spPr>
          <a:xfrm>
            <a:off x="5131634" y="1063864"/>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3" name="群組 282">
            <a:extLst>
              <a:ext uri="{FF2B5EF4-FFF2-40B4-BE49-F238E27FC236}">
                <a16:creationId xmlns:a16="http://schemas.microsoft.com/office/drawing/2014/main" id="{8C8561E2-AA8C-4BAC-B7D0-143D309D882C}"/>
              </a:ext>
            </a:extLst>
          </p:cNvPr>
          <p:cNvGrpSpPr/>
          <p:nvPr/>
        </p:nvGrpSpPr>
        <p:grpSpPr>
          <a:xfrm>
            <a:off x="5572019" y="1040908"/>
            <a:ext cx="639241" cy="608154"/>
            <a:chOff x="5091792" y="1543557"/>
            <a:chExt cx="639241" cy="608154"/>
          </a:xfrm>
        </p:grpSpPr>
        <p:sp>
          <p:nvSpPr>
            <p:cNvPr id="284" name="文字方塊 283">
              <a:extLst>
                <a:ext uri="{FF2B5EF4-FFF2-40B4-BE49-F238E27FC236}">
                  <a16:creationId xmlns:a16="http://schemas.microsoft.com/office/drawing/2014/main" id="{2CE22EAD-D2F6-4FCE-A3A9-1F4690BBCD2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5" name="文字方塊 284">
                  <a:extLst>
                    <a:ext uri="{FF2B5EF4-FFF2-40B4-BE49-F238E27FC236}">
                      <a16:creationId xmlns:a16="http://schemas.microsoft.com/office/drawing/2014/main" id="{ABE2B4CC-BD24-4C77-BAB5-AF6002331810}"/>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85" name="文字方塊 284">
                  <a:extLst>
                    <a:ext uri="{FF2B5EF4-FFF2-40B4-BE49-F238E27FC236}">
                      <a16:creationId xmlns:a16="http://schemas.microsoft.com/office/drawing/2014/main" id="{ABE2B4CC-BD24-4C77-BAB5-AF6002331810}"/>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4"/>
                  <a:stretch>
                    <a:fillRect l="-13636" t="-3279" r="-3409" b="-6557"/>
                  </a:stretch>
                </a:blipFill>
              </p:spPr>
              <p:txBody>
                <a:bodyPr/>
                <a:lstStyle/>
                <a:p>
                  <a:r>
                    <a:rPr lang="zh-TW" altLang="en-US">
                      <a:noFill/>
                    </a:rPr>
                    <a:t> </a:t>
                  </a:r>
                </a:p>
              </p:txBody>
            </p:sp>
          </mc:Fallback>
        </mc:AlternateContent>
      </p:grpSp>
      <p:sp>
        <p:nvSpPr>
          <p:cNvPr id="286" name="文字方塊 285">
            <a:extLst>
              <a:ext uri="{FF2B5EF4-FFF2-40B4-BE49-F238E27FC236}">
                <a16:creationId xmlns:a16="http://schemas.microsoft.com/office/drawing/2014/main" id="{71CDB789-2466-4EB8-8F51-21EFA14D3EC9}"/>
              </a:ext>
            </a:extLst>
          </p:cNvPr>
          <p:cNvSpPr txBox="1"/>
          <p:nvPr/>
        </p:nvSpPr>
        <p:spPr>
          <a:xfrm>
            <a:off x="5109542" y="175628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7" name="群組 286">
            <a:extLst>
              <a:ext uri="{FF2B5EF4-FFF2-40B4-BE49-F238E27FC236}">
                <a16:creationId xmlns:a16="http://schemas.microsoft.com/office/drawing/2014/main" id="{61FF8CBC-0429-4624-A856-400D4D147613}"/>
              </a:ext>
            </a:extLst>
          </p:cNvPr>
          <p:cNvGrpSpPr/>
          <p:nvPr/>
        </p:nvGrpSpPr>
        <p:grpSpPr>
          <a:xfrm>
            <a:off x="5572498" y="1700667"/>
            <a:ext cx="639241" cy="608154"/>
            <a:chOff x="5091792" y="1543557"/>
            <a:chExt cx="639241" cy="608154"/>
          </a:xfrm>
        </p:grpSpPr>
        <p:sp>
          <p:nvSpPr>
            <p:cNvPr id="288" name="文字方塊 287">
              <a:extLst>
                <a:ext uri="{FF2B5EF4-FFF2-40B4-BE49-F238E27FC236}">
                  <a16:creationId xmlns:a16="http://schemas.microsoft.com/office/drawing/2014/main" id="{286F0C4D-086B-4FC5-B679-5C67C258CC94}"/>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9371408D-78C5-454C-AD4F-72F77D9328F1}"/>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289" name="文字方塊 288">
                  <a:extLst>
                    <a:ext uri="{FF2B5EF4-FFF2-40B4-BE49-F238E27FC236}">
                      <a16:creationId xmlns:a16="http://schemas.microsoft.com/office/drawing/2014/main" id="{9371408D-78C5-454C-AD4F-72F77D9328F1}"/>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5"/>
                  <a:stretch>
                    <a:fillRect l="-13953"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0B1CFA2-6B9D-42F6-B349-69F050B746C3}"/>
                  </a:ext>
                </a:extLst>
              </p:cNvPr>
              <p:cNvSpPr/>
              <p:nvPr/>
            </p:nvSpPr>
            <p:spPr>
              <a:xfrm>
                <a:off x="3325564" y="274587"/>
                <a:ext cx="1713297" cy="61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3" name="矩形 2">
                <a:extLst>
                  <a:ext uri="{FF2B5EF4-FFF2-40B4-BE49-F238E27FC236}">
                    <a16:creationId xmlns:a16="http://schemas.microsoft.com/office/drawing/2014/main" id="{B0B1CFA2-6B9D-42F6-B349-69F050B746C3}"/>
                  </a:ext>
                </a:extLst>
              </p:cNvPr>
              <p:cNvSpPr>
                <a:spLocks noRot="1" noChangeAspect="1" noMove="1" noResize="1" noEditPoints="1" noAdjustHandles="1" noChangeArrowheads="1" noChangeShapeType="1" noTextEdit="1"/>
              </p:cNvSpPr>
              <p:nvPr/>
            </p:nvSpPr>
            <p:spPr>
              <a:xfrm>
                <a:off x="3325564" y="274587"/>
                <a:ext cx="1713297" cy="612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0" name="矩形 289">
                <a:extLst>
                  <a:ext uri="{FF2B5EF4-FFF2-40B4-BE49-F238E27FC236}">
                    <a16:creationId xmlns:a16="http://schemas.microsoft.com/office/drawing/2014/main" id="{CE1B0C67-F351-4FE5-B0A8-69BF91E6121A}"/>
                  </a:ext>
                </a:extLst>
              </p:cNvPr>
              <p:cNvSpPr/>
              <p:nvPr/>
            </p:nvSpPr>
            <p:spPr>
              <a:xfrm>
                <a:off x="3325563" y="988067"/>
                <a:ext cx="1713297" cy="61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K</m:t>
                      </m:r>
                    </m:oMath>
                  </m:oMathPara>
                </a14:m>
                <a:endParaRPr lang="zh-TW" altLang="en-US" sz="2800" dirty="0"/>
              </a:p>
            </p:txBody>
          </p:sp>
        </mc:Choice>
        <mc:Fallback xmlns="">
          <p:sp>
            <p:nvSpPr>
              <p:cNvPr id="290" name="矩形 289">
                <a:extLst>
                  <a:ext uri="{FF2B5EF4-FFF2-40B4-BE49-F238E27FC236}">
                    <a16:creationId xmlns:a16="http://schemas.microsoft.com/office/drawing/2014/main" id="{CE1B0C67-F351-4FE5-B0A8-69BF91E6121A}"/>
                  </a:ext>
                </a:extLst>
              </p:cNvPr>
              <p:cNvSpPr>
                <a:spLocks noRot="1" noChangeAspect="1" noMove="1" noResize="1" noEditPoints="1" noAdjustHandles="1" noChangeArrowheads="1" noChangeShapeType="1" noTextEdit="1"/>
              </p:cNvSpPr>
              <p:nvPr/>
            </p:nvSpPr>
            <p:spPr>
              <a:xfrm>
                <a:off x="3325563" y="988067"/>
                <a:ext cx="1713297" cy="612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1" name="矩形 290">
                <a:extLst>
                  <a:ext uri="{FF2B5EF4-FFF2-40B4-BE49-F238E27FC236}">
                    <a16:creationId xmlns:a16="http://schemas.microsoft.com/office/drawing/2014/main" id="{7EDEDEB6-4E63-484E-96B9-8CB0FD6DE4ED}"/>
                  </a:ext>
                </a:extLst>
              </p:cNvPr>
              <p:cNvSpPr/>
              <p:nvPr/>
            </p:nvSpPr>
            <p:spPr>
              <a:xfrm>
                <a:off x="3326225" y="1700667"/>
                <a:ext cx="1713297" cy="61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1" name="矩形 290">
                <a:extLst>
                  <a:ext uri="{FF2B5EF4-FFF2-40B4-BE49-F238E27FC236}">
                    <a16:creationId xmlns:a16="http://schemas.microsoft.com/office/drawing/2014/main" id="{7EDEDEB6-4E63-484E-96B9-8CB0FD6DE4ED}"/>
                  </a:ext>
                </a:extLst>
              </p:cNvPr>
              <p:cNvSpPr>
                <a:spLocks noRot="1" noChangeAspect="1" noMove="1" noResize="1" noEditPoints="1" noAdjustHandles="1" noChangeArrowheads="1" noChangeShapeType="1" noTextEdit="1"/>
              </p:cNvSpPr>
              <p:nvPr/>
            </p:nvSpPr>
            <p:spPr>
              <a:xfrm>
                <a:off x="3326225" y="1700667"/>
                <a:ext cx="1713297" cy="612000"/>
              </a:xfrm>
              <a:prstGeom prst="rect">
                <a:avLst/>
              </a:prstGeom>
              <a:blipFill>
                <a:blip r:embed="rId8"/>
                <a:stretch>
                  <a:fillRect/>
                </a:stretch>
              </a:blipFill>
            </p:spPr>
            <p:txBody>
              <a:bodyPr/>
              <a:lstStyle/>
              <a:p>
                <a:r>
                  <a:rPr lang="zh-TW" altLang="en-US">
                    <a:noFill/>
                  </a:rPr>
                  <a:t> </a:t>
                </a:r>
              </a:p>
            </p:txBody>
          </p:sp>
        </mc:Fallback>
      </mc:AlternateContent>
      <p:grpSp>
        <p:nvGrpSpPr>
          <p:cNvPr id="308" name="群組 307">
            <a:extLst>
              <a:ext uri="{FF2B5EF4-FFF2-40B4-BE49-F238E27FC236}">
                <a16:creationId xmlns:a16="http://schemas.microsoft.com/office/drawing/2014/main" id="{409AA4C6-627F-47FE-8391-66AD93069DB5}"/>
              </a:ext>
            </a:extLst>
          </p:cNvPr>
          <p:cNvGrpSpPr/>
          <p:nvPr/>
        </p:nvGrpSpPr>
        <p:grpSpPr>
          <a:xfrm>
            <a:off x="5514463" y="3082923"/>
            <a:ext cx="679984" cy="1713297"/>
            <a:chOff x="6592432" y="2322887"/>
            <a:chExt cx="679984" cy="1713297"/>
          </a:xfrm>
        </p:grpSpPr>
        <p:sp>
          <p:nvSpPr>
            <p:cNvPr id="292" name="矩形 291">
              <a:extLst>
                <a:ext uri="{FF2B5EF4-FFF2-40B4-BE49-F238E27FC236}">
                  <a16:creationId xmlns:a16="http://schemas.microsoft.com/office/drawing/2014/main" id="{ECB4BF57-1779-477E-BADF-F1BA2469CB23}"/>
                </a:ext>
              </a:extLst>
            </p:cNvPr>
            <p:cNvSpPr/>
            <p:nvPr/>
          </p:nvSpPr>
          <p:spPr>
            <a:xfrm rot="5400000">
              <a:off x="6075775" y="2839544"/>
              <a:ext cx="1713297" cy="679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1264B58B-1C40-4DBB-9164-0C2FAC7E247B}"/>
                    </a:ext>
                  </a:extLst>
                </p:cNvPr>
                <p:cNvSpPr txBox="1"/>
                <p:nvPr/>
              </p:nvSpPr>
              <p:spPr>
                <a:xfrm>
                  <a:off x="6765262" y="2976096"/>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93" name="文字方塊 292">
                  <a:extLst>
                    <a:ext uri="{FF2B5EF4-FFF2-40B4-BE49-F238E27FC236}">
                      <a16:creationId xmlns:a16="http://schemas.microsoft.com/office/drawing/2014/main" id="{1264B58B-1C40-4DBB-9164-0C2FAC7E247B}"/>
                    </a:ext>
                  </a:extLst>
                </p:cNvPr>
                <p:cNvSpPr txBox="1">
                  <a:spLocks noRot="1" noChangeAspect="1" noMove="1" noResize="1" noEditPoints="1" noAdjustHandles="1" noChangeArrowheads="1" noChangeShapeType="1" noTextEdit="1"/>
                </p:cNvSpPr>
                <p:nvPr/>
              </p:nvSpPr>
              <p:spPr>
                <a:xfrm>
                  <a:off x="6765262" y="2976096"/>
                  <a:ext cx="334322" cy="430887"/>
                </a:xfrm>
                <a:prstGeom prst="rect">
                  <a:avLst/>
                </a:prstGeom>
                <a:blipFill>
                  <a:blip r:embed="rId9"/>
                  <a:stretch>
                    <a:fillRect r="-27273"/>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94" name="矩形 293">
                <a:extLst>
                  <a:ext uri="{FF2B5EF4-FFF2-40B4-BE49-F238E27FC236}">
                    <a16:creationId xmlns:a16="http://schemas.microsoft.com/office/drawing/2014/main" id="{8FE0ECA8-37F1-4A76-8A4B-FD0998846088}"/>
                  </a:ext>
                </a:extLst>
              </p:cNvPr>
              <p:cNvSpPr/>
              <p:nvPr/>
            </p:nvSpPr>
            <p:spPr>
              <a:xfrm>
                <a:off x="6291792" y="3587192"/>
                <a:ext cx="1713297" cy="6799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294" name="矩形 293">
                <a:extLst>
                  <a:ext uri="{FF2B5EF4-FFF2-40B4-BE49-F238E27FC236}">
                    <a16:creationId xmlns:a16="http://schemas.microsoft.com/office/drawing/2014/main" id="{8FE0ECA8-37F1-4A76-8A4B-FD0998846088}"/>
                  </a:ext>
                </a:extLst>
              </p:cNvPr>
              <p:cNvSpPr>
                <a:spLocks noRot="1" noChangeAspect="1" noMove="1" noResize="1" noEditPoints="1" noAdjustHandles="1" noChangeArrowheads="1" noChangeShapeType="1" noTextEdit="1"/>
              </p:cNvSpPr>
              <p:nvPr/>
            </p:nvSpPr>
            <p:spPr>
              <a:xfrm>
                <a:off x="6291792" y="3587192"/>
                <a:ext cx="1713297" cy="67998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5" name="矩形 294">
                <a:extLst>
                  <a:ext uri="{FF2B5EF4-FFF2-40B4-BE49-F238E27FC236}">
                    <a16:creationId xmlns:a16="http://schemas.microsoft.com/office/drawing/2014/main" id="{9525A9B5-E3F4-4A66-AF5D-727D5B3FA9F0}"/>
                  </a:ext>
                </a:extLst>
              </p:cNvPr>
              <p:cNvSpPr/>
              <p:nvPr/>
            </p:nvSpPr>
            <p:spPr>
              <a:xfrm>
                <a:off x="3373440" y="319371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A</m:t>
                      </m:r>
                    </m:oMath>
                  </m:oMathPara>
                </a14:m>
                <a:endParaRPr lang="zh-TW" altLang="en-US" sz="2800" dirty="0"/>
              </a:p>
            </p:txBody>
          </p:sp>
        </mc:Choice>
        <mc:Fallback xmlns="">
          <p:sp>
            <p:nvSpPr>
              <p:cNvPr id="295" name="矩形 294">
                <a:extLst>
                  <a:ext uri="{FF2B5EF4-FFF2-40B4-BE49-F238E27FC236}">
                    <a16:creationId xmlns:a16="http://schemas.microsoft.com/office/drawing/2014/main" id="{9525A9B5-E3F4-4A66-AF5D-727D5B3FA9F0}"/>
                  </a:ext>
                </a:extLst>
              </p:cNvPr>
              <p:cNvSpPr>
                <a:spLocks noRot="1" noChangeAspect="1" noMove="1" noResize="1" noEditPoints="1" noAdjustHandles="1" noChangeArrowheads="1" noChangeShapeType="1" noTextEdit="1"/>
              </p:cNvSpPr>
              <p:nvPr/>
            </p:nvSpPr>
            <p:spPr>
              <a:xfrm>
                <a:off x="3373440" y="3193711"/>
                <a:ext cx="1569546" cy="1488905"/>
              </a:xfrm>
              <a:prstGeom prst="rect">
                <a:avLst/>
              </a:prstGeom>
              <a:blipFill>
                <a:blip r:embed="rId11"/>
                <a:stretch>
                  <a:fillRect/>
                </a:stretch>
              </a:blipFill>
            </p:spPr>
            <p:txBody>
              <a:bodyPr/>
              <a:lstStyle/>
              <a:p>
                <a:r>
                  <a:rPr lang="zh-TW" altLang="en-US">
                    <a:noFill/>
                  </a:rPr>
                  <a:t> </a:t>
                </a:r>
              </a:p>
            </p:txBody>
          </p:sp>
        </mc:Fallback>
      </mc:AlternateContent>
      <p:sp>
        <p:nvSpPr>
          <p:cNvPr id="296" name="箭號: 向右 295">
            <a:extLst>
              <a:ext uri="{FF2B5EF4-FFF2-40B4-BE49-F238E27FC236}">
                <a16:creationId xmlns:a16="http://schemas.microsoft.com/office/drawing/2014/main" id="{33285C0E-B95B-4E92-9FD9-CCF27D3867C4}"/>
              </a:ext>
            </a:extLst>
          </p:cNvPr>
          <p:cNvSpPr/>
          <p:nvPr/>
        </p:nvSpPr>
        <p:spPr>
          <a:xfrm flipH="1">
            <a:off x="2493279" y="3736132"/>
            <a:ext cx="515279" cy="3544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7" name="矩形 296">
                <a:extLst>
                  <a:ext uri="{FF2B5EF4-FFF2-40B4-BE49-F238E27FC236}">
                    <a16:creationId xmlns:a16="http://schemas.microsoft.com/office/drawing/2014/main" id="{21EA8291-B094-42C4-8E23-BAF7281554EE}"/>
                  </a:ext>
                </a:extLst>
              </p:cNvPr>
              <p:cNvSpPr/>
              <p:nvPr/>
            </p:nvSpPr>
            <p:spPr>
              <a:xfrm>
                <a:off x="558852" y="318273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7" name="矩形 296">
                <a:extLst>
                  <a:ext uri="{FF2B5EF4-FFF2-40B4-BE49-F238E27FC236}">
                    <a16:creationId xmlns:a16="http://schemas.microsoft.com/office/drawing/2014/main" id="{21EA8291-B094-42C4-8E23-BAF7281554EE}"/>
                  </a:ext>
                </a:extLst>
              </p:cNvPr>
              <p:cNvSpPr>
                <a:spLocks noRot="1" noChangeAspect="1" noMove="1" noResize="1" noEditPoints="1" noAdjustHandles="1" noChangeArrowheads="1" noChangeShapeType="1" noTextEdit="1"/>
              </p:cNvSpPr>
              <p:nvPr/>
            </p:nvSpPr>
            <p:spPr>
              <a:xfrm>
                <a:off x="558852" y="3182731"/>
                <a:ext cx="1569546" cy="148890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8" name="矩形 297">
                <a:extLst>
                  <a:ext uri="{FF2B5EF4-FFF2-40B4-BE49-F238E27FC236}">
                    <a16:creationId xmlns:a16="http://schemas.microsoft.com/office/drawing/2014/main" id="{41C2811D-C291-412E-97EE-162BD9C53980}"/>
                  </a:ext>
                </a:extLst>
              </p:cNvPr>
              <p:cNvSpPr/>
              <p:nvPr/>
            </p:nvSpPr>
            <p:spPr>
              <a:xfrm>
                <a:off x="6363255" y="5018753"/>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8" name="矩形 297">
                <a:extLst>
                  <a:ext uri="{FF2B5EF4-FFF2-40B4-BE49-F238E27FC236}">
                    <a16:creationId xmlns:a16="http://schemas.microsoft.com/office/drawing/2014/main" id="{41C2811D-C291-412E-97EE-162BD9C53980}"/>
                  </a:ext>
                </a:extLst>
              </p:cNvPr>
              <p:cNvSpPr>
                <a:spLocks noRot="1" noChangeAspect="1" noMove="1" noResize="1" noEditPoints="1" noAdjustHandles="1" noChangeArrowheads="1" noChangeShapeType="1" noTextEdit="1"/>
              </p:cNvSpPr>
              <p:nvPr/>
            </p:nvSpPr>
            <p:spPr>
              <a:xfrm>
                <a:off x="6363255" y="5018753"/>
                <a:ext cx="1569546" cy="14889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9" name="矩形 298">
                <a:extLst>
                  <a:ext uri="{FF2B5EF4-FFF2-40B4-BE49-F238E27FC236}">
                    <a16:creationId xmlns:a16="http://schemas.microsoft.com/office/drawing/2014/main" id="{EE7819C5-7497-47FA-849C-B1CED0ECDD85}"/>
                  </a:ext>
                </a:extLst>
              </p:cNvPr>
              <p:cNvSpPr/>
              <p:nvPr/>
            </p:nvSpPr>
            <p:spPr>
              <a:xfrm>
                <a:off x="4578495" y="5437740"/>
                <a:ext cx="1713297" cy="6799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9" name="矩形 298">
                <a:extLst>
                  <a:ext uri="{FF2B5EF4-FFF2-40B4-BE49-F238E27FC236}">
                    <a16:creationId xmlns:a16="http://schemas.microsoft.com/office/drawing/2014/main" id="{EE7819C5-7497-47FA-849C-B1CED0ECDD85}"/>
                  </a:ext>
                </a:extLst>
              </p:cNvPr>
              <p:cNvSpPr>
                <a:spLocks noRot="1" noChangeAspect="1" noMove="1" noResize="1" noEditPoints="1" noAdjustHandles="1" noChangeArrowheads="1" noChangeShapeType="1" noTextEdit="1"/>
              </p:cNvSpPr>
              <p:nvPr/>
            </p:nvSpPr>
            <p:spPr>
              <a:xfrm>
                <a:off x="4578495" y="5437740"/>
                <a:ext cx="1713297" cy="679984"/>
              </a:xfrm>
              <a:prstGeom prst="rect">
                <a:avLst/>
              </a:prstGeom>
              <a:blipFill>
                <a:blip r:embed="rId14"/>
                <a:stretch>
                  <a:fillRect/>
                </a:stretch>
              </a:blipFill>
            </p:spPr>
            <p:txBody>
              <a:bodyPr/>
              <a:lstStyle/>
              <a:p>
                <a:r>
                  <a:rPr lang="zh-TW" altLang="en-US">
                    <a:noFill/>
                  </a:rPr>
                  <a:t> </a:t>
                </a:r>
              </a:p>
            </p:txBody>
          </p:sp>
        </mc:Fallback>
      </mc:AlternateContent>
      <p:sp>
        <p:nvSpPr>
          <p:cNvPr id="300" name="文字方塊 299">
            <a:extLst>
              <a:ext uri="{FF2B5EF4-FFF2-40B4-BE49-F238E27FC236}">
                <a16:creationId xmlns:a16="http://schemas.microsoft.com/office/drawing/2014/main" id="{E6F49C20-BA58-40B3-8CD8-23F5CB9BBB50}"/>
              </a:ext>
            </a:extLst>
          </p:cNvPr>
          <p:cNvSpPr txBox="1"/>
          <p:nvPr/>
        </p:nvSpPr>
        <p:spPr>
          <a:xfrm>
            <a:off x="4159413" y="5501595"/>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3" name="矩形 302">
                <a:extLst>
                  <a:ext uri="{FF2B5EF4-FFF2-40B4-BE49-F238E27FC236}">
                    <a16:creationId xmlns:a16="http://schemas.microsoft.com/office/drawing/2014/main" id="{BEA730FD-C40C-4A32-A7E7-5E7A57B34D97}"/>
                  </a:ext>
                </a:extLst>
              </p:cNvPr>
              <p:cNvSpPr/>
              <p:nvPr/>
            </p:nvSpPr>
            <p:spPr>
              <a:xfrm>
                <a:off x="6297520" y="318295"/>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3" name="矩形 302">
                <a:extLst>
                  <a:ext uri="{FF2B5EF4-FFF2-40B4-BE49-F238E27FC236}">
                    <a16:creationId xmlns:a16="http://schemas.microsoft.com/office/drawing/2014/main" id="{BEA730FD-C40C-4A32-A7E7-5E7A57B34D97}"/>
                  </a:ext>
                </a:extLst>
              </p:cNvPr>
              <p:cNvSpPr>
                <a:spLocks noRot="1" noChangeAspect="1" noMove="1" noResize="1" noEditPoints="1" noAdjustHandles="1" noChangeArrowheads="1" noChangeShapeType="1" noTextEdit="1"/>
              </p:cNvSpPr>
              <p:nvPr/>
            </p:nvSpPr>
            <p:spPr>
              <a:xfrm>
                <a:off x="6297520" y="318295"/>
                <a:ext cx="1713297" cy="612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4" name="矩形 303">
                <a:extLst>
                  <a:ext uri="{FF2B5EF4-FFF2-40B4-BE49-F238E27FC236}">
                    <a16:creationId xmlns:a16="http://schemas.microsoft.com/office/drawing/2014/main" id="{9C29D341-0392-496B-9833-FA3E86A77D44}"/>
                  </a:ext>
                </a:extLst>
              </p:cNvPr>
              <p:cNvSpPr/>
              <p:nvPr/>
            </p:nvSpPr>
            <p:spPr>
              <a:xfrm>
                <a:off x="2443700" y="5423213"/>
                <a:ext cx="1713297" cy="6799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O</m:t>
                      </m:r>
                    </m:oMath>
                  </m:oMathPara>
                </a14:m>
                <a:endParaRPr lang="zh-TW" altLang="en-US" sz="2800" dirty="0"/>
              </a:p>
            </p:txBody>
          </p:sp>
        </mc:Choice>
        <mc:Fallback xmlns="">
          <p:sp>
            <p:nvSpPr>
              <p:cNvPr id="304" name="矩形 303">
                <a:extLst>
                  <a:ext uri="{FF2B5EF4-FFF2-40B4-BE49-F238E27FC236}">
                    <a16:creationId xmlns:a16="http://schemas.microsoft.com/office/drawing/2014/main" id="{9C29D341-0392-496B-9833-FA3E86A77D44}"/>
                  </a:ext>
                </a:extLst>
              </p:cNvPr>
              <p:cNvSpPr>
                <a:spLocks noRot="1" noChangeAspect="1" noMove="1" noResize="1" noEditPoints="1" noAdjustHandles="1" noChangeArrowheads="1" noChangeShapeType="1" noTextEdit="1"/>
              </p:cNvSpPr>
              <p:nvPr/>
            </p:nvSpPr>
            <p:spPr>
              <a:xfrm>
                <a:off x="2443700" y="5423213"/>
                <a:ext cx="1713297" cy="679984"/>
              </a:xfrm>
              <a:prstGeom prst="rect">
                <a:avLst/>
              </a:prstGeom>
              <a:blipFill>
                <a:blip r:embed="rId16"/>
                <a:stretch>
                  <a:fillRect/>
                </a:stretch>
              </a:blipFill>
            </p:spPr>
            <p:txBody>
              <a:bodyPr/>
              <a:lstStyle/>
              <a:p>
                <a:r>
                  <a:rPr lang="zh-TW" altLang="en-US">
                    <a:noFill/>
                  </a:rPr>
                  <a:t> </a:t>
                </a:r>
              </a:p>
            </p:txBody>
          </p:sp>
        </mc:Fallback>
      </mc:AlternateContent>
      <p:sp>
        <p:nvSpPr>
          <p:cNvPr id="305" name="文字方塊 304">
            <a:extLst>
              <a:ext uri="{FF2B5EF4-FFF2-40B4-BE49-F238E27FC236}">
                <a16:creationId xmlns:a16="http://schemas.microsoft.com/office/drawing/2014/main" id="{BA2A8539-10E0-499D-9501-C43418E61EA5}"/>
              </a:ext>
            </a:extLst>
          </p:cNvPr>
          <p:cNvSpPr txBox="1"/>
          <p:nvPr/>
        </p:nvSpPr>
        <p:spPr>
          <a:xfrm>
            <a:off x="5068717" y="3696707"/>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6" name="矩形 305">
                <a:extLst>
                  <a:ext uri="{FF2B5EF4-FFF2-40B4-BE49-F238E27FC236}">
                    <a16:creationId xmlns:a16="http://schemas.microsoft.com/office/drawing/2014/main" id="{BFD49EF1-74B6-403E-9CF2-DC12CFC7E7C8}"/>
                  </a:ext>
                </a:extLst>
              </p:cNvPr>
              <p:cNvSpPr/>
              <p:nvPr/>
            </p:nvSpPr>
            <p:spPr>
              <a:xfrm>
                <a:off x="6297519" y="1019510"/>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6" name="矩形 305">
                <a:extLst>
                  <a:ext uri="{FF2B5EF4-FFF2-40B4-BE49-F238E27FC236}">
                    <a16:creationId xmlns:a16="http://schemas.microsoft.com/office/drawing/2014/main" id="{BFD49EF1-74B6-403E-9CF2-DC12CFC7E7C8}"/>
                  </a:ext>
                </a:extLst>
              </p:cNvPr>
              <p:cNvSpPr>
                <a:spLocks noRot="1" noChangeAspect="1" noMove="1" noResize="1" noEditPoints="1" noAdjustHandles="1" noChangeArrowheads="1" noChangeShapeType="1" noTextEdit="1"/>
              </p:cNvSpPr>
              <p:nvPr/>
            </p:nvSpPr>
            <p:spPr>
              <a:xfrm>
                <a:off x="6297519" y="1019510"/>
                <a:ext cx="1713297" cy="612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7" name="矩形 306">
                <a:extLst>
                  <a:ext uri="{FF2B5EF4-FFF2-40B4-BE49-F238E27FC236}">
                    <a16:creationId xmlns:a16="http://schemas.microsoft.com/office/drawing/2014/main" id="{DBE0E105-2C44-41A5-AC64-EC0968DB42FA}"/>
                  </a:ext>
                </a:extLst>
              </p:cNvPr>
              <p:cNvSpPr/>
              <p:nvPr/>
            </p:nvSpPr>
            <p:spPr>
              <a:xfrm>
                <a:off x="6291792" y="1711669"/>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7" name="矩形 306">
                <a:extLst>
                  <a:ext uri="{FF2B5EF4-FFF2-40B4-BE49-F238E27FC236}">
                    <a16:creationId xmlns:a16="http://schemas.microsoft.com/office/drawing/2014/main" id="{DBE0E105-2C44-41A5-AC64-EC0968DB42FA}"/>
                  </a:ext>
                </a:extLst>
              </p:cNvPr>
              <p:cNvSpPr>
                <a:spLocks noRot="1" noChangeAspect="1" noMove="1" noResize="1" noEditPoints="1" noAdjustHandles="1" noChangeArrowheads="1" noChangeShapeType="1" noTextEdit="1"/>
              </p:cNvSpPr>
              <p:nvPr/>
            </p:nvSpPr>
            <p:spPr>
              <a:xfrm>
                <a:off x="6291792" y="1711669"/>
                <a:ext cx="1713297" cy="612000"/>
              </a:xfrm>
              <a:prstGeom prst="rect">
                <a:avLst/>
              </a:prstGeom>
              <a:blipFill>
                <a:blip r:embed="rId18"/>
                <a:stretch>
                  <a:fillRect/>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4108A474-303F-4574-B8E0-AC291ED41125}"/>
              </a:ext>
            </a:extLst>
          </p:cNvPr>
          <p:cNvSpPr txBox="1"/>
          <p:nvPr/>
        </p:nvSpPr>
        <p:spPr>
          <a:xfrm>
            <a:off x="-122771" y="4708446"/>
            <a:ext cx="2932792" cy="461665"/>
          </a:xfrm>
          <a:prstGeom prst="rect">
            <a:avLst/>
          </a:prstGeom>
          <a:noFill/>
        </p:spPr>
        <p:txBody>
          <a:bodyPr wrap="square" rtlCol="0">
            <a:spAutoFit/>
          </a:bodyPr>
          <a:lstStyle/>
          <a:p>
            <a:pPr algn="ctr"/>
            <a:r>
              <a:rPr lang="en-US" altLang="zh-TW" sz="2400" dirty="0"/>
              <a:t>Attention Matrix</a:t>
            </a:r>
            <a:endParaRPr lang="zh-TW" altLang="en-US" sz="2400" dirty="0"/>
          </a:p>
        </p:txBody>
      </p:sp>
      <p:grpSp>
        <p:nvGrpSpPr>
          <p:cNvPr id="8" name="群組 7">
            <a:extLst>
              <a:ext uri="{FF2B5EF4-FFF2-40B4-BE49-F238E27FC236}">
                <a16:creationId xmlns:a16="http://schemas.microsoft.com/office/drawing/2014/main" id="{43E33158-58A2-42C2-815C-AB8A7B347104}"/>
              </a:ext>
            </a:extLst>
          </p:cNvPr>
          <p:cNvGrpSpPr/>
          <p:nvPr/>
        </p:nvGrpSpPr>
        <p:grpSpPr>
          <a:xfrm>
            <a:off x="5464487" y="215595"/>
            <a:ext cx="3353158" cy="3038767"/>
            <a:chOff x="5464487" y="215595"/>
            <a:chExt cx="3353158" cy="3038767"/>
          </a:xfrm>
        </p:grpSpPr>
        <p:sp>
          <p:nvSpPr>
            <p:cNvPr id="2" name="文字方塊 1">
              <a:extLst>
                <a:ext uri="{FF2B5EF4-FFF2-40B4-BE49-F238E27FC236}">
                  <a16:creationId xmlns:a16="http://schemas.microsoft.com/office/drawing/2014/main" id="{2BBEFF48-64D8-4912-BFEA-F0EFC45967A4}"/>
                </a:ext>
              </a:extLst>
            </p:cNvPr>
            <p:cNvSpPr txBox="1"/>
            <p:nvPr/>
          </p:nvSpPr>
          <p:spPr>
            <a:xfrm>
              <a:off x="6620135" y="2300255"/>
              <a:ext cx="2197510" cy="954107"/>
            </a:xfrm>
            <a:prstGeom prst="rect">
              <a:avLst/>
            </a:prstGeom>
            <a:noFill/>
          </p:spPr>
          <p:txBody>
            <a:bodyPr wrap="square" rtlCol="0">
              <a:spAutoFit/>
            </a:bodyPr>
            <a:lstStyle/>
            <a:p>
              <a:r>
                <a:rPr lang="en-US" altLang="zh-TW" sz="2800" dirty="0">
                  <a:solidFill>
                    <a:srgbClr val="FF0000"/>
                  </a:solidFill>
                </a:rPr>
                <a:t>Parameters to be learned </a:t>
              </a:r>
              <a:endParaRPr lang="zh-TW" altLang="en-US" sz="2800" dirty="0">
                <a:solidFill>
                  <a:srgbClr val="FF0000"/>
                </a:solidFill>
              </a:endParaRPr>
            </a:p>
          </p:txBody>
        </p:sp>
        <p:sp>
          <p:nvSpPr>
            <p:cNvPr id="35" name="矩形: 圓角 34">
              <a:extLst>
                <a:ext uri="{FF2B5EF4-FFF2-40B4-BE49-F238E27FC236}">
                  <a16:creationId xmlns:a16="http://schemas.microsoft.com/office/drawing/2014/main" id="{5172624D-9566-4CE6-895C-8F76D18736DE}"/>
                </a:ext>
              </a:extLst>
            </p:cNvPr>
            <p:cNvSpPr/>
            <p:nvPr/>
          </p:nvSpPr>
          <p:spPr>
            <a:xfrm>
              <a:off x="5464487" y="215595"/>
              <a:ext cx="811895" cy="2204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a:extLst>
                <a:ext uri="{FF2B5EF4-FFF2-40B4-BE49-F238E27FC236}">
                  <a16:creationId xmlns:a16="http://schemas.microsoft.com/office/drawing/2014/main" id="{85E075CE-13CA-43DC-B87F-023F4283F574}"/>
                </a:ext>
              </a:extLst>
            </p:cNvPr>
            <p:cNvCxnSpPr>
              <a:endCxn id="2" idx="1"/>
            </p:cNvCxnSpPr>
            <p:nvPr/>
          </p:nvCxnSpPr>
          <p:spPr>
            <a:xfrm>
              <a:off x="6188423" y="2441404"/>
              <a:ext cx="431712" cy="3359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投影片編號版面配置區 5">
            <a:extLst>
              <a:ext uri="{FF2B5EF4-FFF2-40B4-BE49-F238E27FC236}">
                <a16:creationId xmlns:a16="http://schemas.microsoft.com/office/drawing/2014/main" id="{AB949CEF-D37B-4B92-AA00-D2320DCEA4E4}"/>
              </a:ext>
            </a:extLst>
          </p:cNvPr>
          <p:cNvSpPr>
            <a:spLocks noGrp="1"/>
          </p:cNvSpPr>
          <p:nvPr>
            <p:ph type="sldNum" sz="quarter" idx="12"/>
          </p:nvPr>
        </p:nvSpPr>
        <p:spPr/>
        <p:txBody>
          <a:bodyPr/>
          <a:lstStyle/>
          <a:p>
            <a:fld id="{14FE7D4A-7B99-4F9B-9C7F-3AECE8C25A38}" type="slidenum">
              <a:rPr lang="zh-TW" altLang="en-US" smtClean="0"/>
              <a:t>25</a:t>
            </a:fld>
            <a:endParaRPr lang="zh-TW" altLang="en-US"/>
          </a:p>
        </p:txBody>
      </p:sp>
    </p:spTree>
    <p:extLst>
      <p:ext uri="{BB962C8B-B14F-4D97-AF65-F5344CB8AC3E}">
        <p14:creationId xmlns:p14="http://schemas.microsoft.com/office/powerpoint/2010/main" val="383134598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p:bldP spid="282" grpId="0"/>
      <p:bldP spid="286" grpId="0"/>
      <p:bldP spid="3" grpId="0" animBg="1"/>
      <p:bldP spid="290" grpId="0" animBg="1"/>
      <p:bldP spid="291" grpId="0" animBg="1"/>
      <p:bldP spid="294" grpId="0" animBg="1"/>
      <p:bldP spid="295" grpId="0" animBg="1"/>
      <p:bldP spid="296" grpId="0" animBg="1"/>
      <p:bldP spid="297" grpId="0" animBg="1"/>
      <p:bldP spid="298" grpId="0" animBg="1"/>
      <p:bldP spid="299" grpId="0" animBg="1"/>
      <p:bldP spid="300" grpId="0"/>
      <p:bldP spid="303" grpId="0" animBg="1"/>
      <p:bldP spid="304" grpId="0" animBg="1"/>
      <p:bldP spid="305" grpId="0"/>
      <p:bldP spid="306" grpId="0" animBg="1"/>
      <p:bldP spid="307"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單箭頭接點 80">
            <a:extLst>
              <a:ext uri="{FF2B5EF4-FFF2-40B4-BE49-F238E27FC236}">
                <a16:creationId xmlns:a16="http://schemas.microsoft.com/office/drawing/2014/main" id="{FEBAF7FA-9A52-43FE-A44E-924758A67A0E}"/>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BC1ADA4C-3EDE-4EF5-9E58-BE8A9FEEB2B5}"/>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1D62AE9B-0F12-48B0-98F3-131EC32264A4}"/>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2F49220C-299E-486B-9728-F63BD0E8FDF9}"/>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CDF0E9D5-BFB6-430B-B7A6-CC1ED6A3BED7}"/>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64B57A16-7180-4774-8BF8-E837319C8538}"/>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sp>
        <p:nvSpPr>
          <p:cNvPr id="6" name="矩形 5">
            <a:extLst>
              <a:ext uri="{FF2B5EF4-FFF2-40B4-BE49-F238E27FC236}">
                <a16:creationId xmlns:a16="http://schemas.microsoft.com/office/drawing/2014/main" id="{5ACEA257-6C41-43FC-BE26-00A9F07663A6}"/>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3" name="矩形 12">
            <a:extLst>
              <a:ext uri="{FF2B5EF4-FFF2-40B4-BE49-F238E27FC236}">
                <a16:creationId xmlns:a16="http://schemas.microsoft.com/office/drawing/2014/main" id="{6E285AF8-2060-448A-8624-6BBF6F1FF398}"/>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F611EDB-4EE7-4247-AF5E-DF99E98128FF}"/>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4" name="文字方塊 13">
                <a:extLst>
                  <a:ext uri="{FF2B5EF4-FFF2-40B4-BE49-F238E27FC236}">
                    <a16:creationId xmlns:a16="http://schemas.microsoft.com/office/drawing/2014/main" id="{EF611EDB-4EE7-4247-AF5E-DF99E98128FF}"/>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2"/>
                <a:stretch>
                  <a:fillRect/>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82452422-F25D-41BF-8A03-773978232C2A}"/>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D0DCA3CC-418B-482F-970B-9A0F14D677FF}"/>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群組 40">
            <a:extLst>
              <a:ext uri="{FF2B5EF4-FFF2-40B4-BE49-F238E27FC236}">
                <a16:creationId xmlns:a16="http://schemas.microsoft.com/office/drawing/2014/main" id="{06DF0724-10C6-492F-8CEB-3C5C2EB8199C}"/>
              </a:ext>
            </a:extLst>
          </p:cNvPr>
          <p:cNvGrpSpPr/>
          <p:nvPr/>
        </p:nvGrpSpPr>
        <p:grpSpPr>
          <a:xfrm>
            <a:off x="3553436" y="5006241"/>
            <a:ext cx="715161" cy="813431"/>
            <a:chOff x="3154887" y="3748362"/>
            <a:chExt cx="715161" cy="813431"/>
          </a:xfrm>
        </p:grpSpPr>
        <p:sp>
          <p:nvSpPr>
            <p:cNvPr id="11" name="矩形 10">
              <a:extLst>
                <a:ext uri="{FF2B5EF4-FFF2-40B4-BE49-F238E27FC236}">
                  <a16:creationId xmlns:a16="http://schemas.microsoft.com/office/drawing/2014/main" id="{684D2D8C-7825-4094-B321-8D1F46277830}"/>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CAE55535-1353-49C5-B3CD-693B9838336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2" name="文字方塊 11">
                  <a:extLst>
                    <a:ext uri="{FF2B5EF4-FFF2-40B4-BE49-F238E27FC236}">
                      <a16:creationId xmlns:a16="http://schemas.microsoft.com/office/drawing/2014/main" id="{CAE55535-1353-49C5-B3CD-693B9838336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3"/>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8D0FAA61-11F8-4343-9FAC-AA292A7C762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8081FC01-0DAE-4DE3-929C-91D6FBDF2D71}"/>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1" name="文字方塊 20">
                <a:extLst>
                  <a:ext uri="{FF2B5EF4-FFF2-40B4-BE49-F238E27FC236}">
                    <a16:creationId xmlns:a16="http://schemas.microsoft.com/office/drawing/2014/main" id="{8081FC01-0DAE-4DE3-929C-91D6FBDF2D71}"/>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4"/>
                <a:stretch>
                  <a:fillRect/>
                </a:stretch>
              </a:blipFill>
            </p:spPr>
            <p:txBody>
              <a:bodyPr/>
              <a:lstStyle/>
              <a:p>
                <a:r>
                  <a:rPr lang="zh-TW" altLang="en-US">
                    <a:noFill/>
                  </a:rPr>
                  <a:t> </a:t>
                </a:r>
              </a:p>
            </p:txBody>
          </p:sp>
        </mc:Fallback>
      </mc:AlternateContent>
      <p:grpSp>
        <p:nvGrpSpPr>
          <p:cNvPr id="42" name="群組 41">
            <a:extLst>
              <a:ext uri="{FF2B5EF4-FFF2-40B4-BE49-F238E27FC236}">
                <a16:creationId xmlns:a16="http://schemas.microsoft.com/office/drawing/2014/main" id="{D7E1C23A-1289-43B5-8C12-9C14808752E0}"/>
              </a:ext>
            </a:extLst>
          </p:cNvPr>
          <p:cNvGrpSpPr/>
          <p:nvPr/>
        </p:nvGrpSpPr>
        <p:grpSpPr>
          <a:xfrm>
            <a:off x="831202" y="5006241"/>
            <a:ext cx="715161" cy="813431"/>
            <a:chOff x="1299972" y="3748362"/>
            <a:chExt cx="715161" cy="813431"/>
          </a:xfrm>
        </p:grpSpPr>
        <p:grpSp>
          <p:nvGrpSpPr>
            <p:cNvPr id="39" name="群組 38">
              <a:extLst>
                <a:ext uri="{FF2B5EF4-FFF2-40B4-BE49-F238E27FC236}">
                  <a16:creationId xmlns:a16="http://schemas.microsoft.com/office/drawing/2014/main" id="{3B9ACEB8-D3E3-4435-A9DC-290C63A78BFB}"/>
                </a:ext>
              </a:extLst>
            </p:cNvPr>
            <p:cNvGrpSpPr/>
            <p:nvPr/>
          </p:nvGrpSpPr>
          <p:grpSpPr>
            <a:xfrm>
              <a:off x="1488062" y="3748362"/>
              <a:ext cx="288000" cy="813431"/>
              <a:chOff x="2212165" y="3748362"/>
              <a:chExt cx="288000" cy="813431"/>
            </a:xfrm>
          </p:grpSpPr>
          <p:sp>
            <p:nvSpPr>
              <p:cNvPr id="15" name="矩形 14">
                <a:extLst>
                  <a:ext uri="{FF2B5EF4-FFF2-40B4-BE49-F238E27FC236}">
                    <a16:creationId xmlns:a16="http://schemas.microsoft.com/office/drawing/2014/main" id="{51E5C2E0-E1A6-4A3D-82A8-5ADA26D6A31B}"/>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 name="直線單箭頭接點 18">
                <a:extLst>
                  <a:ext uri="{FF2B5EF4-FFF2-40B4-BE49-F238E27FC236}">
                    <a16:creationId xmlns:a16="http://schemas.microsoft.com/office/drawing/2014/main" id="{4CFB0120-F33F-48CB-A22B-16B52C4209D9}"/>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B327653C-8387-4F7D-9B60-A89815B2D95C}"/>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6" name="文字方塊 15">
                  <a:extLst>
                    <a:ext uri="{FF2B5EF4-FFF2-40B4-BE49-F238E27FC236}">
                      <a16:creationId xmlns:a16="http://schemas.microsoft.com/office/drawing/2014/main" id="{B327653C-8387-4F7D-9B60-A89815B2D95C}"/>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5"/>
                  <a:stretch>
                    <a:fillRect b="-10256"/>
                  </a:stretch>
                </a:blipFill>
              </p:spPr>
              <p:txBody>
                <a:bodyPr/>
                <a:lstStyle/>
                <a:p>
                  <a:r>
                    <a:rPr lang="zh-TW" altLang="en-US">
                      <a:noFill/>
                    </a:rPr>
                    <a:t> </a:t>
                  </a:r>
                </a:p>
              </p:txBody>
            </p:sp>
          </mc:Fallback>
        </mc:AlternateContent>
      </p:grpSp>
      <p:sp>
        <p:nvSpPr>
          <p:cNvPr id="40" name="文字方塊 39">
            <a:extLst>
              <a:ext uri="{FF2B5EF4-FFF2-40B4-BE49-F238E27FC236}">
                <a16:creationId xmlns:a16="http://schemas.microsoft.com/office/drawing/2014/main" id="{48047BE0-D0E9-4803-A070-A7783EA9F01F}"/>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54" name="矩形 53">
            <a:extLst>
              <a:ext uri="{FF2B5EF4-FFF2-40B4-BE49-F238E27FC236}">
                <a16:creationId xmlns:a16="http://schemas.microsoft.com/office/drawing/2014/main" id="{E221CF90-0A7D-4C0E-A2CC-15ED7B86ED19}"/>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8BC01294-7889-4FBA-B708-F74A49C81C8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8BC01294-7889-4FBA-B708-F74A49C81C8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6"/>
                <a:stretch>
                  <a:fillRect b="-10256"/>
                </a:stretch>
              </a:blipFill>
            </p:spPr>
            <p:txBody>
              <a:bodyPr/>
              <a:lstStyle/>
              <a:p>
                <a:r>
                  <a:rPr lang="zh-TW" altLang="en-US">
                    <a:noFill/>
                  </a:rPr>
                  <a:t> </a:t>
                </a:r>
              </a:p>
            </p:txBody>
          </p:sp>
        </mc:Fallback>
      </mc:AlternateContent>
      <p:sp>
        <p:nvSpPr>
          <p:cNvPr id="64" name="矩形 63">
            <a:extLst>
              <a:ext uri="{FF2B5EF4-FFF2-40B4-BE49-F238E27FC236}">
                <a16:creationId xmlns:a16="http://schemas.microsoft.com/office/drawing/2014/main" id="{55E8DCFD-87AC-4F39-838D-EAF48E1AA2C6}"/>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04340317-C68A-4B3D-9D7E-4687FBD9262D}"/>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04340317-C68A-4B3D-9D7E-4687FBD9262D}"/>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7"/>
                <a:stretch>
                  <a:fillRect b="-10256"/>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70B5727-0DE9-417A-808A-F9623AEECD30}"/>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237FA8A2-F1D5-42CD-B9AF-4A324B1D141B}"/>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554DB6FE-A524-4174-B121-6791CCB6A187}"/>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E8AC16EE-707D-4413-85C3-7E75144290EF}"/>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EDF4CA8B-ACE4-4BAC-ADA9-8F1A37D8CCD6}"/>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5" name="文字方塊 84">
                <a:extLst>
                  <a:ext uri="{FF2B5EF4-FFF2-40B4-BE49-F238E27FC236}">
                    <a16:creationId xmlns:a16="http://schemas.microsoft.com/office/drawing/2014/main" id="{EDF4CA8B-ACE4-4BAC-ADA9-8F1A37D8CCD6}"/>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8"/>
                <a:stretch>
                  <a:fillRect/>
                </a:stretch>
              </a:blipFill>
            </p:spPr>
            <p:txBody>
              <a:bodyPr/>
              <a:lstStyle/>
              <a:p>
                <a:r>
                  <a:rPr lang="zh-TW" altLang="en-US">
                    <a:noFill/>
                  </a:rPr>
                  <a:t> </a:t>
                </a:r>
              </a:p>
            </p:txBody>
          </p:sp>
        </mc:Fallback>
      </mc:AlternateContent>
      <p:sp>
        <p:nvSpPr>
          <p:cNvPr id="86" name="矩形 85">
            <a:extLst>
              <a:ext uri="{FF2B5EF4-FFF2-40B4-BE49-F238E27FC236}">
                <a16:creationId xmlns:a16="http://schemas.microsoft.com/office/drawing/2014/main" id="{A283BE6A-E96F-404C-B925-4A5CF53515E9}"/>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8B39BD47-3F92-40C9-AEB1-ECC528E5B0A9}"/>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8B39BD47-3F92-40C9-AEB1-ECC528E5B0A9}"/>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9"/>
                <a:stretch>
                  <a:fillRect/>
                </a:stretch>
              </a:blipFill>
            </p:spPr>
            <p:txBody>
              <a:bodyPr/>
              <a:lstStyle/>
              <a:p>
                <a:r>
                  <a:rPr lang="zh-TW" altLang="en-US">
                    <a:noFill/>
                  </a:rPr>
                  <a:t> </a:t>
                </a:r>
              </a:p>
            </p:txBody>
          </p:sp>
        </mc:Fallback>
      </mc:AlternateContent>
      <p:cxnSp>
        <p:nvCxnSpPr>
          <p:cNvPr id="88" name="直線單箭頭接點 87">
            <a:extLst>
              <a:ext uri="{FF2B5EF4-FFF2-40B4-BE49-F238E27FC236}">
                <a16:creationId xmlns:a16="http://schemas.microsoft.com/office/drawing/2014/main" id="{99FA4966-947C-4D89-8863-E3158BD623B4}"/>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0D8C94F5-7013-4A18-A148-966A3554B83D}"/>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B8EBC7C4-AE97-4A58-9D77-A5533426A05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99928ECE-5F92-4944-8DEC-961DAF7A638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FB089001-CD01-40FC-BFE7-FCDB2C2C2255}"/>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3" name="文字方塊 92">
                <a:extLst>
                  <a:ext uri="{FF2B5EF4-FFF2-40B4-BE49-F238E27FC236}">
                    <a16:creationId xmlns:a16="http://schemas.microsoft.com/office/drawing/2014/main" id="{FB089001-CD01-40FC-BFE7-FCDB2C2C2255}"/>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94" name="矩形 93">
            <a:extLst>
              <a:ext uri="{FF2B5EF4-FFF2-40B4-BE49-F238E27FC236}">
                <a16:creationId xmlns:a16="http://schemas.microsoft.com/office/drawing/2014/main" id="{707C68F1-12A8-468A-9EE4-D4AACADC6FA7}"/>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5" name="文字方塊 94">
                <a:extLst>
                  <a:ext uri="{FF2B5EF4-FFF2-40B4-BE49-F238E27FC236}">
                    <a16:creationId xmlns:a16="http://schemas.microsoft.com/office/drawing/2014/main" id="{A6D8155C-3A19-4A2C-B8CE-80721882E0AA}"/>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5" name="文字方塊 94">
                <a:extLst>
                  <a:ext uri="{FF2B5EF4-FFF2-40B4-BE49-F238E27FC236}">
                    <a16:creationId xmlns:a16="http://schemas.microsoft.com/office/drawing/2014/main" id="{A6D8155C-3A19-4A2C-B8CE-80721882E0AA}"/>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136" name="直線單箭頭接點 135">
            <a:extLst>
              <a:ext uri="{FF2B5EF4-FFF2-40B4-BE49-F238E27FC236}">
                <a16:creationId xmlns:a16="http://schemas.microsoft.com/office/drawing/2014/main" id="{BCD0C340-0787-45EC-9B0A-AE706691A384}"/>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單箭頭接點 136">
            <a:extLst>
              <a:ext uri="{FF2B5EF4-FFF2-40B4-BE49-F238E27FC236}">
                <a16:creationId xmlns:a16="http://schemas.microsoft.com/office/drawing/2014/main" id="{F24611BE-7DBD-424E-933F-D5B9888275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單箭頭接點 137">
            <a:extLst>
              <a:ext uri="{FF2B5EF4-FFF2-40B4-BE49-F238E27FC236}">
                <a16:creationId xmlns:a16="http://schemas.microsoft.com/office/drawing/2014/main" id="{66B849B5-65EB-4729-9BA0-9E8295B706E2}"/>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單箭頭接點 138">
            <a:extLst>
              <a:ext uri="{FF2B5EF4-FFF2-40B4-BE49-F238E27FC236}">
                <a16:creationId xmlns:a16="http://schemas.microsoft.com/office/drawing/2014/main" id="{A32D30F5-9C59-406C-AE2F-DE24A3834CEA}"/>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8636021D-BDCD-49E8-B26B-01EDEC5BE58C}"/>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58BC020D-9550-4987-8E6C-B6C9A14C0DC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624EE3C0-1EE9-49DD-AB30-B6C84B10A870}"/>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43" name="矩形 142">
            <a:extLst>
              <a:ext uri="{FF2B5EF4-FFF2-40B4-BE49-F238E27FC236}">
                <a16:creationId xmlns:a16="http://schemas.microsoft.com/office/drawing/2014/main" id="{EBFD409F-0FB1-4969-B1DD-C786A43EF7EC}"/>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CDB5045F-D656-4550-8F42-320E4DFF8539}"/>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CDB5045F-D656-4550-8F42-320E4DFF8539}"/>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2"/>
                <a:stretch>
                  <a:fillRect/>
                </a:stretch>
              </a:blipFill>
            </p:spPr>
            <p:txBody>
              <a:bodyPr/>
              <a:lstStyle/>
              <a:p>
                <a:r>
                  <a:rPr lang="zh-TW" altLang="en-US">
                    <a:noFill/>
                  </a:rPr>
                  <a:t> </a:t>
                </a:r>
              </a:p>
            </p:txBody>
          </p:sp>
        </mc:Fallback>
      </mc:AlternateContent>
      <p:cxnSp>
        <p:nvCxnSpPr>
          <p:cNvPr id="145" name="直線單箭頭接點 144">
            <a:extLst>
              <a:ext uri="{FF2B5EF4-FFF2-40B4-BE49-F238E27FC236}">
                <a16:creationId xmlns:a16="http://schemas.microsoft.com/office/drawing/2014/main" id="{A8AFCAAF-10B3-4B78-9D58-560632F4C7E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a:extLst>
              <a:ext uri="{FF2B5EF4-FFF2-40B4-BE49-F238E27FC236}">
                <a16:creationId xmlns:a16="http://schemas.microsoft.com/office/drawing/2014/main" id="{AFC4CAD1-3CC4-4B14-BB30-F9DDD953646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7" name="群組 146">
            <a:extLst>
              <a:ext uri="{FF2B5EF4-FFF2-40B4-BE49-F238E27FC236}">
                <a16:creationId xmlns:a16="http://schemas.microsoft.com/office/drawing/2014/main" id="{8323770B-696E-42E2-ACD3-663DBB3F91C6}"/>
              </a:ext>
            </a:extLst>
          </p:cNvPr>
          <p:cNvGrpSpPr/>
          <p:nvPr/>
        </p:nvGrpSpPr>
        <p:grpSpPr>
          <a:xfrm>
            <a:off x="7872790" y="4975022"/>
            <a:ext cx="715161" cy="813431"/>
            <a:chOff x="3154887" y="3748362"/>
            <a:chExt cx="715161" cy="813431"/>
          </a:xfrm>
        </p:grpSpPr>
        <p:sp>
          <p:nvSpPr>
            <p:cNvPr id="148" name="矩形 147">
              <a:extLst>
                <a:ext uri="{FF2B5EF4-FFF2-40B4-BE49-F238E27FC236}">
                  <a16:creationId xmlns:a16="http://schemas.microsoft.com/office/drawing/2014/main" id="{9B36872D-A4A6-45F8-8A67-C6C52DF3A85E}"/>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AAB99A89-8376-43D3-AE0C-D0ABD7C02F0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AAB99A89-8376-43D3-AE0C-D0ABD7C02F0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150" name="直線單箭頭接點 149">
              <a:extLst>
                <a:ext uri="{FF2B5EF4-FFF2-40B4-BE49-F238E27FC236}">
                  <a16:creationId xmlns:a16="http://schemas.microsoft.com/office/drawing/2014/main" id="{22B55BC7-1769-4A89-97BC-FF8D23C60FE0}"/>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1823B9F6-342A-4423-AD7F-AA9C79DCB9D4}"/>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1" name="文字方塊 150">
                <a:extLst>
                  <a:ext uri="{FF2B5EF4-FFF2-40B4-BE49-F238E27FC236}">
                    <a16:creationId xmlns:a16="http://schemas.microsoft.com/office/drawing/2014/main" id="{1823B9F6-342A-4423-AD7F-AA9C79DCB9D4}"/>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4"/>
                <a:stretch>
                  <a:fillRect/>
                </a:stretch>
              </a:blipFill>
            </p:spPr>
            <p:txBody>
              <a:bodyPr/>
              <a:lstStyle/>
              <a:p>
                <a:r>
                  <a:rPr lang="zh-TW" altLang="en-US">
                    <a:noFill/>
                  </a:rPr>
                  <a:t> </a:t>
                </a:r>
              </a:p>
            </p:txBody>
          </p:sp>
        </mc:Fallback>
      </mc:AlternateContent>
      <p:grpSp>
        <p:nvGrpSpPr>
          <p:cNvPr id="152" name="群組 151">
            <a:extLst>
              <a:ext uri="{FF2B5EF4-FFF2-40B4-BE49-F238E27FC236}">
                <a16:creationId xmlns:a16="http://schemas.microsoft.com/office/drawing/2014/main" id="{1F5C46DB-D09F-4D1A-B9CA-3BF24D986FA3}"/>
              </a:ext>
            </a:extLst>
          </p:cNvPr>
          <p:cNvGrpSpPr/>
          <p:nvPr/>
        </p:nvGrpSpPr>
        <p:grpSpPr>
          <a:xfrm>
            <a:off x="5150556" y="4975022"/>
            <a:ext cx="715161" cy="813431"/>
            <a:chOff x="1299972" y="3748362"/>
            <a:chExt cx="715161" cy="813431"/>
          </a:xfrm>
        </p:grpSpPr>
        <p:grpSp>
          <p:nvGrpSpPr>
            <p:cNvPr id="153" name="群組 152">
              <a:extLst>
                <a:ext uri="{FF2B5EF4-FFF2-40B4-BE49-F238E27FC236}">
                  <a16:creationId xmlns:a16="http://schemas.microsoft.com/office/drawing/2014/main" id="{AE8154E4-D37E-4827-BE33-1ADFCE55FA94}"/>
                </a:ext>
              </a:extLst>
            </p:cNvPr>
            <p:cNvGrpSpPr/>
            <p:nvPr/>
          </p:nvGrpSpPr>
          <p:grpSpPr>
            <a:xfrm>
              <a:off x="1488062" y="3748362"/>
              <a:ext cx="288000" cy="813431"/>
              <a:chOff x="2212165" y="3748362"/>
              <a:chExt cx="288000" cy="813431"/>
            </a:xfrm>
          </p:grpSpPr>
          <p:sp>
            <p:nvSpPr>
              <p:cNvPr id="155" name="矩形 154">
                <a:extLst>
                  <a:ext uri="{FF2B5EF4-FFF2-40B4-BE49-F238E27FC236}">
                    <a16:creationId xmlns:a16="http://schemas.microsoft.com/office/drawing/2014/main" id="{A7FC94DC-4C30-4E55-B3BB-38B4D7421A06}"/>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56" name="直線單箭頭接點 155">
                <a:extLst>
                  <a:ext uri="{FF2B5EF4-FFF2-40B4-BE49-F238E27FC236}">
                    <a16:creationId xmlns:a16="http://schemas.microsoft.com/office/drawing/2014/main" id="{CFD41D93-EBE4-44E2-9AD0-D7EB7A6A957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42B091D5-5DFD-4BCB-8E6D-ABD6C8609303}"/>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42B091D5-5DFD-4BCB-8E6D-ABD6C8609303}"/>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5"/>
                  <a:stretch>
                    <a:fillRect b="-10256"/>
                  </a:stretch>
                </a:blipFill>
              </p:spPr>
              <p:txBody>
                <a:bodyPr/>
                <a:lstStyle/>
                <a:p>
                  <a:r>
                    <a:rPr lang="zh-TW" altLang="en-US">
                      <a:noFill/>
                    </a:rPr>
                    <a:t> </a:t>
                  </a:r>
                </a:p>
              </p:txBody>
            </p:sp>
          </mc:Fallback>
        </mc:AlternateContent>
      </p:grpSp>
      <p:sp>
        <p:nvSpPr>
          <p:cNvPr id="157" name="矩形 156">
            <a:extLst>
              <a:ext uri="{FF2B5EF4-FFF2-40B4-BE49-F238E27FC236}">
                <a16:creationId xmlns:a16="http://schemas.microsoft.com/office/drawing/2014/main" id="{1BC277D8-1DB5-41E0-AADD-C26534F108A3}"/>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DFD6171F-8E7D-4038-BC94-2C90BE25AE41}"/>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DFD6171F-8E7D-4038-BC94-2C90BE25AE41}"/>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6"/>
                <a:stretch>
                  <a:fillRect b="-10256"/>
                </a:stretch>
              </a:blipFill>
            </p:spPr>
            <p:txBody>
              <a:bodyPr/>
              <a:lstStyle/>
              <a:p>
                <a:r>
                  <a:rPr lang="zh-TW" altLang="en-US">
                    <a:noFill/>
                  </a:rPr>
                  <a:t> </a:t>
                </a:r>
              </a:p>
            </p:txBody>
          </p:sp>
        </mc:Fallback>
      </mc:AlternateContent>
      <p:sp>
        <p:nvSpPr>
          <p:cNvPr id="159" name="矩形 158">
            <a:extLst>
              <a:ext uri="{FF2B5EF4-FFF2-40B4-BE49-F238E27FC236}">
                <a16:creationId xmlns:a16="http://schemas.microsoft.com/office/drawing/2014/main" id="{D894C578-DF7D-407A-9534-3E9D345E3EAC}"/>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D4E6863D-4EC1-45B6-AE20-803112A8F46D}"/>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0" name="文字方塊 159">
                <a:extLst>
                  <a:ext uri="{FF2B5EF4-FFF2-40B4-BE49-F238E27FC236}">
                    <a16:creationId xmlns:a16="http://schemas.microsoft.com/office/drawing/2014/main" id="{D4E6863D-4EC1-45B6-AE20-803112A8F46D}"/>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7"/>
                <a:stretch>
                  <a:fillRect b="-10256"/>
                </a:stretch>
              </a:blipFill>
            </p:spPr>
            <p:txBody>
              <a:bodyPr/>
              <a:lstStyle/>
              <a:p>
                <a:r>
                  <a:rPr lang="zh-TW" altLang="en-US">
                    <a:noFill/>
                  </a:rPr>
                  <a:t> </a:t>
                </a:r>
              </a:p>
            </p:txBody>
          </p:sp>
        </mc:Fallback>
      </mc:AlternateContent>
      <p:cxnSp>
        <p:nvCxnSpPr>
          <p:cNvPr id="162" name="直線單箭頭接點 161">
            <a:extLst>
              <a:ext uri="{FF2B5EF4-FFF2-40B4-BE49-F238E27FC236}">
                <a16:creationId xmlns:a16="http://schemas.microsoft.com/office/drawing/2014/main" id="{E39BDB91-DBF6-4144-86B6-4D1801C2821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5247A413-CB58-4A93-BF6C-C8077A5E86C4}"/>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A5A08BF7-F061-4887-8ABA-D5BE774D695B}"/>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5" name="矩形 164">
            <a:extLst>
              <a:ext uri="{FF2B5EF4-FFF2-40B4-BE49-F238E27FC236}">
                <a16:creationId xmlns:a16="http://schemas.microsoft.com/office/drawing/2014/main" id="{D0427B6D-3431-4783-B2E1-72D686D626F9}"/>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049B8D0A-1FBF-421E-BEFD-1197C26F1F48}"/>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049B8D0A-1FBF-421E-BEFD-1197C26F1F48}"/>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18"/>
                <a:stretch>
                  <a:fillRect/>
                </a:stretch>
              </a:blipFill>
            </p:spPr>
            <p:txBody>
              <a:bodyPr/>
              <a:lstStyle/>
              <a:p>
                <a:r>
                  <a:rPr lang="zh-TW" altLang="en-US">
                    <a:noFill/>
                  </a:rPr>
                  <a:t> </a:t>
                </a:r>
              </a:p>
            </p:txBody>
          </p:sp>
        </mc:Fallback>
      </mc:AlternateContent>
      <p:sp>
        <p:nvSpPr>
          <p:cNvPr id="167" name="矩形 166">
            <a:extLst>
              <a:ext uri="{FF2B5EF4-FFF2-40B4-BE49-F238E27FC236}">
                <a16:creationId xmlns:a16="http://schemas.microsoft.com/office/drawing/2014/main" id="{BCF914FA-1ED9-4BA6-90A3-519A5E75006E}"/>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C3084C0B-494B-4A76-A8B4-A485FA58B444}"/>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C3084C0B-494B-4A76-A8B4-A485FA58B444}"/>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19"/>
                <a:stretch>
                  <a:fillRect/>
                </a:stretch>
              </a:blipFill>
            </p:spPr>
            <p:txBody>
              <a:bodyPr/>
              <a:lstStyle/>
              <a:p>
                <a:r>
                  <a:rPr lang="zh-TW" altLang="en-US">
                    <a:noFill/>
                  </a:rPr>
                  <a:t> </a:t>
                </a:r>
              </a:p>
            </p:txBody>
          </p:sp>
        </mc:Fallback>
      </mc:AlternateContent>
      <p:cxnSp>
        <p:nvCxnSpPr>
          <p:cNvPr id="169" name="直線單箭頭接點 168">
            <a:extLst>
              <a:ext uri="{FF2B5EF4-FFF2-40B4-BE49-F238E27FC236}">
                <a16:creationId xmlns:a16="http://schemas.microsoft.com/office/drawing/2014/main" id="{18125834-BB27-4104-8BE8-742A89940A8B}"/>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單箭頭接點 169">
            <a:extLst>
              <a:ext uri="{FF2B5EF4-FFF2-40B4-BE49-F238E27FC236}">
                <a16:creationId xmlns:a16="http://schemas.microsoft.com/office/drawing/2014/main" id="{D73B6641-4B45-4FFA-AFEF-9B63389BEF6E}"/>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a:extLst>
              <a:ext uri="{FF2B5EF4-FFF2-40B4-BE49-F238E27FC236}">
                <a16:creationId xmlns:a16="http://schemas.microsoft.com/office/drawing/2014/main" id="{EC4A417B-89C4-4BB8-9006-F7BE8FB29823}"/>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AA0D07F5-F17A-4A33-8A87-6F438F59BAB2}"/>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D50407BE-769C-4470-9EC6-A20901DDC8CA}"/>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D50407BE-769C-4470-9EC6-A20901DDC8CA}"/>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66E2A0A3-9E7B-4E0C-B05F-DCFFCD7CBA43}"/>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06B0F45E-DF7E-4906-A2A2-1DA5071307CE}"/>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06B0F45E-DF7E-4906-A2A2-1DA5071307CE}"/>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1"/>
                <a:stretch>
                  <a:fillRect/>
                </a:stretch>
              </a:blipFill>
            </p:spPr>
            <p:txBody>
              <a:bodyPr/>
              <a:lstStyle/>
              <a:p>
                <a:r>
                  <a:rPr lang="zh-TW" altLang="en-US">
                    <a:noFill/>
                  </a:rPr>
                  <a:t> </a:t>
                </a:r>
              </a:p>
            </p:txBody>
          </p:sp>
        </mc:Fallback>
      </mc:AlternateContent>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2"/>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639E50D1-C367-4D25-AB72-A5FD215B68F2}"/>
              </a:ext>
            </a:extLst>
          </p:cNvPr>
          <p:cNvCxnSpPr>
            <a:cxnSpLocks/>
            <a:stCxn id="65" idx="0"/>
            <a:endCxn id="120" idx="2"/>
          </p:cNvCxnSpPr>
          <p:nvPr/>
        </p:nvCxnSpPr>
        <p:spPr>
          <a:xfrm flipV="1">
            <a:off x="911874" y="2518497"/>
            <a:ext cx="5590474" cy="916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C9EDB4F9-2812-467B-9C59-E6DCD6F16C5B}"/>
              </a:ext>
            </a:extLst>
          </p:cNvPr>
          <p:cNvCxnSpPr>
            <a:cxnSpLocks/>
          </p:cNvCxnSpPr>
          <p:nvPr/>
        </p:nvCxnSpPr>
        <p:spPr>
          <a:xfrm>
            <a:off x="6676248" y="2497623"/>
            <a:ext cx="10641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橢圓 119">
            <a:extLst>
              <a:ext uri="{FF2B5EF4-FFF2-40B4-BE49-F238E27FC236}">
                <a16:creationId xmlns:a16="http://schemas.microsoft.com/office/drawing/2014/main" id="{422D58AD-34BF-4383-9B94-2090FAF603AE}"/>
              </a:ext>
            </a:extLst>
          </p:cNvPr>
          <p:cNvSpPr/>
          <p:nvPr/>
        </p:nvSpPr>
        <p:spPr>
          <a:xfrm>
            <a:off x="6502348" y="242849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1" name="直線單箭頭接點 120">
            <a:extLst>
              <a:ext uri="{FF2B5EF4-FFF2-40B4-BE49-F238E27FC236}">
                <a16:creationId xmlns:a16="http://schemas.microsoft.com/office/drawing/2014/main" id="{E155D855-11B8-483B-9CA2-9D925F9944F4}"/>
              </a:ext>
            </a:extLst>
          </p:cNvPr>
          <p:cNvCxnSpPr>
            <a:cxnSpLocks/>
          </p:cNvCxnSpPr>
          <p:nvPr/>
        </p:nvCxnSpPr>
        <p:spPr>
          <a:xfrm flipV="1">
            <a:off x="6595822" y="2608497"/>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群組 121">
            <a:extLst>
              <a:ext uri="{FF2B5EF4-FFF2-40B4-BE49-F238E27FC236}">
                <a16:creationId xmlns:a16="http://schemas.microsoft.com/office/drawing/2014/main" id="{892A7AE2-6FB4-41FA-92AC-23090057351A}"/>
              </a:ext>
            </a:extLst>
          </p:cNvPr>
          <p:cNvGrpSpPr/>
          <p:nvPr/>
        </p:nvGrpSpPr>
        <p:grpSpPr>
          <a:xfrm>
            <a:off x="7746374" y="2337057"/>
            <a:ext cx="298383" cy="310013"/>
            <a:chOff x="-105878" y="1740168"/>
            <a:chExt cx="461666" cy="461665"/>
          </a:xfrm>
        </p:grpSpPr>
        <p:sp>
          <p:nvSpPr>
            <p:cNvPr id="123" name="矩形 122">
              <a:extLst>
                <a:ext uri="{FF2B5EF4-FFF2-40B4-BE49-F238E27FC236}">
                  <a16:creationId xmlns:a16="http://schemas.microsoft.com/office/drawing/2014/main" id="{DF6F9045-93FE-4EE0-960A-2EBFB8FE6B14}"/>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4" name="群組 123">
              <a:extLst>
                <a:ext uri="{FF2B5EF4-FFF2-40B4-BE49-F238E27FC236}">
                  <a16:creationId xmlns:a16="http://schemas.microsoft.com/office/drawing/2014/main" id="{49C802D6-6C4B-4086-A6D3-59B0E7DCB845}"/>
                </a:ext>
              </a:extLst>
            </p:cNvPr>
            <p:cNvGrpSpPr/>
            <p:nvPr/>
          </p:nvGrpSpPr>
          <p:grpSpPr>
            <a:xfrm rot="21265833">
              <a:off x="-30571" y="1828628"/>
              <a:ext cx="317144" cy="302092"/>
              <a:chOff x="-43095" y="1828685"/>
              <a:chExt cx="317144" cy="302092"/>
            </a:xfrm>
          </p:grpSpPr>
          <p:cxnSp>
            <p:nvCxnSpPr>
              <p:cNvPr id="125" name="直線接點 124">
                <a:extLst>
                  <a:ext uri="{FF2B5EF4-FFF2-40B4-BE49-F238E27FC236}">
                    <a16:creationId xmlns:a16="http://schemas.microsoft.com/office/drawing/2014/main" id="{356E42B5-91DC-4514-8679-11D887065DE4}"/>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接點 125">
                <a:extLst>
                  <a:ext uri="{FF2B5EF4-FFF2-40B4-BE49-F238E27FC236}">
                    <a16:creationId xmlns:a16="http://schemas.microsoft.com/office/drawing/2014/main" id="{95FD0C5A-771D-4937-AEB5-F81026C4638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7" name="直線單箭頭接點 126">
            <a:extLst>
              <a:ext uri="{FF2B5EF4-FFF2-40B4-BE49-F238E27FC236}">
                <a16:creationId xmlns:a16="http://schemas.microsoft.com/office/drawing/2014/main" id="{270141EF-E27D-4089-B320-1EE194C9963E}"/>
              </a:ext>
            </a:extLst>
          </p:cNvPr>
          <p:cNvCxnSpPr>
            <a:cxnSpLocks/>
          </p:cNvCxnSpPr>
          <p:nvPr/>
        </p:nvCxnSpPr>
        <p:spPr>
          <a:xfrm flipV="1">
            <a:off x="7906293" y="2647070"/>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778EA6E3-7FFC-41B5-89E6-D3DF97D875B2}"/>
              </a:ext>
            </a:extLst>
          </p:cNvPr>
          <p:cNvCxnSpPr>
            <a:cxnSpLocks/>
          </p:cNvCxnSpPr>
          <p:nvPr/>
        </p:nvCxnSpPr>
        <p:spPr>
          <a:xfrm flipH="1" flipV="1">
            <a:off x="7891906" y="1072361"/>
            <a:ext cx="0" cy="1264697"/>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94B0D476-B88C-41B2-B88A-0C41B9A678CA}"/>
              </a:ext>
            </a:extLst>
          </p:cNvPr>
          <p:cNvCxnSpPr>
            <a:cxnSpLocks/>
          </p:cNvCxnSpPr>
          <p:nvPr/>
        </p:nvCxnSpPr>
        <p:spPr>
          <a:xfrm flipH="1">
            <a:off x="4937263" y="1056160"/>
            <a:ext cx="29527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群組 129">
            <a:extLst>
              <a:ext uri="{FF2B5EF4-FFF2-40B4-BE49-F238E27FC236}">
                <a16:creationId xmlns:a16="http://schemas.microsoft.com/office/drawing/2014/main" id="{18A1249D-5B6D-43BF-B80E-6EA40DF6BD7B}"/>
              </a:ext>
            </a:extLst>
          </p:cNvPr>
          <p:cNvGrpSpPr/>
          <p:nvPr/>
        </p:nvGrpSpPr>
        <p:grpSpPr>
          <a:xfrm>
            <a:off x="3410157" y="2346900"/>
            <a:ext cx="298383" cy="310013"/>
            <a:chOff x="-105878" y="1740168"/>
            <a:chExt cx="461666" cy="461665"/>
          </a:xfrm>
        </p:grpSpPr>
        <p:sp>
          <p:nvSpPr>
            <p:cNvPr id="131" name="矩形 130">
              <a:extLst>
                <a:ext uri="{FF2B5EF4-FFF2-40B4-BE49-F238E27FC236}">
                  <a16:creationId xmlns:a16="http://schemas.microsoft.com/office/drawing/2014/main" id="{1893E83D-35DD-4BF2-948F-196C7289167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5256D93F-8ABA-410E-82A8-5956F6A3F159}"/>
                </a:ext>
              </a:extLst>
            </p:cNvPr>
            <p:cNvGrpSpPr/>
            <p:nvPr/>
          </p:nvGrpSpPr>
          <p:grpSpPr>
            <a:xfrm rot="21265833">
              <a:off x="-30571" y="1828628"/>
              <a:ext cx="317144" cy="302092"/>
              <a:chOff x="-43095" y="1828685"/>
              <a:chExt cx="317144" cy="302092"/>
            </a:xfrm>
          </p:grpSpPr>
          <p:cxnSp>
            <p:nvCxnSpPr>
              <p:cNvPr id="133" name="直線接點 132">
                <a:extLst>
                  <a:ext uri="{FF2B5EF4-FFF2-40B4-BE49-F238E27FC236}">
                    <a16:creationId xmlns:a16="http://schemas.microsoft.com/office/drawing/2014/main" id="{FBE09387-6E5C-44B8-A3B8-DCAE490519D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a:extLst>
                  <a:ext uri="{FF2B5EF4-FFF2-40B4-BE49-F238E27FC236}">
                    <a16:creationId xmlns:a16="http://schemas.microsoft.com/office/drawing/2014/main" id="{4063C960-8AD5-433C-8E80-85A500164DA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5" name="橢圓 134">
            <a:extLst>
              <a:ext uri="{FF2B5EF4-FFF2-40B4-BE49-F238E27FC236}">
                <a16:creationId xmlns:a16="http://schemas.microsoft.com/office/drawing/2014/main" id="{A8AFD71D-4AB3-4288-9848-1AD56C58F527}"/>
              </a:ext>
            </a:extLst>
          </p:cNvPr>
          <p:cNvSpPr/>
          <p:nvPr/>
        </p:nvSpPr>
        <p:spPr>
          <a:xfrm>
            <a:off x="2162544" y="240240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61" name="直線單箭頭接點 160">
            <a:extLst>
              <a:ext uri="{FF2B5EF4-FFF2-40B4-BE49-F238E27FC236}">
                <a16:creationId xmlns:a16="http://schemas.microsoft.com/office/drawing/2014/main" id="{17BD5EA0-67CC-4BDC-9CF7-8BBA0F349714}"/>
              </a:ext>
            </a:extLst>
          </p:cNvPr>
          <p:cNvCxnSpPr>
            <a:cxnSpLocks/>
            <a:endCxn id="135" idx="3"/>
          </p:cNvCxnSpPr>
          <p:nvPr/>
        </p:nvCxnSpPr>
        <p:spPr>
          <a:xfrm flipV="1">
            <a:off x="812625" y="2556042"/>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0CDDEB72-D5F1-4890-A600-F6965E86F643}"/>
              </a:ext>
            </a:extLst>
          </p:cNvPr>
          <p:cNvCxnSpPr>
            <a:cxnSpLocks/>
          </p:cNvCxnSpPr>
          <p:nvPr/>
        </p:nvCxnSpPr>
        <p:spPr>
          <a:xfrm flipH="1" flipV="1">
            <a:off x="2264419" y="2599096"/>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a:extLst>
              <a:ext uri="{FF2B5EF4-FFF2-40B4-BE49-F238E27FC236}">
                <a16:creationId xmlns:a16="http://schemas.microsoft.com/office/drawing/2014/main" id="{C78794A8-E1CF-4ED2-B6A6-130D0649E5DC}"/>
              </a:ext>
            </a:extLst>
          </p:cNvPr>
          <p:cNvCxnSpPr>
            <a:cxnSpLocks/>
          </p:cNvCxnSpPr>
          <p:nvPr/>
        </p:nvCxnSpPr>
        <p:spPr>
          <a:xfrm flipV="1">
            <a:off x="2403995" y="2487893"/>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15D0B98A-F7FA-41F7-A931-815C005CD6D5}"/>
              </a:ext>
            </a:extLst>
          </p:cNvPr>
          <p:cNvCxnSpPr>
            <a:cxnSpLocks/>
          </p:cNvCxnSpPr>
          <p:nvPr/>
        </p:nvCxnSpPr>
        <p:spPr>
          <a:xfrm flipV="1">
            <a:off x="3564996" y="263357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D6C7C918-3F32-4408-9257-BFD2D0ED0922}"/>
              </a:ext>
            </a:extLst>
          </p:cNvPr>
          <p:cNvCxnSpPr>
            <a:cxnSpLocks/>
            <a:stCxn id="131" idx="0"/>
          </p:cNvCxnSpPr>
          <p:nvPr/>
        </p:nvCxnSpPr>
        <p:spPr>
          <a:xfrm flipH="1" flipV="1">
            <a:off x="3548803" y="1056160"/>
            <a:ext cx="0" cy="129074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79E644FD-4767-4F94-B97E-F2DFBB6DC76A}"/>
              </a:ext>
            </a:extLst>
          </p:cNvPr>
          <p:cNvCxnSpPr>
            <a:cxnSpLocks/>
          </p:cNvCxnSpPr>
          <p:nvPr/>
        </p:nvCxnSpPr>
        <p:spPr>
          <a:xfrm>
            <a:off x="3525387" y="1032658"/>
            <a:ext cx="8912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8" name="文字方塊 187">
                <a:extLst>
                  <a:ext uri="{FF2B5EF4-FFF2-40B4-BE49-F238E27FC236}">
                    <a16:creationId xmlns:a16="http://schemas.microsoft.com/office/drawing/2014/main" id="{FBFA01C2-8FDB-4266-98B7-459F1F12FC17}"/>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8" name="文字方塊 187">
                <a:extLst>
                  <a:ext uri="{FF2B5EF4-FFF2-40B4-BE49-F238E27FC236}">
                    <a16:creationId xmlns:a16="http://schemas.microsoft.com/office/drawing/2014/main" id="{FBFA01C2-8FDB-4266-98B7-459F1F12FC17}"/>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3"/>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7B86C1F2-E043-4760-8970-BDCBAC6F6109}"/>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7B86C1F2-E043-4760-8970-BDCBAC6F6109}"/>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4"/>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44D8D39-FF37-4AC9-B0F7-2E3562CBA6EF}"/>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44D8D39-FF37-4AC9-B0F7-2E3562CBA6EF}"/>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5"/>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BBB8051-98AE-4284-8D8C-CB61A94AF1C2}"/>
              </a:ext>
            </a:extLst>
          </p:cNvPr>
          <p:cNvSpPr>
            <a:spLocks noGrp="1"/>
          </p:cNvSpPr>
          <p:nvPr>
            <p:ph type="sldNum" sz="quarter" idx="12"/>
          </p:nvPr>
        </p:nvSpPr>
        <p:spPr/>
        <p:txBody>
          <a:bodyPr/>
          <a:lstStyle/>
          <a:p>
            <a:fld id="{14FE7D4A-7B99-4F9B-9C7F-3AECE8C25A38}" type="slidenum">
              <a:rPr lang="zh-TW" altLang="en-US" smtClean="0"/>
              <a:t>26</a:t>
            </a:fld>
            <a:endParaRPr lang="zh-TW" altLang="en-US"/>
          </a:p>
        </p:txBody>
      </p:sp>
      <p:sp>
        <p:nvSpPr>
          <p:cNvPr id="3" name="文字方塊 2">
            <a:extLst>
              <a:ext uri="{FF2B5EF4-FFF2-40B4-BE49-F238E27FC236}">
                <a16:creationId xmlns:a16="http://schemas.microsoft.com/office/drawing/2014/main" id="{12D5A0CF-4890-4785-A7E3-C95FE50C61C7}"/>
              </a:ext>
            </a:extLst>
          </p:cNvPr>
          <p:cNvSpPr txBox="1"/>
          <p:nvPr/>
        </p:nvSpPr>
        <p:spPr>
          <a:xfrm>
            <a:off x="4800237" y="131352"/>
            <a:ext cx="4352883" cy="523220"/>
          </a:xfrm>
          <a:prstGeom prst="rect">
            <a:avLst/>
          </a:prstGeom>
          <a:noFill/>
        </p:spPr>
        <p:txBody>
          <a:bodyPr wrap="square" rtlCol="0">
            <a:spAutoFit/>
          </a:bodyPr>
          <a:lstStyle/>
          <a:p>
            <a:r>
              <a:rPr lang="en-US" altLang="zh-TW" sz="2800" dirty="0"/>
              <a:t>Different types of relevance </a:t>
            </a:r>
            <a:endParaRPr lang="zh-TW" altLang="en-US" sz="2800" dirty="0"/>
          </a:p>
        </p:txBody>
      </p:sp>
    </p:spTree>
    <p:extLst>
      <p:ext uri="{BB962C8B-B14F-4D97-AF65-F5344CB8AC3E}">
        <p14:creationId xmlns:p14="http://schemas.microsoft.com/office/powerpoint/2010/main" val="38849162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6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7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8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8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8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8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p:bldP spid="64" grpId="0" animBg="1"/>
      <p:bldP spid="65" grpId="0"/>
      <p:bldP spid="84" grpId="0" animBg="1"/>
      <p:bldP spid="85" grpId="0"/>
      <p:bldP spid="86" grpId="0" animBg="1"/>
      <p:bldP spid="87" grpId="0"/>
      <p:bldP spid="92" grpId="0" animBg="1"/>
      <p:bldP spid="93" grpId="0"/>
      <p:bldP spid="94" grpId="0" animBg="1"/>
      <p:bldP spid="95" grpId="0"/>
      <p:bldP spid="142" grpId="0" animBg="1"/>
      <p:bldP spid="143" grpId="0" animBg="1"/>
      <p:bldP spid="144" grpId="0"/>
      <p:bldP spid="151" grpId="0"/>
      <p:bldP spid="157" grpId="0" animBg="1"/>
      <p:bldP spid="158" grpId="0"/>
      <p:bldP spid="159" grpId="0" animBg="1"/>
      <p:bldP spid="160" grpId="0"/>
      <p:bldP spid="165" grpId="0" animBg="1"/>
      <p:bldP spid="166" grpId="0"/>
      <p:bldP spid="167" grpId="0" animBg="1"/>
      <p:bldP spid="168" grpId="0"/>
      <p:bldP spid="172" grpId="0" animBg="1"/>
      <p:bldP spid="173" grpId="0"/>
      <p:bldP spid="174" grpId="0" animBg="1"/>
      <p:bldP spid="175" grpId="0"/>
      <p:bldP spid="120" grpId="0" animBg="1"/>
      <p:bldP spid="135" grpId="0" animBg="1"/>
      <p:bldP spid="189" grpId="0"/>
      <p:bldP spid="1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cxnSp>
        <p:nvCxnSpPr>
          <p:cNvPr id="96" name="直線單箭頭接點 95">
            <a:extLst>
              <a:ext uri="{FF2B5EF4-FFF2-40B4-BE49-F238E27FC236}">
                <a16:creationId xmlns:a16="http://schemas.microsoft.com/office/drawing/2014/main" id="{B84EF51E-785D-447E-9D58-92C9B25BA859}"/>
              </a:ext>
            </a:extLst>
          </p:cNvPr>
          <p:cNvCxnSpPr>
            <a:cxnSpLocks/>
            <a:endCxn id="99" idx="2"/>
          </p:cNvCxnSpPr>
          <p:nvPr/>
        </p:nvCxnSpPr>
        <p:spPr>
          <a:xfrm flipV="1">
            <a:off x="1541044" y="2484191"/>
            <a:ext cx="5667890" cy="9741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0A5B9176-4CD5-4D36-A198-A357C4E766C1}"/>
              </a:ext>
            </a:extLst>
          </p:cNvPr>
          <p:cNvCxnSpPr>
            <a:cxnSpLocks/>
          </p:cNvCxnSpPr>
          <p:nvPr/>
        </p:nvCxnSpPr>
        <p:spPr>
          <a:xfrm flipV="1">
            <a:off x="7403656" y="2491315"/>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F8FFDDD2-8D56-4BF5-93C5-8F9CEA3720B3}"/>
              </a:ext>
            </a:extLst>
          </p:cNvPr>
          <p:cNvSpPr/>
          <p:nvPr/>
        </p:nvSpPr>
        <p:spPr>
          <a:xfrm>
            <a:off x="7208934" y="239419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01" name="直線單箭頭接點 100">
            <a:extLst>
              <a:ext uri="{FF2B5EF4-FFF2-40B4-BE49-F238E27FC236}">
                <a16:creationId xmlns:a16="http://schemas.microsoft.com/office/drawing/2014/main" id="{5930367C-EC7D-4770-B419-ABEF5B6D3096}"/>
              </a:ext>
            </a:extLst>
          </p:cNvPr>
          <p:cNvCxnSpPr>
            <a:cxnSpLocks/>
          </p:cNvCxnSpPr>
          <p:nvPr/>
        </p:nvCxnSpPr>
        <p:spPr>
          <a:xfrm flipV="1">
            <a:off x="7302408" y="2574191"/>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群組 112">
            <a:extLst>
              <a:ext uri="{FF2B5EF4-FFF2-40B4-BE49-F238E27FC236}">
                <a16:creationId xmlns:a16="http://schemas.microsoft.com/office/drawing/2014/main" id="{7188C8DB-AA8B-49D9-95C5-68CD0CECAA7F}"/>
              </a:ext>
            </a:extLst>
          </p:cNvPr>
          <p:cNvGrpSpPr/>
          <p:nvPr/>
        </p:nvGrpSpPr>
        <p:grpSpPr>
          <a:xfrm>
            <a:off x="8433568" y="2339984"/>
            <a:ext cx="298383" cy="310013"/>
            <a:chOff x="-105878" y="1740168"/>
            <a:chExt cx="461666" cy="461665"/>
          </a:xfrm>
        </p:grpSpPr>
        <p:sp>
          <p:nvSpPr>
            <p:cNvPr id="114" name="矩形 113">
              <a:extLst>
                <a:ext uri="{FF2B5EF4-FFF2-40B4-BE49-F238E27FC236}">
                  <a16:creationId xmlns:a16="http://schemas.microsoft.com/office/drawing/2014/main" id="{A517E6BA-2450-42B2-A6E0-4E2913B2118C}"/>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5" name="群組 114">
              <a:extLst>
                <a:ext uri="{FF2B5EF4-FFF2-40B4-BE49-F238E27FC236}">
                  <a16:creationId xmlns:a16="http://schemas.microsoft.com/office/drawing/2014/main" id="{9CA1BEAD-99C8-4944-89E6-EBD26976FC31}"/>
                </a:ext>
              </a:extLst>
            </p:cNvPr>
            <p:cNvGrpSpPr/>
            <p:nvPr/>
          </p:nvGrpSpPr>
          <p:grpSpPr>
            <a:xfrm rot="21265833">
              <a:off x="-30571" y="1828628"/>
              <a:ext cx="317144" cy="302092"/>
              <a:chOff x="-43095" y="1828685"/>
              <a:chExt cx="317144" cy="302092"/>
            </a:xfrm>
          </p:grpSpPr>
          <p:cxnSp>
            <p:nvCxnSpPr>
              <p:cNvPr id="116" name="直線接點 115">
                <a:extLst>
                  <a:ext uri="{FF2B5EF4-FFF2-40B4-BE49-F238E27FC236}">
                    <a16:creationId xmlns:a16="http://schemas.microsoft.com/office/drawing/2014/main" id="{0816AA98-ADF5-449E-968B-CC18EB98A69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DA916ABB-36C5-4D83-8A62-661C1281E0A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98807C0F-9002-41D4-B36F-7A7E29961CD1}"/>
              </a:ext>
            </a:extLst>
          </p:cNvPr>
          <p:cNvCxnSpPr>
            <a:cxnSpLocks/>
          </p:cNvCxnSpPr>
          <p:nvPr/>
        </p:nvCxnSpPr>
        <p:spPr>
          <a:xfrm flipV="1">
            <a:off x="8593487" y="264999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04BF7C7C-7B19-4513-8CA1-4AFBE66A7D43}"/>
              </a:ext>
            </a:extLst>
          </p:cNvPr>
          <p:cNvCxnSpPr>
            <a:cxnSpLocks/>
          </p:cNvCxnSpPr>
          <p:nvPr/>
        </p:nvCxnSpPr>
        <p:spPr>
          <a:xfrm flipH="1" flipV="1">
            <a:off x="8582759" y="1738325"/>
            <a:ext cx="0" cy="556293"/>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CE831CA5-AAEF-4505-9E47-26E1DC75F040}"/>
              </a:ext>
            </a:extLst>
          </p:cNvPr>
          <p:cNvCxnSpPr>
            <a:cxnSpLocks/>
          </p:cNvCxnSpPr>
          <p:nvPr/>
        </p:nvCxnSpPr>
        <p:spPr>
          <a:xfrm flipH="1" flipV="1">
            <a:off x="4952498" y="1724914"/>
            <a:ext cx="363026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群組 120">
            <a:extLst>
              <a:ext uri="{FF2B5EF4-FFF2-40B4-BE49-F238E27FC236}">
                <a16:creationId xmlns:a16="http://schemas.microsoft.com/office/drawing/2014/main" id="{81FA5E1B-A2C3-4F0A-B5C6-8B2418D1C52A}"/>
              </a:ext>
            </a:extLst>
          </p:cNvPr>
          <p:cNvGrpSpPr/>
          <p:nvPr/>
        </p:nvGrpSpPr>
        <p:grpSpPr>
          <a:xfrm>
            <a:off x="4119405" y="2336308"/>
            <a:ext cx="298383" cy="310013"/>
            <a:chOff x="-105878" y="1740168"/>
            <a:chExt cx="461666" cy="461665"/>
          </a:xfrm>
        </p:grpSpPr>
        <p:sp>
          <p:nvSpPr>
            <p:cNvPr id="122" name="矩形 121">
              <a:extLst>
                <a:ext uri="{FF2B5EF4-FFF2-40B4-BE49-F238E27FC236}">
                  <a16:creationId xmlns:a16="http://schemas.microsoft.com/office/drawing/2014/main" id="{568F52B1-96C8-4C34-913E-25417A457580}"/>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3" name="群組 122">
              <a:extLst>
                <a:ext uri="{FF2B5EF4-FFF2-40B4-BE49-F238E27FC236}">
                  <a16:creationId xmlns:a16="http://schemas.microsoft.com/office/drawing/2014/main" id="{9B848EC9-3D83-4D3E-A782-0AB2B1FB5507}"/>
                </a:ext>
              </a:extLst>
            </p:cNvPr>
            <p:cNvGrpSpPr/>
            <p:nvPr/>
          </p:nvGrpSpPr>
          <p:grpSpPr>
            <a:xfrm rot="21265833">
              <a:off x="-30571" y="1828628"/>
              <a:ext cx="317144" cy="302092"/>
              <a:chOff x="-43095" y="1828685"/>
              <a:chExt cx="317144" cy="302092"/>
            </a:xfrm>
          </p:grpSpPr>
          <p:cxnSp>
            <p:nvCxnSpPr>
              <p:cNvPr id="124" name="直線接點 123">
                <a:extLst>
                  <a:ext uri="{FF2B5EF4-FFF2-40B4-BE49-F238E27FC236}">
                    <a16:creationId xmlns:a16="http://schemas.microsoft.com/office/drawing/2014/main" id="{34539F8C-9817-48B8-99E7-F4E5DA459D52}"/>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a:extLst>
                  <a:ext uri="{FF2B5EF4-FFF2-40B4-BE49-F238E27FC236}">
                    <a16:creationId xmlns:a16="http://schemas.microsoft.com/office/drawing/2014/main" id="{24498099-D0B1-440B-A602-44FA9A01FA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6" name="橢圓 125">
            <a:extLst>
              <a:ext uri="{FF2B5EF4-FFF2-40B4-BE49-F238E27FC236}">
                <a16:creationId xmlns:a16="http://schemas.microsoft.com/office/drawing/2014/main" id="{A4ACC9F5-3D5C-4176-95D5-A09FE93D9D84}"/>
              </a:ext>
            </a:extLst>
          </p:cNvPr>
          <p:cNvSpPr/>
          <p:nvPr/>
        </p:nvSpPr>
        <p:spPr>
          <a:xfrm>
            <a:off x="2896282" y="239196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7" name="直線單箭頭接點 126">
            <a:extLst>
              <a:ext uri="{FF2B5EF4-FFF2-40B4-BE49-F238E27FC236}">
                <a16:creationId xmlns:a16="http://schemas.microsoft.com/office/drawing/2014/main" id="{352F2CC4-FB6B-4368-AA84-20361C297069}"/>
              </a:ext>
            </a:extLst>
          </p:cNvPr>
          <p:cNvCxnSpPr>
            <a:cxnSpLocks/>
            <a:endCxn id="126" idx="3"/>
          </p:cNvCxnSpPr>
          <p:nvPr/>
        </p:nvCxnSpPr>
        <p:spPr>
          <a:xfrm flipV="1">
            <a:off x="1546363" y="2545607"/>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92440216-0A7D-402A-B31F-A26B1484FF90}"/>
              </a:ext>
            </a:extLst>
          </p:cNvPr>
          <p:cNvCxnSpPr>
            <a:cxnSpLocks/>
          </p:cNvCxnSpPr>
          <p:nvPr/>
        </p:nvCxnSpPr>
        <p:spPr>
          <a:xfrm flipH="1" flipV="1">
            <a:off x="2998157" y="2588661"/>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a:extLst>
              <a:ext uri="{FF2B5EF4-FFF2-40B4-BE49-F238E27FC236}">
                <a16:creationId xmlns:a16="http://schemas.microsoft.com/office/drawing/2014/main" id="{49A94B28-D0FA-4E1E-B755-A661C56891F0}"/>
              </a:ext>
            </a:extLst>
          </p:cNvPr>
          <p:cNvCxnSpPr>
            <a:cxnSpLocks/>
          </p:cNvCxnSpPr>
          <p:nvPr/>
        </p:nvCxnSpPr>
        <p:spPr>
          <a:xfrm flipV="1">
            <a:off x="3113243" y="2477301"/>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a:extLst>
              <a:ext uri="{FF2B5EF4-FFF2-40B4-BE49-F238E27FC236}">
                <a16:creationId xmlns:a16="http://schemas.microsoft.com/office/drawing/2014/main" id="{867D178D-C84B-4DCE-ACFE-EC4B92BC9B53}"/>
              </a:ext>
            </a:extLst>
          </p:cNvPr>
          <p:cNvCxnSpPr>
            <a:cxnSpLocks/>
          </p:cNvCxnSpPr>
          <p:nvPr/>
        </p:nvCxnSpPr>
        <p:spPr>
          <a:xfrm flipV="1">
            <a:off x="4274244" y="2622985"/>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BE7EED1B-24B5-4D6C-B0E2-0C883BB62CEA}"/>
              </a:ext>
            </a:extLst>
          </p:cNvPr>
          <p:cNvCxnSpPr>
            <a:cxnSpLocks/>
          </p:cNvCxnSpPr>
          <p:nvPr/>
        </p:nvCxnSpPr>
        <p:spPr>
          <a:xfrm flipH="1" flipV="1">
            <a:off x="4271919" y="1724914"/>
            <a:ext cx="0" cy="611395"/>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單箭頭接點 178">
            <a:extLst>
              <a:ext uri="{FF2B5EF4-FFF2-40B4-BE49-F238E27FC236}">
                <a16:creationId xmlns:a16="http://schemas.microsoft.com/office/drawing/2014/main" id="{FB229E63-F052-4878-B387-3F45DCC1BEED}"/>
              </a:ext>
            </a:extLst>
          </p:cNvPr>
          <p:cNvCxnSpPr>
            <a:cxnSpLocks/>
          </p:cNvCxnSpPr>
          <p:nvPr/>
        </p:nvCxnSpPr>
        <p:spPr>
          <a:xfrm>
            <a:off x="4248169" y="1738325"/>
            <a:ext cx="199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93F55019-4D03-4293-B4A6-3DB8C6381FFB}"/>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4B87EFA0-3D58-45DD-85B1-B85853560C44}"/>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24A03F91-23DD-4920-BD79-D742FEC8C5B9}"/>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單箭頭接點 131">
            <a:extLst>
              <a:ext uri="{FF2B5EF4-FFF2-40B4-BE49-F238E27FC236}">
                <a16:creationId xmlns:a16="http://schemas.microsoft.com/office/drawing/2014/main" id="{BEED4D39-E9B1-4244-A622-4837CDE45403}"/>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單箭頭接點 132">
            <a:extLst>
              <a:ext uri="{FF2B5EF4-FFF2-40B4-BE49-F238E27FC236}">
                <a16:creationId xmlns:a16="http://schemas.microsoft.com/office/drawing/2014/main" id="{C979C277-B6D5-4460-BED0-C24A80C85940}"/>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15C16CA0-6E4E-48E7-BB65-4B5D2FBB81E2}"/>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4" name="矩形 183">
            <a:extLst>
              <a:ext uri="{FF2B5EF4-FFF2-40B4-BE49-F238E27FC236}">
                <a16:creationId xmlns:a16="http://schemas.microsoft.com/office/drawing/2014/main" id="{3F2EBC86-FFA5-4D04-92F2-1D92E60C2A2C}"/>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85" name="矩形 184">
            <a:extLst>
              <a:ext uri="{FF2B5EF4-FFF2-40B4-BE49-F238E27FC236}">
                <a16:creationId xmlns:a16="http://schemas.microsoft.com/office/drawing/2014/main" id="{7A99528C-F4DA-405B-93FA-82E986CF74B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F41C0A4F-6CAB-42E6-9980-25B0824C7997}"/>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F41C0A4F-6CAB-42E6-9980-25B0824C7997}"/>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4"/>
                <a:stretch>
                  <a:fillRect/>
                </a:stretch>
              </a:blipFill>
            </p:spPr>
            <p:txBody>
              <a:bodyPr/>
              <a:lstStyle/>
              <a:p>
                <a:r>
                  <a:rPr lang="zh-TW" altLang="en-US">
                    <a:noFill/>
                  </a:rPr>
                  <a:t> </a:t>
                </a:r>
              </a:p>
            </p:txBody>
          </p:sp>
        </mc:Fallback>
      </mc:AlternateContent>
      <p:cxnSp>
        <p:nvCxnSpPr>
          <p:cNvPr id="187" name="直線單箭頭接點 186">
            <a:extLst>
              <a:ext uri="{FF2B5EF4-FFF2-40B4-BE49-F238E27FC236}">
                <a16:creationId xmlns:a16="http://schemas.microsoft.com/office/drawing/2014/main" id="{3435E492-7F17-4DAA-AB61-B4720D8930C4}"/>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a:extLst>
              <a:ext uri="{FF2B5EF4-FFF2-40B4-BE49-F238E27FC236}">
                <a16:creationId xmlns:a16="http://schemas.microsoft.com/office/drawing/2014/main" id="{2CB32929-1B78-4EB6-A8C7-2AA55C3807E1}"/>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群組 188">
            <a:extLst>
              <a:ext uri="{FF2B5EF4-FFF2-40B4-BE49-F238E27FC236}">
                <a16:creationId xmlns:a16="http://schemas.microsoft.com/office/drawing/2014/main" id="{4B78036A-1BD9-4788-BC98-A6B8D343EFF0}"/>
              </a:ext>
            </a:extLst>
          </p:cNvPr>
          <p:cNvGrpSpPr/>
          <p:nvPr/>
        </p:nvGrpSpPr>
        <p:grpSpPr>
          <a:xfrm>
            <a:off x="3553436" y="5006241"/>
            <a:ext cx="715161" cy="813431"/>
            <a:chOff x="3154887" y="3748362"/>
            <a:chExt cx="715161" cy="813431"/>
          </a:xfrm>
        </p:grpSpPr>
        <p:sp>
          <p:nvSpPr>
            <p:cNvPr id="190" name="矩形 189">
              <a:extLst>
                <a:ext uri="{FF2B5EF4-FFF2-40B4-BE49-F238E27FC236}">
                  <a16:creationId xmlns:a16="http://schemas.microsoft.com/office/drawing/2014/main" id="{129CC6F4-F809-4988-861E-FA8F84CFAC53}"/>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DC7E82F5-96F0-4FF4-928D-3112018D96E3}"/>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DC7E82F5-96F0-4FF4-928D-3112018D96E3}"/>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5"/>
                  <a:stretch>
                    <a:fillRect/>
                  </a:stretch>
                </a:blipFill>
              </p:spPr>
              <p:txBody>
                <a:bodyPr/>
                <a:lstStyle/>
                <a:p>
                  <a:r>
                    <a:rPr lang="zh-TW" altLang="en-US">
                      <a:noFill/>
                    </a:rPr>
                    <a:t> </a:t>
                  </a:r>
                </a:p>
              </p:txBody>
            </p:sp>
          </mc:Fallback>
        </mc:AlternateContent>
        <p:cxnSp>
          <p:nvCxnSpPr>
            <p:cNvPr id="192" name="直線單箭頭接點 191">
              <a:extLst>
                <a:ext uri="{FF2B5EF4-FFF2-40B4-BE49-F238E27FC236}">
                  <a16:creationId xmlns:a16="http://schemas.microsoft.com/office/drawing/2014/main" id="{261129CC-C47F-4403-BF77-67CD17EFDC59}"/>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99BF1B85-3032-4B74-96DA-2C9CA19B9B9F}"/>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99BF1B85-3032-4B74-96DA-2C9CA19B9B9F}"/>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6"/>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824EE809-BDE2-401C-94FB-432E641B92AC}"/>
              </a:ext>
            </a:extLst>
          </p:cNvPr>
          <p:cNvGrpSpPr/>
          <p:nvPr/>
        </p:nvGrpSpPr>
        <p:grpSpPr>
          <a:xfrm>
            <a:off x="831202" y="5006241"/>
            <a:ext cx="715161" cy="813431"/>
            <a:chOff x="1299972" y="3748362"/>
            <a:chExt cx="715161" cy="813431"/>
          </a:xfrm>
        </p:grpSpPr>
        <p:grpSp>
          <p:nvGrpSpPr>
            <p:cNvPr id="195" name="群組 194">
              <a:extLst>
                <a:ext uri="{FF2B5EF4-FFF2-40B4-BE49-F238E27FC236}">
                  <a16:creationId xmlns:a16="http://schemas.microsoft.com/office/drawing/2014/main" id="{E68F04A3-763E-4624-99C4-84613536A8B7}"/>
                </a:ext>
              </a:extLst>
            </p:cNvPr>
            <p:cNvGrpSpPr/>
            <p:nvPr/>
          </p:nvGrpSpPr>
          <p:grpSpPr>
            <a:xfrm>
              <a:off x="1488062" y="3748362"/>
              <a:ext cx="288000" cy="813431"/>
              <a:chOff x="2212165" y="3748362"/>
              <a:chExt cx="288000" cy="813431"/>
            </a:xfrm>
          </p:grpSpPr>
          <p:sp>
            <p:nvSpPr>
              <p:cNvPr id="197" name="矩形 196">
                <a:extLst>
                  <a:ext uri="{FF2B5EF4-FFF2-40B4-BE49-F238E27FC236}">
                    <a16:creationId xmlns:a16="http://schemas.microsoft.com/office/drawing/2014/main" id="{D5ED6205-4159-49BE-835B-B1D0080BD69F}"/>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8" name="直線單箭頭接點 197">
                <a:extLst>
                  <a:ext uri="{FF2B5EF4-FFF2-40B4-BE49-F238E27FC236}">
                    <a16:creationId xmlns:a16="http://schemas.microsoft.com/office/drawing/2014/main" id="{5225BA55-5AB1-4491-AA7A-FCBC1F4BFD4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8545F0E3-BFA3-419D-B3BC-13B00B28EAD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8545F0E3-BFA3-419D-B3BC-13B00B28EAD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7"/>
                  <a:stretch>
                    <a:fillRect b="-10256"/>
                  </a:stretch>
                </a:blipFill>
              </p:spPr>
              <p:txBody>
                <a:bodyPr/>
                <a:lstStyle/>
                <a:p>
                  <a:r>
                    <a:rPr lang="zh-TW" altLang="en-US">
                      <a:noFill/>
                    </a:rPr>
                    <a:t> </a:t>
                  </a:r>
                </a:p>
              </p:txBody>
            </p:sp>
          </mc:Fallback>
        </mc:AlternateContent>
      </p:grpSp>
      <p:sp>
        <p:nvSpPr>
          <p:cNvPr id="199" name="矩形 198">
            <a:extLst>
              <a:ext uri="{FF2B5EF4-FFF2-40B4-BE49-F238E27FC236}">
                <a16:creationId xmlns:a16="http://schemas.microsoft.com/office/drawing/2014/main" id="{6F96A064-8821-499B-8857-70C65C3B019F}"/>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0" name="文字方塊 199">
                <a:extLst>
                  <a:ext uri="{FF2B5EF4-FFF2-40B4-BE49-F238E27FC236}">
                    <a16:creationId xmlns:a16="http://schemas.microsoft.com/office/drawing/2014/main" id="{4784BDE9-6F99-4869-AADC-FAAE1AD61366}"/>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0" name="文字方塊 199">
                <a:extLst>
                  <a:ext uri="{FF2B5EF4-FFF2-40B4-BE49-F238E27FC236}">
                    <a16:creationId xmlns:a16="http://schemas.microsoft.com/office/drawing/2014/main" id="{4784BDE9-6F99-4869-AADC-FAAE1AD61366}"/>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8"/>
                <a:stretch>
                  <a:fillRect b="-10256"/>
                </a:stretch>
              </a:blipFill>
            </p:spPr>
            <p:txBody>
              <a:bodyPr/>
              <a:lstStyle/>
              <a:p>
                <a:r>
                  <a:rPr lang="zh-TW" altLang="en-US">
                    <a:noFill/>
                  </a:rPr>
                  <a:t> </a:t>
                </a:r>
              </a:p>
            </p:txBody>
          </p:sp>
        </mc:Fallback>
      </mc:AlternateContent>
      <p:sp>
        <p:nvSpPr>
          <p:cNvPr id="201" name="矩形 200">
            <a:extLst>
              <a:ext uri="{FF2B5EF4-FFF2-40B4-BE49-F238E27FC236}">
                <a16:creationId xmlns:a16="http://schemas.microsoft.com/office/drawing/2014/main" id="{F61CE36D-0D72-44EF-9E7E-9F983F51A103}"/>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190DA8A1-A2A2-4DFE-A24C-3948A8D1B443}"/>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190DA8A1-A2A2-4DFE-A24C-3948A8D1B443}"/>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9"/>
                <a:stretch>
                  <a:fillRect b="-10256"/>
                </a:stretch>
              </a:blipFill>
            </p:spPr>
            <p:txBody>
              <a:bodyPr/>
              <a:lstStyle/>
              <a:p>
                <a:r>
                  <a:rPr lang="zh-TW" altLang="en-US">
                    <a:noFill/>
                  </a:rPr>
                  <a:t> </a:t>
                </a:r>
              </a:p>
            </p:txBody>
          </p:sp>
        </mc:Fallback>
      </mc:AlternateContent>
      <p:cxnSp>
        <p:nvCxnSpPr>
          <p:cNvPr id="203" name="直線單箭頭接點 202">
            <a:extLst>
              <a:ext uri="{FF2B5EF4-FFF2-40B4-BE49-F238E27FC236}">
                <a16:creationId xmlns:a16="http://schemas.microsoft.com/office/drawing/2014/main" id="{ADFD617D-3798-479B-B3AF-3097C8AD5877}"/>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單箭頭接點 203">
            <a:extLst>
              <a:ext uri="{FF2B5EF4-FFF2-40B4-BE49-F238E27FC236}">
                <a16:creationId xmlns:a16="http://schemas.microsoft.com/office/drawing/2014/main" id="{7A86E1F6-2FEF-4816-B11A-43F2E838967A}"/>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a:extLst>
              <a:ext uri="{FF2B5EF4-FFF2-40B4-BE49-F238E27FC236}">
                <a16:creationId xmlns:a16="http://schemas.microsoft.com/office/drawing/2014/main" id="{9A1EAD5A-F36A-420A-B06E-0E9C28844031}"/>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6" name="矩形 205">
            <a:extLst>
              <a:ext uri="{FF2B5EF4-FFF2-40B4-BE49-F238E27FC236}">
                <a16:creationId xmlns:a16="http://schemas.microsoft.com/office/drawing/2014/main" id="{8331E0FF-4EAC-4614-84E2-F25EA103F89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9006BA4D-23E9-481B-95A2-340492FC37CF}"/>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7" name="文字方塊 206">
                <a:extLst>
                  <a:ext uri="{FF2B5EF4-FFF2-40B4-BE49-F238E27FC236}">
                    <a16:creationId xmlns:a16="http://schemas.microsoft.com/office/drawing/2014/main" id="{9006BA4D-23E9-481B-95A2-340492FC37CF}"/>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208" name="矩形 207">
            <a:extLst>
              <a:ext uri="{FF2B5EF4-FFF2-40B4-BE49-F238E27FC236}">
                <a16:creationId xmlns:a16="http://schemas.microsoft.com/office/drawing/2014/main" id="{95154513-C333-4A9A-8820-728BB79455FF}"/>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9" name="文字方塊 208">
                <a:extLst>
                  <a:ext uri="{FF2B5EF4-FFF2-40B4-BE49-F238E27FC236}">
                    <a16:creationId xmlns:a16="http://schemas.microsoft.com/office/drawing/2014/main" id="{86070A76-0A71-4C04-92EB-03BA0008C4B7}"/>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9" name="文字方塊 208">
                <a:extLst>
                  <a:ext uri="{FF2B5EF4-FFF2-40B4-BE49-F238E27FC236}">
                    <a16:creationId xmlns:a16="http://schemas.microsoft.com/office/drawing/2014/main" id="{86070A76-0A71-4C04-92EB-03BA0008C4B7}"/>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210" name="直線單箭頭接點 209">
            <a:extLst>
              <a:ext uri="{FF2B5EF4-FFF2-40B4-BE49-F238E27FC236}">
                <a16:creationId xmlns:a16="http://schemas.microsoft.com/office/drawing/2014/main" id="{63396B47-2500-40E3-A8DC-E239F0D9575B}"/>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單箭頭接點 210">
            <a:extLst>
              <a:ext uri="{FF2B5EF4-FFF2-40B4-BE49-F238E27FC236}">
                <a16:creationId xmlns:a16="http://schemas.microsoft.com/office/drawing/2014/main" id="{A4E9E97E-32D3-4F81-822B-3A42383F48D4}"/>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a:extLst>
              <a:ext uri="{FF2B5EF4-FFF2-40B4-BE49-F238E27FC236}">
                <a16:creationId xmlns:a16="http://schemas.microsoft.com/office/drawing/2014/main" id="{BB0696B5-CCD2-42BC-B73C-14D1FE4CB406}"/>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3" name="矩形 212">
            <a:extLst>
              <a:ext uri="{FF2B5EF4-FFF2-40B4-BE49-F238E27FC236}">
                <a16:creationId xmlns:a16="http://schemas.microsoft.com/office/drawing/2014/main" id="{3CB7AECC-5F63-450B-87A4-F923B95319C7}"/>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DE06EE83-A47C-4491-B605-BA1B44BF11B2}"/>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DE06EE83-A47C-4491-B605-BA1B44BF11B2}"/>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15" name="矩形 214">
            <a:extLst>
              <a:ext uri="{FF2B5EF4-FFF2-40B4-BE49-F238E27FC236}">
                <a16:creationId xmlns:a16="http://schemas.microsoft.com/office/drawing/2014/main" id="{628539AF-1B19-4386-8284-D57CADC5D8A4}"/>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6" name="文字方塊 215">
                <a:extLst>
                  <a:ext uri="{FF2B5EF4-FFF2-40B4-BE49-F238E27FC236}">
                    <a16:creationId xmlns:a16="http://schemas.microsoft.com/office/drawing/2014/main" id="{1127C897-379B-498F-A3F9-2AA2E5227818}"/>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16" name="文字方塊 215">
                <a:extLst>
                  <a:ext uri="{FF2B5EF4-FFF2-40B4-BE49-F238E27FC236}">
                    <a16:creationId xmlns:a16="http://schemas.microsoft.com/office/drawing/2014/main" id="{1127C897-379B-498F-A3F9-2AA2E5227818}"/>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17" name="直線單箭頭接點 216">
            <a:extLst>
              <a:ext uri="{FF2B5EF4-FFF2-40B4-BE49-F238E27FC236}">
                <a16:creationId xmlns:a16="http://schemas.microsoft.com/office/drawing/2014/main" id="{099AF432-3A70-4146-86B8-9F8BF6E4F5AA}"/>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單箭頭接點 217">
            <a:extLst>
              <a:ext uri="{FF2B5EF4-FFF2-40B4-BE49-F238E27FC236}">
                <a16:creationId xmlns:a16="http://schemas.microsoft.com/office/drawing/2014/main" id="{6555CCB1-AA36-4730-820E-CBEA86620E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單箭頭接點 218">
            <a:extLst>
              <a:ext uri="{FF2B5EF4-FFF2-40B4-BE49-F238E27FC236}">
                <a16:creationId xmlns:a16="http://schemas.microsoft.com/office/drawing/2014/main" id="{1CCEF306-1515-463A-B2A3-0BFBF7C9D379}"/>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單箭頭接點 219">
            <a:extLst>
              <a:ext uri="{FF2B5EF4-FFF2-40B4-BE49-F238E27FC236}">
                <a16:creationId xmlns:a16="http://schemas.microsoft.com/office/drawing/2014/main" id="{C48E4106-87DD-4A44-928C-9E33C98847E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單箭頭接點 220">
            <a:extLst>
              <a:ext uri="{FF2B5EF4-FFF2-40B4-BE49-F238E27FC236}">
                <a16:creationId xmlns:a16="http://schemas.microsoft.com/office/drawing/2014/main" id="{F0BD36B0-252F-4676-B6FA-AA71FF3374D3}"/>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97EECE97-67AF-4492-8DE6-EAF91CB79E5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3" name="矩形 222">
            <a:extLst>
              <a:ext uri="{FF2B5EF4-FFF2-40B4-BE49-F238E27FC236}">
                <a16:creationId xmlns:a16="http://schemas.microsoft.com/office/drawing/2014/main" id="{888EC625-9CDF-44C2-8B57-54889B733A55}"/>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24" name="矩形 223">
            <a:extLst>
              <a:ext uri="{FF2B5EF4-FFF2-40B4-BE49-F238E27FC236}">
                <a16:creationId xmlns:a16="http://schemas.microsoft.com/office/drawing/2014/main" id="{7E9FB21D-E022-4C1E-B32D-04B20C98D7EE}"/>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25" name="文字方塊 224">
                <a:extLst>
                  <a:ext uri="{FF2B5EF4-FFF2-40B4-BE49-F238E27FC236}">
                    <a16:creationId xmlns:a16="http://schemas.microsoft.com/office/drawing/2014/main" id="{180FDCAE-CCEC-4DDF-9E74-4058517ABC0D}"/>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25" name="文字方塊 224">
                <a:extLst>
                  <a:ext uri="{FF2B5EF4-FFF2-40B4-BE49-F238E27FC236}">
                    <a16:creationId xmlns:a16="http://schemas.microsoft.com/office/drawing/2014/main" id="{180FDCAE-CCEC-4DDF-9E74-4058517ABC0D}"/>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4"/>
                <a:stretch>
                  <a:fillRect/>
                </a:stretch>
              </a:blipFill>
            </p:spPr>
            <p:txBody>
              <a:bodyPr/>
              <a:lstStyle/>
              <a:p>
                <a:r>
                  <a:rPr lang="zh-TW" altLang="en-US">
                    <a:noFill/>
                  </a:rPr>
                  <a:t> </a:t>
                </a:r>
              </a:p>
            </p:txBody>
          </p:sp>
        </mc:Fallback>
      </mc:AlternateContent>
      <p:cxnSp>
        <p:nvCxnSpPr>
          <p:cNvPr id="226" name="直線單箭頭接點 225">
            <a:extLst>
              <a:ext uri="{FF2B5EF4-FFF2-40B4-BE49-F238E27FC236}">
                <a16:creationId xmlns:a16="http://schemas.microsoft.com/office/drawing/2014/main" id="{865695E9-0986-4B4A-88B1-9AA594AE951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C9AEA921-3342-4775-BDCD-9657C5A77A9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群組 227">
            <a:extLst>
              <a:ext uri="{FF2B5EF4-FFF2-40B4-BE49-F238E27FC236}">
                <a16:creationId xmlns:a16="http://schemas.microsoft.com/office/drawing/2014/main" id="{43297F66-1E27-41BE-B201-46ED333B1AD8}"/>
              </a:ext>
            </a:extLst>
          </p:cNvPr>
          <p:cNvGrpSpPr/>
          <p:nvPr/>
        </p:nvGrpSpPr>
        <p:grpSpPr>
          <a:xfrm>
            <a:off x="7872790" y="4975022"/>
            <a:ext cx="715161" cy="813431"/>
            <a:chOff x="3154887" y="3748362"/>
            <a:chExt cx="715161" cy="813431"/>
          </a:xfrm>
        </p:grpSpPr>
        <p:sp>
          <p:nvSpPr>
            <p:cNvPr id="229" name="矩形 228">
              <a:extLst>
                <a:ext uri="{FF2B5EF4-FFF2-40B4-BE49-F238E27FC236}">
                  <a16:creationId xmlns:a16="http://schemas.microsoft.com/office/drawing/2014/main" id="{450D3E12-32D5-43AA-B0E2-89A89E9D91F2}"/>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3223E78C-C633-4287-9834-17B3C2440CD5}"/>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0" name="文字方塊 229">
                  <a:extLst>
                    <a:ext uri="{FF2B5EF4-FFF2-40B4-BE49-F238E27FC236}">
                      <a16:creationId xmlns:a16="http://schemas.microsoft.com/office/drawing/2014/main" id="{3223E78C-C633-4287-9834-17B3C2440CD5}"/>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31" name="直線單箭頭接點 230">
              <a:extLst>
                <a:ext uri="{FF2B5EF4-FFF2-40B4-BE49-F238E27FC236}">
                  <a16:creationId xmlns:a16="http://schemas.microsoft.com/office/drawing/2014/main" id="{225E6A99-EEC8-42D2-86F5-DC6303CDA99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08B86318-CD5A-427A-A2D7-62F551129375}"/>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2" name="文字方塊 231">
                <a:extLst>
                  <a:ext uri="{FF2B5EF4-FFF2-40B4-BE49-F238E27FC236}">
                    <a16:creationId xmlns:a16="http://schemas.microsoft.com/office/drawing/2014/main" id="{08B86318-CD5A-427A-A2D7-62F551129375}"/>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6"/>
                <a:stretch>
                  <a:fillRect/>
                </a:stretch>
              </a:blipFill>
            </p:spPr>
            <p:txBody>
              <a:bodyPr/>
              <a:lstStyle/>
              <a:p>
                <a:r>
                  <a:rPr lang="zh-TW" altLang="en-US">
                    <a:noFill/>
                  </a:rPr>
                  <a:t> </a:t>
                </a:r>
              </a:p>
            </p:txBody>
          </p:sp>
        </mc:Fallback>
      </mc:AlternateContent>
      <p:grpSp>
        <p:nvGrpSpPr>
          <p:cNvPr id="233" name="群組 232">
            <a:extLst>
              <a:ext uri="{FF2B5EF4-FFF2-40B4-BE49-F238E27FC236}">
                <a16:creationId xmlns:a16="http://schemas.microsoft.com/office/drawing/2014/main" id="{88296D8C-65E5-4381-8E9F-149B9982F8CC}"/>
              </a:ext>
            </a:extLst>
          </p:cNvPr>
          <p:cNvGrpSpPr/>
          <p:nvPr/>
        </p:nvGrpSpPr>
        <p:grpSpPr>
          <a:xfrm>
            <a:off x="5150556" y="4975022"/>
            <a:ext cx="715161" cy="813431"/>
            <a:chOff x="1299972" y="3748362"/>
            <a:chExt cx="715161" cy="813431"/>
          </a:xfrm>
        </p:grpSpPr>
        <p:grpSp>
          <p:nvGrpSpPr>
            <p:cNvPr id="234" name="群組 233">
              <a:extLst>
                <a:ext uri="{FF2B5EF4-FFF2-40B4-BE49-F238E27FC236}">
                  <a16:creationId xmlns:a16="http://schemas.microsoft.com/office/drawing/2014/main" id="{5198E5C2-EF7E-4E95-9FCF-5A7838FDA9A4}"/>
                </a:ext>
              </a:extLst>
            </p:cNvPr>
            <p:cNvGrpSpPr/>
            <p:nvPr/>
          </p:nvGrpSpPr>
          <p:grpSpPr>
            <a:xfrm>
              <a:off x="1488062" y="3748362"/>
              <a:ext cx="288000" cy="813431"/>
              <a:chOff x="2212165" y="3748362"/>
              <a:chExt cx="288000" cy="813431"/>
            </a:xfrm>
          </p:grpSpPr>
          <p:sp>
            <p:nvSpPr>
              <p:cNvPr id="236" name="矩形 235">
                <a:extLst>
                  <a:ext uri="{FF2B5EF4-FFF2-40B4-BE49-F238E27FC236}">
                    <a16:creationId xmlns:a16="http://schemas.microsoft.com/office/drawing/2014/main" id="{DDD2AB48-7E64-42FD-BFD4-7473EC496014}"/>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37" name="直線單箭頭接點 236">
                <a:extLst>
                  <a:ext uri="{FF2B5EF4-FFF2-40B4-BE49-F238E27FC236}">
                    <a16:creationId xmlns:a16="http://schemas.microsoft.com/office/drawing/2014/main" id="{91F503EA-3289-4B37-B1ED-B3DF5B93587C}"/>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37272F61-6CA6-436A-BDEB-78058F0549FD}"/>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5" name="文字方塊 234">
                  <a:extLst>
                    <a:ext uri="{FF2B5EF4-FFF2-40B4-BE49-F238E27FC236}">
                      <a16:creationId xmlns:a16="http://schemas.microsoft.com/office/drawing/2014/main" id="{37272F61-6CA6-436A-BDEB-78058F0549FD}"/>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7"/>
                  <a:stretch>
                    <a:fillRect b="-10256"/>
                  </a:stretch>
                </a:blipFill>
              </p:spPr>
              <p:txBody>
                <a:bodyPr/>
                <a:lstStyle/>
                <a:p>
                  <a:r>
                    <a:rPr lang="zh-TW" altLang="en-US">
                      <a:noFill/>
                    </a:rPr>
                    <a:t> </a:t>
                  </a:r>
                </a:p>
              </p:txBody>
            </p:sp>
          </mc:Fallback>
        </mc:AlternateContent>
      </p:grpSp>
      <p:sp>
        <p:nvSpPr>
          <p:cNvPr id="238" name="矩形 237">
            <a:extLst>
              <a:ext uri="{FF2B5EF4-FFF2-40B4-BE49-F238E27FC236}">
                <a16:creationId xmlns:a16="http://schemas.microsoft.com/office/drawing/2014/main" id="{826DD1AA-3E51-496D-AF9C-342C32563844}"/>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39" name="文字方塊 238">
                <a:extLst>
                  <a:ext uri="{FF2B5EF4-FFF2-40B4-BE49-F238E27FC236}">
                    <a16:creationId xmlns:a16="http://schemas.microsoft.com/office/drawing/2014/main" id="{EE19D039-321B-4A71-BBB5-F875019C1975}"/>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39" name="文字方塊 238">
                <a:extLst>
                  <a:ext uri="{FF2B5EF4-FFF2-40B4-BE49-F238E27FC236}">
                    <a16:creationId xmlns:a16="http://schemas.microsoft.com/office/drawing/2014/main" id="{EE19D039-321B-4A71-BBB5-F875019C1975}"/>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8"/>
                <a:stretch>
                  <a:fillRect b="-10256"/>
                </a:stretch>
              </a:blipFill>
            </p:spPr>
            <p:txBody>
              <a:bodyPr/>
              <a:lstStyle/>
              <a:p>
                <a:r>
                  <a:rPr lang="zh-TW" altLang="en-US">
                    <a:noFill/>
                  </a:rPr>
                  <a:t> </a:t>
                </a:r>
              </a:p>
            </p:txBody>
          </p:sp>
        </mc:Fallback>
      </mc:AlternateContent>
      <p:sp>
        <p:nvSpPr>
          <p:cNvPr id="240" name="矩形 239">
            <a:extLst>
              <a:ext uri="{FF2B5EF4-FFF2-40B4-BE49-F238E27FC236}">
                <a16:creationId xmlns:a16="http://schemas.microsoft.com/office/drawing/2014/main" id="{4B57ACC5-27C9-4875-BC26-65FEBD5D41B5}"/>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E09615F3-603E-4888-B346-3356624BD2B3}"/>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1" name="文字方塊 240">
                <a:extLst>
                  <a:ext uri="{FF2B5EF4-FFF2-40B4-BE49-F238E27FC236}">
                    <a16:creationId xmlns:a16="http://schemas.microsoft.com/office/drawing/2014/main" id="{E09615F3-603E-4888-B346-3356624BD2B3}"/>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9"/>
                <a:stretch>
                  <a:fillRect b="-10256"/>
                </a:stretch>
              </a:blipFill>
            </p:spPr>
            <p:txBody>
              <a:bodyPr/>
              <a:lstStyle/>
              <a:p>
                <a:r>
                  <a:rPr lang="zh-TW" altLang="en-US">
                    <a:noFill/>
                  </a:rPr>
                  <a:t> </a:t>
                </a:r>
              </a:p>
            </p:txBody>
          </p:sp>
        </mc:Fallback>
      </mc:AlternateContent>
      <p:cxnSp>
        <p:nvCxnSpPr>
          <p:cNvPr id="242" name="直線單箭頭接點 241">
            <a:extLst>
              <a:ext uri="{FF2B5EF4-FFF2-40B4-BE49-F238E27FC236}">
                <a16:creationId xmlns:a16="http://schemas.microsoft.com/office/drawing/2014/main" id="{DB202703-D442-448F-AEC4-B313CE2512E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5E9DD6B3-FEE4-4C00-BBB0-810014D23D17}"/>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A338F479-803B-498F-B0D4-D470BD7DF1F9}"/>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C3F096EB-E2B5-404D-8E99-C14870BE56D4}"/>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6F798E90-F937-4F27-9575-1579A711EF4A}"/>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46" name="文字方塊 245">
                <a:extLst>
                  <a:ext uri="{FF2B5EF4-FFF2-40B4-BE49-F238E27FC236}">
                    <a16:creationId xmlns:a16="http://schemas.microsoft.com/office/drawing/2014/main" id="{6F798E90-F937-4F27-9575-1579A711EF4A}"/>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247" name="矩形 246">
            <a:extLst>
              <a:ext uri="{FF2B5EF4-FFF2-40B4-BE49-F238E27FC236}">
                <a16:creationId xmlns:a16="http://schemas.microsoft.com/office/drawing/2014/main" id="{7A64F5EA-24D7-49F9-82E4-38631DB056E3}"/>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8" name="文字方塊 247">
                <a:extLst>
                  <a:ext uri="{FF2B5EF4-FFF2-40B4-BE49-F238E27FC236}">
                    <a16:creationId xmlns:a16="http://schemas.microsoft.com/office/drawing/2014/main" id="{B93870A6-5B9B-47A7-86F1-9D2322A1C426}"/>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8" name="文字方塊 247">
                <a:extLst>
                  <a:ext uri="{FF2B5EF4-FFF2-40B4-BE49-F238E27FC236}">
                    <a16:creationId xmlns:a16="http://schemas.microsoft.com/office/drawing/2014/main" id="{B93870A6-5B9B-47A7-86F1-9D2322A1C426}"/>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1"/>
                <a:stretch>
                  <a:fillRect/>
                </a:stretch>
              </a:blipFill>
            </p:spPr>
            <p:txBody>
              <a:bodyPr/>
              <a:lstStyle/>
              <a:p>
                <a:r>
                  <a:rPr lang="zh-TW" altLang="en-US">
                    <a:noFill/>
                  </a:rPr>
                  <a:t> </a:t>
                </a:r>
              </a:p>
            </p:txBody>
          </p:sp>
        </mc:Fallback>
      </mc:AlternateContent>
      <p:cxnSp>
        <p:nvCxnSpPr>
          <p:cNvPr id="249" name="直線單箭頭接點 248">
            <a:extLst>
              <a:ext uri="{FF2B5EF4-FFF2-40B4-BE49-F238E27FC236}">
                <a16:creationId xmlns:a16="http://schemas.microsoft.com/office/drawing/2014/main" id="{13549ADA-8495-42B5-B4A6-210E3CA4EBDF}"/>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單箭頭接點 249">
            <a:extLst>
              <a:ext uri="{FF2B5EF4-FFF2-40B4-BE49-F238E27FC236}">
                <a16:creationId xmlns:a16="http://schemas.microsoft.com/office/drawing/2014/main" id="{E4A054C8-813A-4FFB-9ADC-C2E3D231AC03}"/>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2CBE141F-3BF2-4C53-8A20-9F071198CDAB}"/>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2" name="矩形 251">
            <a:extLst>
              <a:ext uri="{FF2B5EF4-FFF2-40B4-BE49-F238E27FC236}">
                <a16:creationId xmlns:a16="http://schemas.microsoft.com/office/drawing/2014/main" id="{DBE3F8D2-D1D2-4266-83DF-21FF1349E750}"/>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BEE0E0F3-B66C-4674-A636-9D450AAEB452}"/>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53" name="文字方塊 252">
                <a:extLst>
                  <a:ext uri="{FF2B5EF4-FFF2-40B4-BE49-F238E27FC236}">
                    <a16:creationId xmlns:a16="http://schemas.microsoft.com/office/drawing/2014/main" id="{BEE0E0F3-B66C-4674-A636-9D450AAEB452}"/>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254" name="矩形 253">
            <a:extLst>
              <a:ext uri="{FF2B5EF4-FFF2-40B4-BE49-F238E27FC236}">
                <a16:creationId xmlns:a16="http://schemas.microsoft.com/office/drawing/2014/main" id="{158760A7-13D3-4750-9A75-37C8B1404100}"/>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0A1A04D2-4D62-4023-8525-E508E8B4B4AB}"/>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5" name="文字方塊 254">
                <a:extLst>
                  <a:ext uri="{FF2B5EF4-FFF2-40B4-BE49-F238E27FC236}">
                    <a16:creationId xmlns:a16="http://schemas.microsoft.com/office/drawing/2014/main" id="{0A1A04D2-4D62-4023-8525-E508E8B4B4AB}"/>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32313C0-256D-4F72-86C7-66E5CBACFA82}"/>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32313C0-256D-4F72-86C7-66E5CBACFA82}"/>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4"/>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7" name="文字方塊 256">
                <a:extLst>
                  <a:ext uri="{FF2B5EF4-FFF2-40B4-BE49-F238E27FC236}">
                    <a16:creationId xmlns:a16="http://schemas.microsoft.com/office/drawing/2014/main" id="{5F822669-DB66-4421-8AD4-6B44DE5C8AE2}"/>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7" name="文字方塊 256">
                <a:extLst>
                  <a:ext uri="{FF2B5EF4-FFF2-40B4-BE49-F238E27FC236}">
                    <a16:creationId xmlns:a16="http://schemas.microsoft.com/office/drawing/2014/main" id="{5F822669-DB66-4421-8AD4-6B44DE5C8AE2}"/>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5"/>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F6387F2F-E452-4C45-A925-C17FBEE97688}"/>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8" name="文字方塊 257">
                <a:extLst>
                  <a:ext uri="{FF2B5EF4-FFF2-40B4-BE49-F238E27FC236}">
                    <a16:creationId xmlns:a16="http://schemas.microsoft.com/office/drawing/2014/main" id="{F6387F2F-E452-4C45-A925-C17FBEE97688}"/>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6"/>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5C9586A8-5C9B-45EB-8555-F10A5E45A6B0}"/>
              </a:ext>
            </a:extLst>
          </p:cNvPr>
          <p:cNvSpPr>
            <a:spLocks noGrp="1"/>
          </p:cNvSpPr>
          <p:nvPr>
            <p:ph type="sldNum" sz="quarter" idx="12"/>
          </p:nvPr>
        </p:nvSpPr>
        <p:spPr/>
        <p:txBody>
          <a:bodyPr/>
          <a:lstStyle/>
          <a:p>
            <a:fld id="{14FE7D4A-7B99-4F9B-9C7F-3AECE8C25A38}" type="slidenum">
              <a:rPr lang="zh-TW" altLang="en-US" smtClean="0"/>
              <a:t>27</a:t>
            </a:fld>
            <a:endParaRPr lang="zh-TW" altLang="en-US"/>
          </a:p>
        </p:txBody>
      </p:sp>
      <p:sp>
        <p:nvSpPr>
          <p:cNvPr id="136" name="文字方塊 135">
            <a:extLst>
              <a:ext uri="{FF2B5EF4-FFF2-40B4-BE49-F238E27FC236}">
                <a16:creationId xmlns:a16="http://schemas.microsoft.com/office/drawing/2014/main" id="{252D1975-81BB-494A-849C-4DCCDDF58713}"/>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137" name="文字方塊 136">
            <a:extLst>
              <a:ext uri="{FF2B5EF4-FFF2-40B4-BE49-F238E27FC236}">
                <a16:creationId xmlns:a16="http://schemas.microsoft.com/office/drawing/2014/main" id="{3F7471E4-9B62-4650-8915-FA648581EE7B}"/>
              </a:ext>
            </a:extLst>
          </p:cNvPr>
          <p:cNvSpPr txBox="1"/>
          <p:nvPr/>
        </p:nvSpPr>
        <p:spPr>
          <a:xfrm>
            <a:off x="4800237" y="131352"/>
            <a:ext cx="4352883" cy="523220"/>
          </a:xfrm>
          <a:prstGeom prst="rect">
            <a:avLst/>
          </a:prstGeom>
          <a:noFill/>
        </p:spPr>
        <p:txBody>
          <a:bodyPr wrap="square" rtlCol="0">
            <a:spAutoFit/>
          </a:bodyPr>
          <a:lstStyle/>
          <a:p>
            <a:r>
              <a:rPr lang="en-US" altLang="zh-TW" sz="2800" dirty="0"/>
              <a:t>Different types of relevance </a:t>
            </a:r>
            <a:endParaRPr lang="zh-TW" altLang="en-US" sz="2800" dirty="0"/>
          </a:p>
        </p:txBody>
      </p:sp>
    </p:spTree>
    <p:extLst>
      <p:ext uri="{BB962C8B-B14F-4D97-AF65-F5344CB8AC3E}">
        <p14:creationId xmlns:p14="http://schemas.microsoft.com/office/powerpoint/2010/main" val="202370143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sp>
        <p:nvSpPr>
          <p:cNvPr id="5" name="矩形 4">
            <a:extLst>
              <a:ext uri="{FF2B5EF4-FFF2-40B4-BE49-F238E27FC236}">
                <a16:creationId xmlns:a16="http://schemas.microsoft.com/office/drawing/2014/main" id="{9E433444-1C21-469F-A073-E6C6E607D9E8}"/>
              </a:ext>
            </a:extLst>
          </p:cNvPr>
          <p:cNvSpPr/>
          <p:nvPr/>
        </p:nvSpPr>
        <p:spPr>
          <a:xfrm>
            <a:off x="4349957" y="660113"/>
            <a:ext cx="664854" cy="14647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042EC140-A9ED-4249-8817-E0359838645F}"/>
              </a:ext>
            </a:extLst>
          </p:cNvPr>
          <p:cNvGrpSpPr/>
          <p:nvPr/>
        </p:nvGrpSpPr>
        <p:grpSpPr>
          <a:xfrm>
            <a:off x="1729143" y="1082367"/>
            <a:ext cx="715161" cy="605813"/>
            <a:chOff x="635402" y="1337615"/>
            <a:chExt cx="715161" cy="605813"/>
          </a:xfrm>
        </p:grpSpPr>
        <p:sp>
          <p:nvSpPr>
            <p:cNvPr id="133" name="矩形 132">
              <a:extLst>
                <a:ext uri="{FF2B5EF4-FFF2-40B4-BE49-F238E27FC236}">
                  <a16:creationId xmlns:a16="http://schemas.microsoft.com/office/drawing/2014/main" id="{4A6DBFC9-33FC-4599-88A5-5915D06F34BD}"/>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0" name="文字方塊 179">
                  <a:extLst>
                    <a:ext uri="{FF2B5EF4-FFF2-40B4-BE49-F238E27FC236}">
                      <a16:creationId xmlns:a16="http://schemas.microsoft.com/office/drawing/2014/main" id="{F92EA39A-2673-4906-9EA4-A9359A29F970}"/>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0" name="文字方塊 179">
                  <a:extLst>
                    <a:ext uri="{FF2B5EF4-FFF2-40B4-BE49-F238E27FC236}">
                      <a16:creationId xmlns:a16="http://schemas.microsoft.com/office/drawing/2014/main" id="{F92EA39A-2673-4906-9EA4-A9359A29F970}"/>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4"/>
                  <a:stretch>
                    <a:fillRect/>
                  </a:stretch>
                </a:blipFill>
              </p:spPr>
              <p:txBody>
                <a:bodyPr/>
                <a:lstStyle/>
                <a:p>
                  <a:r>
                    <a:rPr lang="zh-TW" altLang="en-US">
                      <a:noFill/>
                    </a:rPr>
                    <a:t> </a:t>
                  </a:r>
                </a:p>
              </p:txBody>
            </p:sp>
          </mc:Fallback>
        </mc:AlternateContent>
      </p:grpSp>
      <p:sp>
        <p:nvSpPr>
          <p:cNvPr id="7" name="文字方塊 6">
            <a:extLst>
              <a:ext uri="{FF2B5EF4-FFF2-40B4-BE49-F238E27FC236}">
                <a16:creationId xmlns:a16="http://schemas.microsoft.com/office/drawing/2014/main" id="{AB53DBF8-9AF0-432E-BD50-E3B75EE0305C}"/>
              </a:ext>
            </a:extLst>
          </p:cNvPr>
          <p:cNvSpPr txBox="1"/>
          <p:nvPr/>
        </p:nvSpPr>
        <p:spPr>
          <a:xfrm>
            <a:off x="2332516" y="1126250"/>
            <a:ext cx="427611"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9415197-8472-438D-879E-9BB2713E7CBC}"/>
                  </a:ext>
                </a:extLst>
              </p:cNvPr>
              <p:cNvSpPr/>
              <p:nvPr/>
            </p:nvSpPr>
            <p:spPr>
              <a:xfrm>
                <a:off x="2830435" y="1033974"/>
                <a:ext cx="1415745" cy="7104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𝑂</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C9415197-8472-438D-879E-9BB2713E7CBC}"/>
                  </a:ext>
                </a:extLst>
              </p:cNvPr>
              <p:cNvSpPr>
                <a:spLocks noRot="1" noChangeAspect="1" noMove="1" noResize="1" noEditPoints="1" noAdjustHandles="1" noChangeArrowheads="1" noChangeShapeType="1" noTextEdit="1"/>
              </p:cNvSpPr>
              <p:nvPr/>
            </p:nvSpPr>
            <p:spPr>
              <a:xfrm>
                <a:off x="2830435" y="1033974"/>
                <a:ext cx="1415745" cy="710493"/>
              </a:xfrm>
              <a:prstGeom prst="rect">
                <a:avLst/>
              </a:prstGeom>
              <a:blipFill>
                <a:blip r:embed="rId5"/>
                <a:stretch>
                  <a:fillRect/>
                </a:stretch>
              </a:blipFill>
            </p:spPr>
            <p:txBody>
              <a:bodyPr/>
              <a:lstStyle/>
              <a:p>
                <a:r>
                  <a:rPr lang="zh-TW" altLang="en-US">
                    <a:noFill/>
                  </a:rPr>
                  <a:t> </a:t>
                </a:r>
              </a:p>
            </p:txBody>
          </p:sp>
        </mc:Fallback>
      </mc:AlternateContent>
      <p:cxnSp>
        <p:nvCxnSpPr>
          <p:cNvPr id="241" name="直線單箭頭接點 240">
            <a:extLst>
              <a:ext uri="{FF2B5EF4-FFF2-40B4-BE49-F238E27FC236}">
                <a16:creationId xmlns:a16="http://schemas.microsoft.com/office/drawing/2014/main" id="{500E5901-CFD1-461B-9AE4-8F8E23D40EBC}"/>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直線單箭頭接點 241">
            <a:extLst>
              <a:ext uri="{FF2B5EF4-FFF2-40B4-BE49-F238E27FC236}">
                <a16:creationId xmlns:a16="http://schemas.microsoft.com/office/drawing/2014/main" id="{815190FA-B2B1-44DA-8B3C-5BA14BC8FCB1}"/>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01B2D070-0C5E-4317-B800-255C82D1E202}"/>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14FC3B67-AAC2-4074-B063-5529E2F4B508}"/>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直線單箭頭接點 244">
            <a:extLst>
              <a:ext uri="{FF2B5EF4-FFF2-40B4-BE49-F238E27FC236}">
                <a16:creationId xmlns:a16="http://schemas.microsoft.com/office/drawing/2014/main" id="{33BBAB91-BAA1-405E-B29D-F8B93E12B3D3}"/>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線單箭頭接點 245">
            <a:extLst>
              <a:ext uri="{FF2B5EF4-FFF2-40B4-BE49-F238E27FC236}">
                <a16:creationId xmlns:a16="http://schemas.microsoft.com/office/drawing/2014/main" id="{DB754A28-BA79-40D5-82F4-911BF5C5E943}"/>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7" name="矩形 246">
            <a:extLst>
              <a:ext uri="{FF2B5EF4-FFF2-40B4-BE49-F238E27FC236}">
                <a16:creationId xmlns:a16="http://schemas.microsoft.com/office/drawing/2014/main" id="{6DDA76C4-92B2-4CB1-8CAA-A2CD9425D298}"/>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48" name="矩形 247">
            <a:extLst>
              <a:ext uri="{FF2B5EF4-FFF2-40B4-BE49-F238E27FC236}">
                <a16:creationId xmlns:a16="http://schemas.microsoft.com/office/drawing/2014/main" id="{BB3962D9-C7EB-447F-B100-2B19C41AFB6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E157DC7B-52CC-4C50-8959-3AA8FE94C3B4}"/>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49" name="文字方塊 248">
                <a:extLst>
                  <a:ext uri="{FF2B5EF4-FFF2-40B4-BE49-F238E27FC236}">
                    <a16:creationId xmlns:a16="http://schemas.microsoft.com/office/drawing/2014/main" id="{E157DC7B-52CC-4C50-8959-3AA8FE94C3B4}"/>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6"/>
                <a:stretch>
                  <a:fillRect/>
                </a:stretch>
              </a:blipFill>
            </p:spPr>
            <p:txBody>
              <a:bodyPr/>
              <a:lstStyle/>
              <a:p>
                <a:r>
                  <a:rPr lang="zh-TW" altLang="en-US">
                    <a:noFill/>
                  </a:rPr>
                  <a:t> </a:t>
                </a:r>
              </a:p>
            </p:txBody>
          </p:sp>
        </mc:Fallback>
      </mc:AlternateContent>
      <p:cxnSp>
        <p:nvCxnSpPr>
          <p:cNvPr id="250" name="直線單箭頭接點 249">
            <a:extLst>
              <a:ext uri="{FF2B5EF4-FFF2-40B4-BE49-F238E27FC236}">
                <a16:creationId xmlns:a16="http://schemas.microsoft.com/office/drawing/2014/main" id="{5F319386-0DB9-4EE5-A5D2-C5D82D7532A3}"/>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03783A87-AE18-4E18-B47C-453164971957}"/>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2" name="群組 251">
            <a:extLst>
              <a:ext uri="{FF2B5EF4-FFF2-40B4-BE49-F238E27FC236}">
                <a16:creationId xmlns:a16="http://schemas.microsoft.com/office/drawing/2014/main" id="{AF737429-8ECD-4547-AC9D-A3130CD2A35F}"/>
              </a:ext>
            </a:extLst>
          </p:cNvPr>
          <p:cNvGrpSpPr/>
          <p:nvPr/>
        </p:nvGrpSpPr>
        <p:grpSpPr>
          <a:xfrm>
            <a:off x="3553436" y="5006241"/>
            <a:ext cx="715161" cy="813431"/>
            <a:chOff x="3154887" y="3748362"/>
            <a:chExt cx="715161" cy="813431"/>
          </a:xfrm>
        </p:grpSpPr>
        <p:sp>
          <p:nvSpPr>
            <p:cNvPr id="253" name="矩形 252">
              <a:extLst>
                <a:ext uri="{FF2B5EF4-FFF2-40B4-BE49-F238E27FC236}">
                  <a16:creationId xmlns:a16="http://schemas.microsoft.com/office/drawing/2014/main" id="{3ACE8EA9-37E1-4D48-8D77-88B43659AD5A}"/>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4" name="文字方塊 253">
                  <a:extLst>
                    <a:ext uri="{FF2B5EF4-FFF2-40B4-BE49-F238E27FC236}">
                      <a16:creationId xmlns:a16="http://schemas.microsoft.com/office/drawing/2014/main" id="{DEFAECDB-DB4A-4281-84F5-8BC80D9A2DB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4" name="文字方塊 253">
                  <a:extLst>
                    <a:ext uri="{FF2B5EF4-FFF2-40B4-BE49-F238E27FC236}">
                      <a16:creationId xmlns:a16="http://schemas.microsoft.com/office/drawing/2014/main" id="{DEFAECDB-DB4A-4281-84F5-8BC80D9A2DB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7"/>
                  <a:stretch>
                    <a:fillRect/>
                  </a:stretch>
                </a:blipFill>
              </p:spPr>
              <p:txBody>
                <a:bodyPr/>
                <a:lstStyle/>
                <a:p>
                  <a:r>
                    <a:rPr lang="zh-TW" altLang="en-US">
                      <a:noFill/>
                    </a:rPr>
                    <a:t> </a:t>
                  </a:r>
                </a:p>
              </p:txBody>
            </p:sp>
          </mc:Fallback>
        </mc:AlternateContent>
        <p:cxnSp>
          <p:nvCxnSpPr>
            <p:cNvPr id="255" name="直線單箭頭接點 254">
              <a:extLst>
                <a:ext uri="{FF2B5EF4-FFF2-40B4-BE49-F238E27FC236}">
                  <a16:creationId xmlns:a16="http://schemas.microsoft.com/office/drawing/2014/main" id="{5B98C9DB-45D4-4E9C-A49A-E78541DE6675}"/>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E631BEBD-5BC3-4032-A212-09074625D142}"/>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E631BEBD-5BC3-4032-A212-09074625D142}"/>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8"/>
                <a:stretch>
                  <a:fillRect/>
                </a:stretch>
              </a:blipFill>
            </p:spPr>
            <p:txBody>
              <a:bodyPr/>
              <a:lstStyle/>
              <a:p>
                <a:r>
                  <a:rPr lang="zh-TW" altLang="en-US">
                    <a:noFill/>
                  </a:rPr>
                  <a:t> </a:t>
                </a:r>
              </a:p>
            </p:txBody>
          </p:sp>
        </mc:Fallback>
      </mc:AlternateContent>
      <p:grpSp>
        <p:nvGrpSpPr>
          <p:cNvPr id="257" name="群組 256">
            <a:extLst>
              <a:ext uri="{FF2B5EF4-FFF2-40B4-BE49-F238E27FC236}">
                <a16:creationId xmlns:a16="http://schemas.microsoft.com/office/drawing/2014/main" id="{91FFB6FA-E440-4B52-93B0-AA7144F539C9}"/>
              </a:ext>
            </a:extLst>
          </p:cNvPr>
          <p:cNvGrpSpPr/>
          <p:nvPr/>
        </p:nvGrpSpPr>
        <p:grpSpPr>
          <a:xfrm>
            <a:off x="831202" y="5006241"/>
            <a:ext cx="715161" cy="813431"/>
            <a:chOff x="1299972" y="3748362"/>
            <a:chExt cx="715161" cy="813431"/>
          </a:xfrm>
        </p:grpSpPr>
        <p:grpSp>
          <p:nvGrpSpPr>
            <p:cNvPr id="258" name="群組 257">
              <a:extLst>
                <a:ext uri="{FF2B5EF4-FFF2-40B4-BE49-F238E27FC236}">
                  <a16:creationId xmlns:a16="http://schemas.microsoft.com/office/drawing/2014/main" id="{B93049B0-08D1-4147-B6B7-7A89675E9721}"/>
                </a:ext>
              </a:extLst>
            </p:cNvPr>
            <p:cNvGrpSpPr/>
            <p:nvPr/>
          </p:nvGrpSpPr>
          <p:grpSpPr>
            <a:xfrm>
              <a:off x="1488062" y="3748362"/>
              <a:ext cx="288000" cy="813431"/>
              <a:chOff x="2212165" y="3748362"/>
              <a:chExt cx="288000" cy="813431"/>
            </a:xfrm>
          </p:grpSpPr>
          <p:sp>
            <p:nvSpPr>
              <p:cNvPr id="260" name="矩形 259">
                <a:extLst>
                  <a:ext uri="{FF2B5EF4-FFF2-40B4-BE49-F238E27FC236}">
                    <a16:creationId xmlns:a16="http://schemas.microsoft.com/office/drawing/2014/main" id="{33B31867-035B-4D1B-BF8D-743FB8EFB7AE}"/>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61" name="直線單箭頭接點 260">
                <a:extLst>
                  <a:ext uri="{FF2B5EF4-FFF2-40B4-BE49-F238E27FC236}">
                    <a16:creationId xmlns:a16="http://schemas.microsoft.com/office/drawing/2014/main" id="{ECBD3DF9-4E30-4C29-B1BD-9E230800DCA7}"/>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84B027D8-577B-4EEC-81CB-305F5A502FE2}"/>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84B027D8-577B-4EEC-81CB-305F5A502FE2}"/>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9"/>
                  <a:stretch>
                    <a:fillRect b="-10256"/>
                  </a:stretch>
                </a:blipFill>
              </p:spPr>
              <p:txBody>
                <a:bodyPr/>
                <a:lstStyle/>
                <a:p>
                  <a:r>
                    <a:rPr lang="zh-TW" altLang="en-US">
                      <a:noFill/>
                    </a:rPr>
                    <a:t> </a:t>
                  </a:r>
                </a:p>
              </p:txBody>
            </p:sp>
          </mc:Fallback>
        </mc:AlternateContent>
      </p:grpSp>
      <p:sp>
        <p:nvSpPr>
          <p:cNvPr id="262" name="矩形 261">
            <a:extLst>
              <a:ext uri="{FF2B5EF4-FFF2-40B4-BE49-F238E27FC236}">
                <a16:creationId xmlns:a16="http://schemas.microsoft.com/office/drawing/2014/main" id="{077CA0DD-DC6F-47DE-9C3D-F19D91468050}"/>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3" name="文字方塊 262">
                <a:extLst>
                  <a:ext uri="{FF2B5EF4-FFF2-40B4-BE49-F238E27FC236}">
                    <a16:creationId xmlns:a16="http://schemas.microsoft.com/office/drawing/2014/main" id="{4B2FD580-4069-42B3-8F83-7AEE8F6E129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63" name="文字方塊 262">
                <a:extLst>
                  <a:ext uri="{FF2B5EF4-FFF2-40B4-BE49-F238E27FC236}">
                    <a16:creationId xmlns:a16="http://schemas.microsoft.com/office/drawing/2014/main" id="{4B2FD580-4069-42B3-8F83-7AEE8F6E129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10"/>
                <a:stretch>
                  <a:fillRect b="-10256"/>
                </a:stretch>
              </a:blipFill>
            </p:spPr>
            <p:txBody>
              <a:bodyPr/>
              <a:lstStyle/>
              <a:p>
                <a:r>
                  <a:rPr lang="zh-TW" altLang="en-US">
                    <a:noFill/>
                  </a:rPr>
                  <a:t> </a:t>
                </a:r>
              </a:p>
            </p:txBody>
          </p:sp>
        </mc:Fallback>
      </mc:AlternateContent>
      <p:sp>
        <p:nvSpPr>
          <p:cNvPr id="264" name="矩形 263">
            <a:extLst>
              <a:ext uri="{FF2B5EF4-FFF2-40B4-BE49-F238E27FC236}">
                <a16:creationId xmlns:a16="http://schemas.microsoft.com/office/drawing/2014/main" id="{FA50C767-CB78-4461-AD7E-1F4434AC678B}"/>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BF7B9B28-3A4A-46E5-8300-FE600483DFFE}"/>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65" name="文字方塊 264">
                <a:extLst>
                  <a:ext uri="{FF2B5EF4-FFF2-40B4-BE49-F238E27FC236}">
                    <a16:creationId xmlns:a16="http://schemas.microsoft.com/office/drawing/2014/main" id="{BF7B9B28-3A4A-46E5-8300-FE600483DFFE}"/>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11"/>
                <a:stretch>
                  <a:fillRect b="-10256"/>
                </a:stretch>
              </a:blipFill>
            </p:spPr>
            <p:txBody>
              <a:bodyPr/>
              <a:lstStyle/>
              <a:p>
                <a:r>
                  <a:rPr lang="zh-TW" altLang="en-US">
                    <a:noFill/>
                  </a:rPr>
                  <a:t> </a:t>
                </a:r>
              </a:p>
            </p:txBody>
          </p:sp>
        </mc:Fallback>
      </mc:AlternateContent>
      <p:cxnSp>
        <p:nvCxnSpPr>
          <p:cNvPr id="266" name="直線單箭頭接點 265">
            <a:extLst>
              <a:ext uri="{FF2B5EF4-FFF2-40B4-BE49-F238E27FC236}">
                <a16:creationId xmlns:a16="http://schemas.microsoft.com/office/drawing/2014/main" id="{34D4BD00-7755-4FF8-94BE-3413928490FE}"/>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直線單箭頭接點 266">
            <a:extLst>
              <a:ext uri="{FF2B5EF4-FFF2-40B4-BE49-F238E27FC236}">
                <a16:creationId xmlns:a16="http://schemas.microsoft.com/office/drawing/2014/main" id="{821C5A63-B1FD-4BE3-A80F-6C9F8658276C}"/>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單箭頭接點 267">
            <a:extLst>
              <a:ext uri="{FF2B5EF4-FFF2-40B4-BE49-F238E27FC236}">
                <a16:creationId xmlns:a16="http://schemas.microsoft.com/office/drawing/2014/main" id="{189C5EAA-500A-4F2C-BAC7-CC6653A5F5CC}"/>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9" name="矩形 268">
            <a:extLst>
              <a:ext uri="{FF2B5EF4-FFF2-40B4-BE49-F238E27FC236}">
                <a16:creationId xmlns:a16="http://schemas.microsoft.com/office/drawing/2014/main" id="{12819D40-9752-4E9F-B87C-1C0CB4C4A17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0" name="文字方塊 269">
                <a:extLst>
                  <a:ext uri="{FF2B5EF4-FFF2-40B4-BE49-F238E27FC236}">
                    <a16:creationId xmlns:a16="http://schemas.microsoft.com/office/drawing/2014/main" id="{304FD935-5AD3-48AD-A8C0-1786A644E2A8}"/>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0" name="文字方塊 269">
                <a:extLst>
                  <a:ext uri="{FF2B5EF4-FFF2-40B4-BE49-F238E27FC236}">
                    <a16:creationId xmlns:a16="http://schemas.microsoft.com/office/drawing/2014/main" id="{304FD935-5AD3-48AD-A8C0-1786A644E2A8}"/>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71" name="矩形 270">
            <a:extLst>
              <a:ext uri="{FF2B5EF4-FFF2-40B4-BE49-F238E27FC236}">
                <a16:creationId xmlns:a16="http://schemas.microsoft.com/office/drawing/2014/main" id="{16663531-3D12-4DF7-A209-9659573BA6FA}"/>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2" name="文字方塊 271">
                <a:extLst>
                  <a:ext uri="{FF2B5EF4-FFF2-40B4-BE49-F238E27FC236}">
                    <a16:creationId xmlns:a16="http://schemas.microsoft.com/office/drawing/2014/main" id="{5C4EFA11-3215-44F4-A173-FC26053F1DFD}"/>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2" name="文字方塊 271">
                <a:extLst>
                  <a:ext uri="{FF2B5EF4-FFF2-40B4-BE49-F238E27FC236}">
                    <a16:creationId xmlns:a16="http://schemas.microsoft.com/office/drawing/2014/main" id="{5C4EFA11-3215-44F4-A173-FC26053F1DFD}"/>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73" name="直線單箭頭接點 272">
            <a:extLst>
              <a:ext uri="{FF2B5EF4-FFF2-40B4-BE49-F238E27FC236}">
                <a16:creationId xmlns:a16="http://schemas.microsoft.com/office/drawing/2014/main" id="{E3CB264C-CE15-458B-BD27-87B764D37323}"/>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單箭頭接點 273">
            <a:extLst>
              <a:ext uri="{FF2B5EF4-FFF2-40B4-BE49-F238E27FC236}">
                <a16:creationId xmlns:a16="http://schemas.microsoft.com/office/drawing/2014/main" id="{D98BE2B1-9A83-4FBF-B2C8-8D01F061DD19}"/>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a:extLst>
              <a:ext uri="{FF2B5EF4-FFF2-40B4-BE49-F238E27FC236}">
                <a16:creationId xmlns:a16="http://schemas.microsoft.com/office/drawing/2014/main" id="{FF53F231-9340-4520-A02F-B43B81A00DC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6" name="矩形 275">
            <a:extLst>
              <a:ext uri="{FF2B5EF4-FFF2-40B4-BE49-F238E27FC236}">
                <a16:creationId xmlns:a16="http://schemas.microsoft.com/office/drawing/2014/main" id="{4012A554-973C-4AC0-A5AE-679C8C4E8A7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39FD8A1A-13E8-4E2A-B6CC-C2BF9297119A}"/>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7" name="文字方塊 276">
                <a:extLst>
                  <a:ext uri="{FF2B5EF4-FFF2-40B4-BE49-F238E27FC236}">
                    <a16:creationId xmlns:a16="http://schemas.microsoft.com/office/drawing/2014/main" id="{39FD8A1A-13E8-4E2A-B6CC-C2BF9297119A}"/>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4"/>
                <a:stretch>
                  <a:fillRect/>
                </a:stretch>
              </a:blipFill>
            </p:spPr>
            <p:txBody>
              <a:bodyPr/>
              <a:lstStyle/>
              <a:p>
                <a:r>
                  <a:rPr lang="zh-TW" altLang="en-US">
                    <a:noFill/>
                  </a:rPr>
                  <a:t> </a:t>
                </a:r>
              </a:p>
            </p:txBody>
          </p:sp>
        </mc:Fallback>
      </mc:AlternateContent>
      <p:sp>
        <p:nvSpPr>
          <p:cNvPr id="278" name="矩形 277">
            <a:extLst>
              <a:ext uri="{FF2B5EF4-FFF2-40B4-BE49-F238E27FC236}">
                <a16:creationId xmlns:a16="http://schemas.microsoft.com/office/drawing/2014/main" id="{887BF4B0-EF08-411C-9ACA-C0CF96FDCC9C}"/>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9" name="文字方塊 278">
                <a:extLst>
                  <a:ext uri="{FF2B5EF4-FFF2-40B4-BE49-F238E27FC236}">
                    <a16:creationId xmlns:a16="http://schemas.microsoft.com/office/drawing/2014/main" id="{9FEF70FC-391B-478C-BE4B-FC40363F0291}"/>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9" name="文字方塊 278">
                <a:extLst>
                  <a:ext uri="{FF2B5EF4-FFF2-40B4-BE49-F238E27FC236}">
                    <a16:creationId xmlns:a16="http://schemas.microsoft.com/office/drawing/2014/main" id="{9FEF70FC-391B-478C-BE4B-FC40363F0291}"/>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80" name="直線單箭頭接點 279">
            <a:extLst>
              <a:ext uri="{FF2B5EF4-FFF2-40B4-BE49-F238E27FC236}">
                <a16:creationId xmlns:a16="http://schemas.microsoft.com/office/drawing/2014/main" id="{42F76A05-1CFB-4137-A156-1700155446A5}"/>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直線單箭頭接點 280">
            <a:extLst>
              <a:ext uri="{FF2B5EF4-FFF2-40B4-BE49-F238E27FC236}">
                <a16:creationId xmlns:a16="http://schemas.microsoft.com/office/drawing/2014/main" id="{2A5283FB-8D7D-4815-9E6B-6C7285BF8CE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單箭頭接點 281">
            <a:extLst>
              <a:ext uri="{FF2B5EF4-FFF2-40B4-BE49-F238E27FC236}">
                <a16:creationId xmlns:a16="http://schemas.microsoft.com/office/drawing/2014/main" id="{51293C79-029A-49F5-AE2B-D7EA4B55825B}"/>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單箭頭接點 282">
            <a:extLst>
              <a:ext uri="{FF2B5EF4-FFF2-40B4-BE49-F238E27FC236}">
                <a16:creationId xmlns:a16="http://schemas.microsoft.com/office/drawing/2014/main" id="{E303A2E9-8C1F-41B2-AAD2-D8DF2D59774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單箭頭接點 283">
            <a:extLst>
              <a:ext uri="{FF2B5EF4-FFF2-40B4-BE49-F238E27FC236}">
                <a16:creationId xmlns:a16="http://schemas.microsoft.com/office/drawing/2014/main" id="{90910D55-0853-4621-9E3A-6C083754F5BB}"/>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a:extLst>
              <a:ext uri="{FF2B5EF4-FFF2-40B4-BE49-F238E27FC236}">
                <a16:creationId xmlns:a16="http://schemas.microsoft.com/office/drawing/2014/main" id="{4044A154-0B88-4E8D-AA1E-261985FB6439}"/>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6" name="矩形 285">
            <a:extLst>
              <a:ext uri="{FF2B5EF4-FFF2-40B4-BE49-F238E27FC236}">
                <a16:creationId xmlns:a16="http://schemas.microsoft.com/office/drawing/2014/main" id="{D4794C51-D669-4A93-853B-E36DB5E0199B}"/>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7" name="矩形 286">
            <a:extLst>
              <a:ext uri="{FF2B5EF4-FFF2-40B4-BE49-F238E27FC236}">
                <a16:creationId xmlns:a16="http://schemas.microsoft.com/office/drawing/2014/main" id="{804A5798-76A3-49A8-9E74-8FC63D8D76F9}"/>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8" name="文字方塊 287">
                <a:extLst>
                  <a:ext uri="{FF2B5EF4-FFF2-40B4-BE49-F238E27FC236}">
                    <a16:creationId xmlns:a16="http://schemas.microsoft.com/office/drawing/2014/main" id="{7E4E6850-D1B2-4FAE-9DE2-F073BE2B6272}"/>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88" name="文字方塊 287">
                <a:extLst>
                  <a:ext uri="{FF2B5EF4-FFF2-40B4-BE49-F238E27FC236}">
                    <a16:creationId xmlns:a16="http://schemas.microsoft.com/office/drawing/2014/main" id="{7E4E6850-D1B2-4FAE-9DE2-F073BE2B6272}"/>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6"/>
                <a:stretch>
                  <a:fillRect/>
                </a:stretch>
              </a:blipFill>
            </p:spPr>
            <p:txBody>
              <a:bodyPr/>
              <a:lstStyle/>
              <a:p>
                <a:r>
                  <a:rPr lang="zh-TW" altLang="en-US">
                    <a:noFill/>
                  </a:rPr>
                  <a:t> </a:t>
                </a:r>
              </a:p>
            </p:txBody>
          </p:sp>
        </mc:Fallback>
      </mc:AlternateContent>
      <p:cxnSp>
        <p:nvCxnSpPr>
          <p:cNvPr id="289" name="直線單箭頭接點 288">
            <a:extLst>
              <a:ext uri="{FF2B5EF4-FFF2-40B4-BE49-F238E27FC236}">
                <a16:creationId xmlns:a16="http://schemas.microsoft.com/office/drawing/2014/main" id="{74736DDD-754D-41D5-BC6D-E32BB9E28C14}"/>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線單箭頭接點 289">
            <a:extLst>
              <a:ext uri="{FF2B5EF4-FFF2-40B4-BE49-F238E27FC236}">
                <a16:creationId xmlns:a16="http://schemas.microsoft.com/office/drawing/2014/main" id="{7A58B5EA-3482-4C60-8707-C3411AA52962}"/>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1" name="群組 290">
            <a:extLst>
              <a:ext uri="{FF2B5EF4-FFF2-40B4-BE49-F238E27FC236}">
                <a16:creationId xmlns:a16="http://schemas.microsoft.com/office/drawing/2014/main" id="{DE395DEC-0F0C-492E-A06F-AE027FA369CA}"/>
              </a:ext>
            </a:extLst>
          </p:cNvPr>
          <p:cNvGrpSpPr/>
          <p:nvPr/>
        </p:nvGrpSpPr>
        <p:grpSpPr>
          <a:xfrm>
            <a:off x="7872790" y="4975022"/>
            <a:ext cx="715161" cy="813431"/>
            <a:chOff x="3154887" y="3748362"/>
            <a:chExt cx="715161" cy="813431"/>
          </a:xfrm>
        </p:grpSpPr>
        <p:sp>
          <p:nvSpPr>
            <p:cNvPr id="292" name="矩形 291">
              <a:extLst>
                <a:ext uri="{FF2B5EF4-FFF2-40B4-BE49-F238E27FC236}">
                  <a16:creationId xmlns:a16="http://schemas.microsoft.com/office/drawing/2014/main" id="{C6B9E861-C7BB-4EB4-AC57-DC0736A8ADDD}"/>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0D2AF0EF-EEB2-4B3B-8D44-8B2E93EA2B1B}"/>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3" name="文字方塊 292">
                  <a:extLst>
                    <a:ext uri="{FF2B5EF4-FFF2-40B4-BE49-F238E27FC236}">
                      <a16:creationId xmlns:a16="http://schemas.microsoft.com/office/drawing/2014/main" id="{0D2AF0EF-EEB2-4B3B-8D44-8B2E93EA2B1B}"/>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7"/>
                  <a:stretch>
                    <a:fillRect/>
                  </a:stretch>
                </a:blipFill>
              </p:spPr>
              <p:txBody>
                <a:bodyPr/>
                <a:lstStyle/>
                <a:p>
                  <a:r>
                    <a:rPr lang="zh-TW" altLang="en-US">
                      <a:noFill/>
                    </a:rPr>
                    <a:t> </a:t>
                  </a:r>
                </a:p>
              </p:txBody>
            </p:sp>
          </mc:Fallback>
        </mc:AlternateContent>
        <p:cxnSp>
          <p:nvCxnSpPr>
            <p:cNvPr id="294" name="直線單箭頭接點 293">
              <a:extLst>
                <a:ext uri="{FF2B5EF4-FFF2-40B4-BE49-F238E27FC236}">
                  <a16:creationId xmlns:a16="http://schemas.microsoft.com/office/drawing/2014/main" id="{C8279783-5EF2-4A7B-A54F-49F46F93645C}"/>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8A676AF1-AC5C-4226-AB70-9601CA09F68D}"/>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5" name="文字方塊 294">
                <a:extLst>
                  <a:ext uri="{FF2B5EF4-FFF2-40B4-BE49-F238E27FC236}">
                    <a16:creationId xmlns:a16="http://schemas.microsoft.com/office/drawing/2014/main" id="{8A676AF1-AC5C-4226-AB70-9601CA09F68D}"/>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8"/>
                <a:stretch>
                  <a:fillRect/>
                </a:stretch>
              </a:blipFill>
            </p:spPr>
            <p:txBody>
              <a:bodyPr/>
              <a:lstStyle/>
              <a:p>
                <a:r>
                  <a:rPr lang="zh-TW" altLang="en-US">
                    <a:noFill/>
                  </a:rPr>
                  <a:t> </a:t>
                </a:r>
              </a:p>
            </p:txBody>
          </p:sp>
        </mc:Fallback>
      </mc:AlternateContent>
      <p:grpSp>
        <p:nvGrpSpPr>
          <p:cNvPr id="296" name="群組 295">
            <a:extLst>
              <a:ext uri="{FF2B5EF4-FFF2-40B4-BE49-F238E27FC236}">
                <a16:creationId xmlns:a16="http://schemas.microsoft.com/office/drawing/2014/main" id="{CB33809A-4B5A-4474-848A-83B9612017C1}"/>
              </a:ext>
            </a:extLst>
          </p:cNvPr>
          <p:cNvGrpSpPr/>
          <p:nvPr/>
        </p:nvGrpSpPr>
        <p:grpSpPr>
          <a:xfrm>
            <a:off x="5150556" y="4975022"/>
            <a:ext cx="715161" cy="813431"/>
            <a:chOff x="1299972" y="3748362"/>
            <a:chExt cx="715161" cy="813431"/>
          </a:xfrm>
        </p:grpSpPr>
        <p:grpSp>
          <p:nvGrpSpPr>
            <p:cNvPr id="297" name="群組 296">
              <a:extLst>
                <a:ext uri="{FF2B5EF4-FFF2-40B4-BE49-F238E27FC236}">
                  <a16:creationId xmlns:a16="http://schemas.microsoft.com/office/drawing/2014/main" id="{AFB52953-2E4D-49B6-83B4-C124F43A2F3F}"/>
                </a:ext>
              </a:extLst>
            </p:cNvPr>
            <p:cNvGrpSpPr/>
            <p:nvPr/>
          </p:nvGrpSpPr>
          <p:grpSpPr>
            <a:xfrm>
              <a:off x="1488062" y="3748362"/>
              <a:ext cx="288000" cy="813431"/>
              <a:chOff x="2212165" y="3748362"/>
              <a:chExt cx="288000" cy="813431"/>
            </a:xfrm>
          </p:grpSpPr>
          <p:sp>
            <p:nvSpPr>
              <p:cNvPr id="299" name="矩形 298">
                <a:extLst>
                  <a:ext uri="{FF2B5EF4-FFF2-40B4-BE49-F238E27FC236}">
                    <a16:creationId xmlns:a16="http://schemas.microsoft.com/office/drawing/2014/main" id="{D0061B3E-E0B8-4348-B0EC-5D7E24F8C83D}"/>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300" name="直線單箭頭接點 299">
                <a:extLst>
                  <a:ext uri="{FF2B5EF4-FFF2-40B4-BE49-F238E27FC236}">
                    <a16:creationId xmlns:a16="http://schemas.microsoft.com/office/drawing/2014/main" id="{E6B497B9-6133-4EFA-A00D-FB9E590FA701}"/>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1D8E0194-6587-402C-A405-67EE55E6F49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8" name="文字方塊 297">
                  <a:extLst>
                    <a:ext uri="{FF2B5EF4-FFF2-40B4-BE49-F238E27FC236}">
                      <a16:creationId xmlns:a16="http://schemas.microsoft.com/office/drawing/2014/main" id="{1D8E0194-6587-402C-A405-67EE55E6F49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9"/>
                  <a:stretch>
                    <a:fillRect b="-10256"/>
                  </a:stretch>
                </a:blipFill>
              </p:spPr>
              <p:txBody>
                <a:bodyPr/>
                <a:lstStyle/>
                <a:p>
                  <a:r>
                    <a:rPr lang="zh-TW" altLang="en-US">
                      <a:noFill/>
                    </a:rPr>
                    <a:t> </a:t>
                  </a:r>
                </a:p>
              </p:txBody>
            </p:sp>
          </mc:Fallback>
        </mc:AlternateContent>
      </p:grpSp>
      <p:sp>
        <p:nvSpPr>
          <p:cNvPr id="301" name="矩形 300">
            <a:extLst>
              <a:ext uri="{FF2B5EF4-FFF2-40B4-BE49-F238E27FC236}">
                <a16:creationId xmlns:a16="http://schemas.microsoft.com/office/drawing/2014/main" id="{00D5C2AA-C75F-4A35-9FA6-E8B840E2880A}"/>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2" name="文字方塊 301">
                <a:extLst>
                  <a:ext uri="{FF2B5EF4-FFF2-40B4-BE49-F238E27FC236}">
                    <a16:creationId xmlns:a16="http://schemas.microsoft.com/office/drawing/2014/main" id="{C2262D71-E475-41F3-AF4C-CDF55FB21882}"/>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2" name="文字方塊 301">
                <a:extLst>
                  <a:ext uri="{FF2B5EF4-FFF2-40B4-BE49-F238E27FC236}">
                    <a16:creationId xmlns:a16="http://schemas.microsoft.com/office/drawing/2014/main" id="{C2262D71-E475-41F3-AF4C-CDF55FB21882}"/>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20"/>
                <a:stretch>
                  <a:fillRect b="-10256"/>
                </a:stretch>
              </a:blipFill>
            </p:spPr>
            <p:txBody>
              <a:bodyPr/>
              <a:lstStyle/>
              <a:p>
                <a:r>
                  <a:rPr lang="zh-TW" altLang="en-US">
                    <a:noFill/>
                  </a:rPr>
                  <a:t> </a:t>
                </a:r>
              </a:p>
            </p:txBody>
          </p:sp>
        </mc:Fallback>
      </mc:AlternateContent>
      <p:sp>
        <p:nvSpPr>
          <p:cNvPr id="303" name="矩形 302">
            <a:extLst>
              <a:ext uri="{FF2B5EF4-FFF2-40B4-BE49-F238E27FC236}">
                <a16:creationId xmlns:a16="http://schemas.microsoft.com/office/drawing/2014/main" id="{7C1A70B7-55D8-42BC-9864-8DCE009D04C2}"/>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0D82631B-9FC9-4EBA-B598-20B4F9382BA2}"/>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04" name="文字方塊 303">
                <a:extLst>
                  <a:ext uri="{FF2B5EF4-FFF2-40B4-BE49-F238E27FC236}">
                    <a16:creationId xmlns:a16="http://schemas.microsoft.com/office/drawing/2014/main" id="{0D82631B-9FC9-4EBA-B598-20B4F9382BA2}"/>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21"/>
                <a:stretch>
                  <a:fillRect b="-10256"/>
                </a:stretch>
              </a:blipFill>
            </p:spPr>
            <p:txBody>
              <a:bodyPr/>
              <a:lstStyle/>
              <a:p>
                <a:r>
                  <a:rPr lang="zh-TW" altLang="en-US">
                    <a:noFill/>
                  </a:rPr>
                  <a:t> </a:t>
                </a:r>
              </a:p>
            </p:txBody>
          </p:sp>
        </mc:Fallback>
      </mc:AlternateContent>
      <p:cxnSp>
        <p:nvCxnSpPr>
          <p:cNvPr id="305" name="直線單箭頭接點 304">
            <a:extLst>
              <a:ext uri="{FF2B5EF4-FFF2-40B4-BE49-F238E27FC236}">
                <a16:creationId xmlns:a16="http://schemas.microsoft.com/office/drawing/2014/main" id="{64BBEB7F-FF9C-4B26-AC04-582E87AF2FBE}"/>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6" name="直線單箭頭接點 305">
            <a:extLst>
              <a:ext uri="{FF2B5EF4-FFF2-40B4-BE49-F238E27FC236}">
                <a16:creationId xmlns:a16="http://schemas.microsoft.com/office/drawing/2014/main" id="{E00BC68B-9F04-408F-8CB6-60380791B469}"/>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直線單箭頭接點 306">
            <a:extLst>
              <a:ext uri="{FF2B5EF4-FFF2-40B4-BE49-F238E27FC236}">
                <a16:creationId xmlns:a16="http://schemas.microsoft.com/office/drawing/2014/main" id="{62F2139F-88AE-490F-BE84-B5FAFDC1E943}"/>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8" name="矩形 307">
            <a:extLst>
              <a:ext uri="{FF2B5EF4-FFF2-40B4-BE49-F238E27FC236}">
                <a16:creationId xmlns:a16="http://schemas.microsoft.com/office/drawing/2014/main" id="{2AF8673F-E3DF-40F0-9738-4A624131E7DE}"/>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9" name="文字方塊 308">
                <a:extLst>
                  <a:ext uri="{FF2B5EF4-FFF2-40B4-BE49-F238E27FC236}">
                    <a16:creationId xmlns:a16="http://schemas.microsoft.com/office/drawing/2014/main" id="{3993C1C3-A2B0-4CDE-B00D-84EE30246960}"/>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9" name="文字方塊 308">
                <a:extLst>
                  <a:ext uri="{FF2B5EF4-FFF2-40B4-BE49-F238E27FC236}">
                    <a16:creationId xmlns:a16="http://schemas.microsoft.com/office/drawing/2014/main" id="{3993C1C3-A2B0-4CDE-B00D-84EE30246960}"/>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310" name="矩形 309">
            <a:extLst>
              <a:ext uri="{FF2B5EF4-FFF2-40B4-BE49-F238E27FC236}">
                <a16:creationId xmlns:a16="http://schemas.microsoft.com/office/drawing/2014/main" id="{8C0F3FFC-7648-4D17-9724-D8279189D601}"/>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1" name="文字方塊 310">
                <a:extLst>
                  <a:ext uri="{FF2B5EF4-FFF2-40B4-BE49-F238E27FC236}">
                    <a16:creationId xmlns:a16="http://schemas.microsoft.com/office/drawing/2014/main" id="{DB50F775-A475-4AA0-90E5-E9AA25162EB1}"/>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1" name="文字方塊 310">
                <a:extLst>
                  <a:ext uri="{FF2B5EF4-FFF2-40B4-BE49-F238E27FC236}">
                    <a16:creationId xmlns:a16="http://schemas.microsoft.com/office/drawing/2014/main" id="{DB50F775-A475-4AA0-90E5-E9AA25162EB1}"/>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3"/>
                <a:stretch>
                  <a:fillRect/>
                </a:stretch>
              </a:blipFill>
            </p:spPr>
            <p:txBody>
              <a:bodyPr/>
              <a:lstStyle/>
              <a:p>
                <a:r>
                  <a:rPr lang="zh-TW" altLang="en-US">
                    <a:noFill/>
                  </a:rPr>
                  <a:t> </a:t>
                </a:r>
              </a:p>
            </p:txBody>
          </p:sp>
        </mc:Fallback>
      </mc:AlternateContent>
      <p:cxnSp>
        <p:nvCxnSpPr>
          <p:cNvPr id="312" name="直線單箭頭接點 311">
            <a:extLst>
              <a:ext uri="{FF2B5EF4-FFF2-40B4-BE49-F238E27FC236}">
                <a16:creationId xmlns:a16="http://schemas.microsoft.com/office/drawing/2014/main" id="{7886E1B8-CAB4-4460-90E2-41AEFAF11A84}"/>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直線單箭頭接點 312">
            <a:extLst>
              <a:ext uri="{FF2B5EF4-FFF2-40B4-BE49-F238E27FC236}">
                <a16:creationId xmlns:a16="http://schemas.microsoft.com/office/drawing/2014/main" id="{0CA2D539-4E29-43EE-B471-9C7B801AC8F8}"/>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直線單箭頭接點 313">
            <a:extLst>
              <a:ext uri="{FF2B5EF4-FFF2-40B4-BE49-F238E27FC236}">
                <a16:creationId xmlns:a16="http://schemas.microsoft.com/office/drawing/2014/main" id="{54557A8E-A241-4E11-B789-0210B93D9EA9}"/>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5" name="矩形 314">
            <a:extLst>
              <a:ext uri="{FF2B5EF4-FFF2-40B4-BE49-F238E27FC236}">
                <a16:creationId xmlns:a16="http://schemas.microsoft.com/office/drawing/2014/main" id="{C2FD8432-72E1-493D-B954-FFDEE6173888}"/>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5A953D95-FD8C-4C8F-8EEB-A046E4206BC6}"/>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5A953D95-FD8C-4C8F-8EEB-A046E4206BC6}"/>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4"/>
                <a:stretch>
                  <a:fillRect/>
                </a:stretch>
              </a:blipFill>
            </p:spPr>
            <p:txBody>
              <a:bodyPr/>
              <a:lstStyle/>
              <a:p>
                <a:r>
                  <a:rPr lang="zh-TW" altLang="en-US">
                    <a:noFill/>
                  </a:rPr>
                  <a:t> </a:t>
                </a:r>
              </a:p>
            </p:txBody>
          </p:sp>
        </mc:Fallback>
      </mc:AlternateContent>
      <p:sp>
        <p:nvSpPr>
          <p:cNvPr id="317" name="矩形 316">
            <a:extLst>
              <a:ext uri="{FF2B5EF4-FFF2-40B4-BE49-F238E27FC236}">
                <a16:creationId xmlns:a16="http://schemas.microsoft.com/office/drawing/2014/main" id="{01546012-A8BC-4AE4-9348-F50B935E6B52}"/>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67C9DD91-DB35-4D90-BB70-7B66D00F912D}"/>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8" name="文字方塊 317">
                <a:extLst>
                  <a:ext uri="{FF2B5EF4-FFF2-40B4-BE49-F238E27FC236}">
                    <a16:creationId xmlns:a16="http://schemas.microsoft.com/office/drawing/2014/main" id="{67C9DD91-DB35-4D90-BB70-7B66D00F912D}"/>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8F9B6242-C4EF-4907-BB7F-A46345EA1B53}"/>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8F9B6242-C4EF-4907-BB7F-A46345EA1B53}"/>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6"/>
                <a:stretch>
                  <a:fillRect l="-4453" t="-1613" r="-1619"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3EE00A6B-0BC6-4D27-ACBB-29AEBFBB5821}"/>
              </a:ext>
            </a:extLst>
          </p:cNvPr>
          <p:cNvSpPr>
            <a:spLocks noGrp="1"/>
          </p:cNvSpPr>
          <p:nvPr>
            <p:ph type="sldNum" sz="quarter" idx="12"/>
          </p:nvPr>
        </p:nvSpPr>
        <p:spPr/>
        <p:txBody>
          <a:bodyPr/>
          <a:lstStyle/>
          <a:p>
            <a:fld id="{14FE7D4A-7B99-4F9B-9C7F-3AECE8C25A38}" type="slidenum">
              <a:rPr lang="zh-TW" altLang="en-US" smtClean="0"/>
              <a:t>28</a:t>
            </a:fld>
            <a:endParaRPr lang="zh-TW" altLang="en-US"/>
          </a:p>
        </p:txBody>
      </p:sp>
      <p:sp>
        <p:nvSpPr>
          <p:cNvPr id="96" name="文字方塊 95">
            <a:extLst>
              <a:ext uri="{FF2B5EF4-FFF2-40B4-BE49-F238E27FC236}">
                <a16:creationId xmlns:a16="http://schemas.microsoft.com/office/drawing/2014/main" id="{94CE9175-7BA0-478F-B5E7-E4294A479391}"/>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97" name="文字方塊 96">
            <a:extLst>
              <a:ext uri="{FF2B5EF4-FFF2-40B4-BE49-F238E27FC236}">
                <a16:creationId xmlns:a16="http://schemas.microsoft.com/office/drawing/2014/main" id="{32965EC4-C674-4434-B8FE-F0E464A1931E}"/>
              </a:ext>
            </a:extLst>
          </p:cNvPr>
          <p:cNvSpPr txBox="1"/>
          <p:nvPr/>
        </p:nvSpPr>
        <p:spPr>
          <a:xfrm>
            <a:off x="4800237" y="131352"/>
            <a:ext cx="4352883" cy="523220"/>
          </a:xfrm>
          <a:prstGeom prst="rect">
            <a:avLst/>
          </a:prstGeom>
          <a:noFill/>
        </p:spPr>
        <p:txBody>
          <a:bodyPr wrap="square" rtlCol="0">
            <a:spAutoFit/>
          </a:bodyPr>
          <a:lstStyle/>
          <a:p>
            <a:r>
              <a:rPr lang="en-US" altLang="zh-TW" sz="2800" dirty="0"/>
              <a:t>Different types of relevance </a:t>
            </a:r>
            <a:endParaRPr lang="zh-TW" altLang="en-US" sz="2800" dirty="0"/>
          </a:p>
        </p:txBody>
      </p:sp>
    </p:spTree>
    <p:extLst>
      <p:ext uri="{BB962C8B-B14F-4D97-AF65-F5344CB8AC3E}">
        <p14:creationId xmlns:p14="http://schemas.microsoft.com/office/powerpoint/2010/main" val="26456761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7FAEBA-ACE6-4DA9-B05D-A24B9CE6E7C6}"/>
              </a:ext>
            </a:extLst>
          </p:cNvPr>
          <p:cNvSpPr>
            <a:spLocks noGrp="1"/>
          </p:cNvSpPr>
          <p:nvPr>
            <p:ph type="title"/>
          </p:nvPr>
        </p:nvSpPr>
        <p:spPr/>
        <p:txBody>
          <a:bodyPr/>
          <a:lstStyle/>
          <a:p>
            <a:r>
              <a:rPr lang="en-US" altLang="zh-TW" dirty="0"/>
              <a:t>Positional Encoding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9A8B7FC-4077-425E-8442-D6477FE18CE3}"/>
                  </a:ext>
                </a:extLst>
              </p:cNvPr>
              <p:cNvSpPr>
                <a:spLocks noGrp="1"/>
              </p:cNvSpPr>
              <p:nvPr>
                <p:ph idx="1"/>
              </p:nvPr>
            </p:nvSpPr>
            <p:spPr>
              <a:xfrm>
                <a:off x="628650" y="1825625"/>
                <a:ext cx="3760469" cy="4351338"/>
              </a:xfrm>
            </p:spPr>
            <p:txBody>
              <a:bodyPr>
                <a:normAutofit/>
              </a:bodyPr>
              <a:lstStyle/>
              <a:p>
                <a:r>
                  <a:rPr lang="en-US" altLang="zh-TW" sz="2400" dirty="0"/>
                  <a:t>No position information in self-attention.</a:t>
                </a:r>
              </a:p>
              <a:p>
                <a:r>
                  <a:rPr lang="en-US" altLang="zh-TW" sz="2400" dirty="0"/>
                  <a:t>Each position has a unique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r>
                  <a:rPr lang="en-US" altLang="zh-TW" sz="2400" dirty="0"/>
                  <a:t> </a:t>
                </a:r>
              </a:p>
              <a:p>
                <a:r>
                  <a:rPr lang="en-US" altLang="zh-TW" sz="2400" b="1" dirty="0"/>
                  <a:t>hand-crafted</a:t>
                </a:r>
                <a:r>
                  <a:rPr lang="en-US" altLang="zh-TW" sz="2400" dirty="0"/>
                  <a:t> </a:t>
                </a:r>
              </a:p>
              <a:p>
                <a:r>
                  <a:rPr lang="en-US" altLang="zh-TW" sz="2400" b="1" dirty="0"/>
                  <a:t>learned from data</a:t>
                </a:r>
                <a:endParaRPr lang="en-US" altLang="zh-TW" sz="2400" dirty="0"/>
              </a:p>
              <a:p>
                <a:endParaRPr lang="zh-TW" altLang="en-US" sz="2400" dirty="0"/>
              </a:p>
              <a:p>
                <a:endParaRPr lang="zh-TW" altLang="en-US" sz="2400" dirty="0"/>
              </a:p>
            </p:txBody>
          </p:sp>
        </mc:Choice>
        <mc:Fallback xmlns="">
          <p:sp>
            <p:nvSpPr>
              <p:cNvPr id="3" name="內容版面配置區 2">
                <a:extLst>
                  <a:ext uri="{FF2B5EF4-FFF2-40B4-BE49-F238E27FC236}">
                    <a16:creationId xmlns:a16="http://schemas.microsoft.com/office/drawing/2014/main" id="{49A8B7FC-4077-425E-8442-D6477FE18CE3}"/>
                  </a:ext>
                </a:extLst>
              </p:cNvPr>
              <p:cNvSpPr>
                <a:spLocks noGrp="1" noRot="1" noChangeAspect="1" noMove="1" noResize="1" noEditPoints="1" noAdjustHandles="1" noChangeArrowheads="1" noChangeShapeType="1" noTextEdit="1"/>
              </p:cNvSpPr>
              <p:nvPr>
                <p:ph idx="1"/>
              </p:nvPr>
            </p:nvSpPr>
            <p:spPr>
              <a:xfrm>
                <a:off x="628650" y="1825625"/>
                <a:ext cx="3760469" cy="4351338"/>
              </a:xfrm>
              <a:blipFill>
                <a:blip r:embed="rId3"/>
                <a:stretch>
                  <a:fillRect l="-2107" t="-1961" r="-2917"/>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60E065B5-170C-4C2E-B80C-521A72F8D008}"/>
              </a:ext>
            </a:extLst>
          </p:cNvPr>
          <p:cNvSpPr/>
          <p:nvPr/>
        </p:nvSpPr>
        <p:spPr>
          <a:xfrm>
            <a:off x="2357155" y="569293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grpSp>
        <p:nvGrpSpPr>
          <p:cNvPr id="73" name="群組 72">
            <a:extLst>
              <a:ext uri="{FF2B5EF4-FFF2-40B4-BE49-F238E27FC236}">
                <a16:creationId xmlns:a16="http://schemas.microsoft.com/office/drawing/2014/main" id="{2B40011F-DFFF-403E-B0F9-A7CEDBA066AE}"/>
              </a:ext>
            </a:extLst>
          </p:cNvPr>
          <p:cNvGrpSpPr/>
          <p:nvPr/>
        </p:nvGrpSpPr>
        <p:grpSpPr>
          <a:xfrm>
            <a:off x="1692796" y="4614773"/>
            <a:ext cx="1839368" cy="1052823"/>
            <a:chOff x="401919" y="3795863"/>
            <a:chExt cx="1839368" cy="1052823"/>
          </a:xfrm>
        </p:grpSpPr>
        <p:sp>
          <p:nvSpPr>
            <p:cNvPr id="75" name="矩形 74">
              <a:extLst>
                <a:ext uri="{FF2B5EF4-FFF2-40B4-BE49-F238E27FC236}">
                  <a16:creationId xmlns:a16="http://schemas.microsoft.com/office/drawing/2014/main" id="{6A55BB47-268D-4F74-BE1C-CF3439137706}"/>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001FF3C7-826C-4C78-8FB9-C1688C25281F}"/>
                    </a:ext>
                  </a:extLst>
                </p:cNvPr>
                <p:cNvSpPr txBox="1"/>
                <p:nvPr/>
              </p:nvSpPr>
              <p:spPr>
                <a:xfrm>
                  <a:off x="1526126" y="38334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001FF3C7-826C-4C78-8FB9-C1688C25281F}"/>
                    </a:ext>
                  </a:extLst>
                </p:cNvPr>
                <p:cNvSpPr txBox="1">
                  <a:spLocks noRot="1" noChangeAspect="1" noMove="1" noResize="1" noEditPoints="1" noAdjustHandles="1" noChangeArrowheads="1" noChangeShapeType="1" noTextEdit="1"/>
                </p:cNvSpPr>
                <p:nvPr/>
              </p:nvSpPr>
              <p:spPr>
                <a:xfrm>
                  <a:off x="1526126" y="3833406"/>
                  <a:ext cx="715161" cy="473591"/>
                </a:xfrm>
                <a:prstGeom prst="rect">
                  <a:avLst/>
                </a:prstGeom>
                <a:blipFill>
                  <a:blip r:embed="rId4"/>
                  <a:stretch>
                    <a:fillRect/>
                  </a:stretch>
                </a:blipFill>
              </p:spPr>
              <p:txBody>
                <a:bodyPr/>
                <a:lstStyle/>
                <a:p>
                  <a:r>
                    <a:rPr lang="zh-TW" altLang="en-US">
                      <a:noFill/>
                    </a:rPr>
                    <a:t> </a:t>
                  </a:r>
                </a:p>
              </p:txBody>
            </p:sp>
          </mc:Fallback>
        </mc:AlternateContent>
        <p:sp>
          <p:nvSpPr>
            <p:cNvPr id="77" name="矩形 76">
              <a:extLst>
                <a:ext uri="{FF2B5EF4-FFF2-40B4-BE49-F238E27FC236}">
                  <a16:creationId xmlns:a16="http://schemas.microsoft.com/office/drawing/2014/main" id="{ECD7207E-EAD5-486B-80AB-AC7FA11778D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8" name="文字方塊 77">
                  <a:extLst>
                    <a:ext uri="{FF2B5EF4-FFF2-40B4-BE49-F238E27FC236}">
                      <a16:creationId xmlns:a16="http://schemas.microsoft.com/office/drawing/2014/main" id="{ABC151D6-1989-482C-AE0E-A587311965AC}"/>
                    </a:ext>
                  </a:extLst>
                </p:cNvPr>
                <p:cNvSpPr txBox="1"/>
                <p:nvPr/>
              </p:nvSpPr>
              <p:spPr>
                <a:xfrm>
                  <a:off x="964022"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8" name="文字方塊 77">
                  <a:extLst>
                    <a:ext uri="{FF2B5EF4-FFF2-40B4-BE49-F238E27FC236}">
                      <a16:creationId xmlns:a16="http://schemas.microsoft.com/office/drawing/2014/main" id="{ABC151D6-1989-482C-AE0E-A587311965AC}"/>
                    </a:ext>
                  </a:extLst>
                </p:cNvPr>
                <p:cNvSpPr txBox="1">
                  <a:spLocks noRot="1" noChangeAspect="1" noMove="1" noResize="1" noEditPoints="1" noAdjustHandles="1" noChangeArrowheads="1" noChangeShapeType="1" noTextEdit="1"/>
                </p:cNvSpPr>
                <p:nvPr/>
              </p:nvSpPr>
              <p:spPr>
                <a:xfrm>
                  <a:off x="964022" y="3843680"/>
                  <a:ext cx="715161" cy="473591"/>
                </a:xfrm>
                <a:prstGeom prst="rect">
                  <a:avLst/>
                </a:prstGeom>
                <a:blipFill>
                  <a:blip r:embed="rId5"/>
                  <a:stretch>
                    <a:fillRect/>
                  </a:stretch>
                </a:blipFill>
              </p:spPr>
              <p:txBody>
                <a:bodyPr/>
                <a:lstStyle/>
                <a:p>
                  <a:r>
                    <a:rPr lang="zh-TW" altLang="en-US">
                      <a:noFill/>
                    </a:rPr>
                    <a:t> </a:t>
                  </a:r>
                </a:p>
              </p:txBody>
            </p:sp>
          </mc:Fallback>
        </mc:AlternateContent>
        <p:sp>
          <p:nvSpPr>
            <p:cNvPr id="79" name="矩形 78">
              <a:extLst>
                <a:ext uri="{FF2B5EF4-FFF2-40B4-BE49-F238E27FC236}">
                  <a16:creationId xmlns:a16="http://schemas.microsoft.com/office/drawing/2014/main" id="{F89CD16C-558A-46C4-95A6-9FB716CA5A2A}"/>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0" name="文字方塊 79">
                  <a:extLst>
                    <a:ext uri="{FF2B5EF4-FFF2-40B4-BE49-F238E27FC236}">
                      <a16:creationId xmlns:a16="http://schemas.microsoft.com/office/drawing/2014/main" id="{4F10F7AC-9D0D-4B05-9920-47669D5BD2AD}"/>
                    </a:ext>
                  </a:extLst>
                </p:cNvPr>
                <p:cNvSpPr txBox="1"/>
                <p:nvPr/>
              </p:nvSpPr>
              <p:spPr>
                <a:xfrm>
                  <a:off x="401919"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0" name="文字方塊 79">
                  <a:extLst>
                    <a:ext uri="{FF2B5EF4-FFF2-40B4-BE49-F238E27FC236}">
                      <a16:creationId xmlns:a16="http://schemas.microsoft.com/office/drawing/2014/main" id="{4F10F7AC-9D0D-4B05-9920-47669D5BD2AD}"/>
                    </a:ext>
                  </a:extLst>
                </p:cNvPr>
                <p:cNvSpPr txBox="1">
                  <a:spLocks noRot="1" noChangeAspect="1" noMove="1" noResize="1" noEditPoints="1" noAdjustHandles="1" noChangeArrowheads="1" noChangeShapeType="1" noTextEdit="1"/>
                </p:cNvSpPr>
                <p:nvPr/>
              </p:nvSpPr>
              <p:spPr>
                <a:xfrm>
                  <a:off x="401919" y="3843680"/>
                  <a:ext cx="715161" cy="473591"/>
                </a:xfrm>
                <a:prstGeom prst="rect">
                  <a:avLst/>
                </a:prstGeom>
                <a:blipFill>
                  <a:blip r:embed="rId6"/>
                  <a:stretch>
                    <a:fillRect b="-10256"/>
                  </a:stretch>
                </a:blipFill>
              </p:spPr>
              <p:txBody>
                <a:bodyPr/>
                <a:lstStyle/>
                <a:p>
                  <a:r>
                    <a:rPr lang="zh-TW" altLang="en-US">
                      <a:noFill/>
                    </a:rPr>
                    <a:t> </a:t>
                  </a:r>
                </a:p>
              </p:txBody>
            </p:sp>
          </mc:Fallback>
        </mc:AlternateContent>
        <p:cxnSp>
          <p:nvCxnSpPr>
            <p:cNvPr id="81" name="直線單箭頭接點 80">
              <a:extLst>
                <a:ext uri="{FF2B5EF4-FFF2-40B4-BE49-F238E27FC236}">
                  <a16:creationId xmlns:a16="http://schemas.microsoft.com/office/drawing/2014/main" id="{6F4CCC87-B024-4456-9FF4-CE202C85EA49}"/>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695ADC9A-1F96-4CF3-B97E-BA49DC5D19F6}"/>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76807AE-8CFC-46E7-ADF7-DB78860768AF}"/>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2699F9AA-3D8C-4749-82E9-DA2CD7652B38}"/>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B603BF97-6E87-49E5-93F8-CA594AB3DC63}"/>
                  </a:ext>
                </a:extLst>
              </p:cNvPr>
              <p:cNvSpPr txBox="1"/>
              <p:nvPr/>
            </p:nvSpPr>
            <p:spPr>
              <a:xfrm>
                <a:off x="2264680" y="5761341"/>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B603BF97-6E87-49E5-93F8-CA594AB3DC63}"/>
                  </a:ext>
                </a:extLst>
              </p:cNvPr>
              <p:cNvSpPr txBox="1">
                <a:spLocks noRot="1" noChangeAspect="1" noMove="1" noResize="1" noEditPoints="1" noAdjustHandles="1" noChangeArrowheads="1" noChangeShapeType="1" noTextEdit="1"/>
              </p:cNvSpPr>
              <p:nvPr/>
            </p:nvSpPr>
            <p:spPr>
              <a:xfrm>
                <a:off x="2264680" y="5761341"/>
                <a:ext cx="715161" cy="473591"/>
              </a:xfrm>
              <a:prstGeom prst="rect">
                <a:avLst/>
              </a:prstGeom>
              <a:blipFill>
                <a:blip r:embed="rId7"/>
                <a:stretch>
                  <a:fillRect/>
                </a:stretch>
              </a:blipFill>
            </p:spPr>
            <p:txBody>
              <a:bodyPr/>
              <a:lstStyle/>
              <a:p>
                <a:r>
                  <a:rPr lang="zh-TW" altLang="en-US">
                    <a:noFill/>
                  </a:rPr>
                  <a:t> </a:t>
                </a:r>
              </a:p>
            </p:txBody>
          </p:sp>
        </mc:Fallback>
      </mc:AlternateContent>
      <p:grpSp>
        <p:nvGrpSpPr>
          <p:cNvPr id="21" name="群組 20">
            <a:extLst>
              <a:ext uri="{FF2B5EF4-FFF2-40B4-BE49-F238E27FC236}">
                <a16:creationId xmlns:a16="http://schemas.microsoft.com/office/drawing/2014/main" id="{936C04CF-2F7F-432D-A010-FB5DCB3855F4}"/>
              </a:ext>
            </a:extLst>
          </p:cNvPr>
          <p:cNvGrpSpPr/>
          <p:nvPr/>
        </p:nvGrpSpPr>
        <p:grpSpPr>
          <a:xfrm>
            <a:off x="1344538" y="5706086"/>
            <a:ext cx="715161" cy="605813"/>
            <a:chOff x="6596954" y="2212974"/>
            <a:chExt cx="715161" cy="605813"/>
          </a:xfrm>
        </p:grpSpPr>
        <p:sp>
          <p:nvSpPr>
            <p:cNvPr id="92" name="矩形 91">
              <a:extLst>
                <a:ext uri="{FF2B5EF4-FFF2-40B4-BE49-F238E27FC236}">
                  <a16:creationId xmlns:a16="http://schemas.microsoft.com/office/drawing/2014/main" id="{952283C5-7E33-45B6-8E6B-F4EA96701D94}"/>
                </a:ext>
              </a:extLst>
            </p:cNvPr>
            <p:cNvSpPr/>
            <p:nvPr/>
          </p:nvSpPr>
          <p:spPr>
            <a:xfrm>
              <a:off x="6714726" y="2212974"/>
              <a:ext cx="461666" cy="6058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89" name="文字方塊 88">
                  <a:extLst>
                    <a:ext uri="{FF2B5EF4-FFF2-40B4-BE49-F238E27FC236}">
                      <a16:creationId xmlns:a16="http://schemas.microsoft.com/office/drawing/2014/main" id="{B6165539-4B4C-44F1-B4A9-A65A3D8CF3EB}"/>
                    </a:ext>
                  </a:extLst>
                </p:cNvPr>
                <p:cNvSpPr txBox="1"/>
                <p:nvPr/>
              </p:nvSpPr>
              <p:spPr>
                <a:xfrm>
                  <a:off x="6596954" y="226582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𝒆</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9" name="文字方塊 88">
                  <a:extLst>
                    <a:ext uri="{FF2B5EF4-FFF2-40B4-BE49-F238E27FC236}">
                      <a16:creationId xmlns:a16="http://schemas.microsoft.com/office/drawing/2014/main" id="{B6165539-4B4C-44F1-B4A9-A65A3D8CF3EB}"/>
                    </a:ext>
                  </a:extLst>
                </p:cNvPr>
                <p:cNvSpPr txBox="1">
                  <a:spLocks noRot="1" noChangeAspect="1" noMove="1" noResize="1" noEditPoints="1" noAdjustHandles="1" noChangeArrowheads="1" noChangeShapeType="1" noTextEdit="1"/>
                </p:cNvSpPr>
                <p:nvPr/>
              </p:nvSpPr>
              <p:spPr>
                <a:xfrm>
                  <a:off x="6596954" y="2265820"/>
                  <a:ext cx="715161" cy="473591"/>
                </a:xfrm>
                <a:prstGeom prst="rect">
                  <a:avLst/>
                </a:prstGeom>
                <a:blipFill>
                  <a:blip r:embed="rId8"/>
                  <a:stretch>
                    <a:fillRect/>
                  </a:stretch>
                </a:blipFill>
              </p:spPr>
              <p:txBody>
                <a:bodyPr/>
                <a:lstStyle/>
                <a:p>
                  <a:r>
                    <a:rPr lang="zh-TW" altLang="en-US">
                      <a:noFill/>
                    </a:rPr>
                    <a:t> </a:t>
                  </a:r>
                </a:p>
              </p:txBody>
            </p:sp>
          </mc:Fallback>
        </mc:AlternateContent>
      </p:grpSp>
      <p:sp>
        <p:nvSpPr>
          <p:cNvPr id="23" name="文字方塊 22">
            <a:extLst>
              <a:ext uri="{FF2B5EF4-FFF2-40B4-BE49-F238E27FC236}">
                <a16:creationId xmlns:a16="http://schemas.microsoft.com/office/drawing/2014/main" id="{17C32B17-0E14-4440-8822-41D84C600640}"/>
              </a:ext>
            </a:extLst>
          </p:cNvPr>
          <p:cNvSpPr txBox="1"/>
          <p:nvPr/>
        </p:nvSpPr>
        <p:spPr>
          <a:xfrm>
            <a:off x="1945826" y="5719853"/>
            <a:ext cx="451263" cy="523220"/>
          </a:xfrm>
          <a:prstGeom prst="rect">
            <a:avLst/>
          </a:prstGeom>
          <a:noFill/>
        </p:spPr>
        <p:txBody>
          <a:bodyPr wrap="square" rtlCol="0">
            <a:spAutoFit/>
          </a:bodyPr>
          <a:lstStyle/>
          <a:p>
            <a:pPr algn="ctr"/>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E739DE0-66F5-4527-835D-A028485FEDC1}"/>
                  </a:ext>
                </a:extLst>
              </p:cNvPr>
              <p:cNvSpPr txBox="1"/>
              <p:nvPr/>
            </p:nvSpPr>
            <p:spPr>
              <a:xfrm>
                <a:off x="5453754" y="875860"/>
                <a:ext cx="3435350" cy="842923"/>
              </a:xfrm>
              <a:prstGeom prst="rect">
                <a:avLst/>
              </a:prstGeom>
              <a:noFill/>
            </p:spPr>
            <p:txBody>
              <a:bodyPr wrap="square" rtlCol="0">
                <a:spAutoFit/>
              </a:bodyPr>
              <a:lstStyle/>
              <a:p>
                <a:r>
                  <a:rPr lang="en-US" altLang="zh-TW" sz="2400" dirty="0"/>
                  <a:t>Each column represents a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endParaRPr lang="zh-TW" altLang="en-US" sz="2400" dirty="0"/>
              </a:p>
            </p:txBody>
          </p:sp>
        </mc:Choice>
        <mc:Fallback xmlns="">
          <p:sp>
            <p:nvSpPr>
              <p:cNvPr id="5" name="文字方塊 4">
                <a:extLst>
                  <a:ext uri="{FF2B5EF4-FFF2-40B4-BE49-F238E27FC236}">
                    <a16:creationId xmlns:a16="http://schemas.microsoft.com/office/drawing/2014/main" id="{DE739DE0-66F5-4527-835D-A028485FEDC1}"/>
                  </a:ext>
                </a:extLst>
              </p:cNvPr>
              <p:cNvSpPr txBox="1">
                <a:spLocks noRot="1" noChangeAspect="1" noMove="1" noResize="1" noEditPoints="1" noAdjustHandles="1" noChangeArrowheads="1" noChangeShapeType="1" noTextEdit="1"/>
              </p:cNvSpPr>
              <p:nvPr/>
            </p:nvSpPr>
            <p:spPr>
              <a:xfrm>
                <a:off x="5453754" y="875860"/>
                <a:ext cx="3435350" cy="842923"/>
              </a:xfrm>
              <a:prstGeom prst="rect">
                <a:avLst/>
              </a:prstGeom>
              <a:blipFill>
                <a:blip r:embed="rId9"/>
                <a:stretch>
                  <a:fillRect l="-2842" t="-5797" r="-2309" b="-15942"/>
                </a:stretch>
              </a:blipFill>
            </p:spPr>
            <p:txBody>
              <a:bodyPr/>
              <a:lstStyle/>
              <a:p>
                <a:r>
                  <a:rPr lang="zh-TW" altLang="en-US">
                    <a:noFill/>
                  </a:rPr>
                  <a:t> </a:t>
                </a:r>
              </a:p>
            </p:txBody>
          </p:sp>
        </mc:Fallback>
      </mc:AlternateContent>
      <p:grpSp>
        <p:nvGrpSpPr>
          <p:cNvPr id="6" name="群組 5">
            <a:extLst>
              <a:ext uri="{FF2B5EF4-FFF2-40B4-BE49-F238E27FC236}">
                <a16:creationId xmlns:a16="http://schemas.microsoft.com/office/drawing/2014/main" id="{35719515-AACA-494C-9D36-5EFCCBA63028}"/>
              </a:ext>
            </a:extLst>
          </p:cNvPr>
          <p:cNvGrpSpPr/>
          <p:nvPr/>
        </p:nvGrpSpPr>
        <p:grpSpPr>
          <a:xfrm>
            <a:off x="4214559" y="6308900"/>
            <a:ext cx="4743206" cy="382647"/>
            <a:chOff x="4214559" y="6308900"/>
            <a:chExt cx="4743206" cy="382647"/>
          </a:xfrm>
        </p:grpSpPr>
        <p:pic>
          <p:nvPicPr>
            <p:cNvPr id="28" name="圖片 27">
              <a:extLst>
                <a:ext uri="{FF2B5EF4-FFF2-40B4-BE49-F238E27FC236}">
                  <a16:creationId xmlns:a16="http://schemas.microsoft.com/office/drawing/2014/main" id="{C49075F7-0B37-4FF6-86F1-40411C7D176F}"/>
                </a:ext>
              </a:extLst>
            </p:cNvPr>
            <p:cNvPicPr>
              <a:picLocks noChangeAspect="1"/>
            </p:cNvPicPr>
            <p:nvPr/>
          </p:nvPicPr>
          <p:blipFill>
            <a:blip r:embed="rId10"/>
            <a:stretch>
              <a:fillRect/>
            </a:stretch>
          </p:blipFill>
          <p:spPr>
            <a:xfrm flipH="1" flipV="1">
              <a:off x="4940943" y="6406593"/>
              <a:ext cx="3333008" cy="204251"/>
            </a:xfrm>
            <a:prstGeom prst="rect">
              <a:avLst/>
            </a:prstGeom>
          </p:spPr>
        </p:pic>
        <p:sp>
          <p:nvSpPr>
            <p:cNvPr id="29" name="文字方塊 28">
              <a:extLst>
                <a:ext uri="{FF2B5EF4-FFF2-40B4-BE49-F238E27FC236}">
                  <a16:creationId xmlns:a16="http://schemas.microsoft.com/office/drawing/2014/main" id="{31C2549D-279E-411D-9E77-1EBA93C1AA49}"/>
                </a:ext>
              </a:extLst>
            </p:cNvPr>
            <p:cNvSpPr txBox="1"/>
            <p:nvPr/>
          </p:nvSpPr>
          <p:spPr>
            <a:xfrm>
              <a:off x="4214559" y="6308900"/>
              <a:ext cx="1081295" cy="369332"/>
            </a:xfrm>
            <a:prstGeom prst="rect">
              <a:avLst/>
            </a:prstGeom>
            <a:noFill/>
          </p:spPr>
          <p:txBody>
            <a:bodyPr wrap="square" rtlCol="0">
              <a:spAutoFit/>
            </a:bodyPr>
            <a:lstStyle/>
            <a:p>
              <a:pPr algn="ctr"/>
              <a:r>
                <a:rPr lang="en-US" altLang="zh-TW" dirty="0"/>
                <a:t>-1</a:t>
              </a:r>
              <a:endParaRPr lang="zh-TW" altLang="en-US" dirty="0"/>
            </a:p>
          </p:txBody>
        </p:sp>
        <p:sp>
          <p:nvSpPr>
            <p:cNvPr id="30" name="文字方塊 29">
              <a:extLst>
                <a:ext uri="{FF2B5EF4-FFF2-40B4-BE49-F238E27FC236}">
                  <a16:creationId xmlns:a16="http://schemas.microsoft.com/office/drawing/2014/main" id="{81393143-6835-4306-AFE1-B15DA2CE58A5}"/>
                </a:ext>
              </a:extLst>
            </p:cNvPr>
            <p:cNvSpPr txBox="1"/>
            <p:nvPr/>
          </p:nvSpPr>
          <p:spPr>
            <a:xfrm>
              <a:off x="7876470" y="6322215"/>
              <a:ext cx="1081295" cy="369332"/>
            </a:xfrm>
            <a:prstGeom prst="rect">
              <a:avLst/>
            </a:prstGeom>
            <a:noFill/>
          </p:spPr>
          <p:txBody>
            <a:bodyPr wrap="square" rtlCol="0">
              <a:spAutoFit/>
            </a:bodyPr>
            <a:lstStyle/>
            <a:p>
              <a:pPr algn="ctr"/>
              <a:r>
                <a:rPr lang="en-US" altLang="zh-TW" dirty="0"/>
                <a:t>1</a:t>
              </a:r>
              <a:endParaRPr lang="zh-TW" altLang="en-US" dirty="0"/>
            </a:p>
          </p:txBody>
        </p:sp>
      </p:grpSp>
      <p:pic>
        <p:nvPicPr>
          <p:cNvPr id="31" name="圖片 30">
            <a:extLst>
              <a:ext uri="{FF2B5EF4-FFF2-40B4-BE49-F238E27FC236}">
                <a16:creationId xmlns:a16="http://schemas.microsoft.com/office/drawing/2014/main" id="{9F2D2F48-7DFD-4276-9CF8-FE1240818B00}"/>
              </a:ext>
            </a:extLst>
          </p:cNvPr>
          <p:cNvPicPr>
            <a:picLocks noChangeAspect="1"/>
          </p:cNvPicPr>
          <p:nvPr/>
        </p:nvPicPr>
        <p:blipFill>
          <a:blip r:embed="rId11"/>
          <a:stretch>
            <a:fillRect/>
          </a:stretch>
        </p:blipFill>
        <p:spPr>
          <a:xfrm>
            <a:off x="4811113" y="1837286"/>
            <a:ext cx="3592668" cy="4351338"/>
          </a:xfrm>
          <a:prstGeom prst="rect">
            <a:avLst/>
          </a:prstGeom>
        </p:spPr>
      </p:pic>
      <p:sp>
        <p:nvSpPr>
          <p:cNvPr id="7" name="矩形: 圓角 6">
            <a:extLst>
              <a:ext uri="{FF2B5EF4-FFF2-40B4-BE49-F238E27FC236}">
                <a16:creationId xmlns:a16="http://schemas.microsoft.com/office/drawing/2014/main" id="{EA858E09-E602-4722-B1E8-273C358D0A56}"/>
              </a:ext>
            </a:extLst>
          </p:cNvPr>
          <p:cNvSpPr/>
          <p:nvPr/>
        </p:nvSpPr>
        <p:spPr>
          <a:xfrm>
            <a:off x="5424726" y="1837286"/>
            <a:ext cx="180996" cy="4395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32A9DB03-9BF0-4D34-B854-FD93EDDA96F5}"/>
              </a:ext>
            </a:extLst>
          </p:cNvPr>
          <p:cNvSpPr>
            <a:spLocks noGrp="1"/>
          </p:cNvSpPr>
          <p:nvPr>
            <p:ph type="sldNum" sz="quarter" idx="12"/>
          </p:nvPr>
        </p:nvSpPr>
        <p:spPr/>
        <p:txBody>
          <a:bodyPr/>
          <a:lstStyle/>
          <a:p>
            <a:fld id="{14FE7D4A-7B99-4F9B-9C7F-3AECE8C25A38}" type="slidenum">
              <a:rPr lang="zh-TW" altLang="en-US" smtClean="0"/>
              <a:t>29</a:t>
            </a:fld>
            <a:endParaRPr lang="zh-TW" altLang="en-US"/>
          </a:p>
        </p:txBody>
      </p:sp>
    </p:spTree>
    <p:extLst>
      <p:ext uri="{BB962C8B-B14F-4D97-AF65-F5344CB8AC3E}">
        <p14:creationId xmlns:p14="http://schemas.microsoft.com/office/powerpoint/2010/main" val="255319587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P spid="5"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2649E-229A-4572-9E31-47C40AC544CA}"/>
              </a:ext>
            </a:extLst>
          </p:cNvPr>
          <p:cNvSpPr>
            <a:spLocks noGrp="1"/>
          </p:cNvSpPr>
          <p:nvPr>
            <p:ph type="title"/>
          </p:nvPr>
        </p:nvSpPr>
        <p:spPr/>
        <p:txBody>
          <a:bodyPr/>
          <a:lstStyle/>
          <a:p>
            <a:r>
              <a:rPr lang="en-US" altLang="zh-TW" dirty="0"/>
              <a:t>Vector Set as Input </a:t>
            </a:r>
            <a:endParaRPr lang="zh-TW" altLang="en-US" dirty="0"/>
          </a:p>
        </p:txBody>
      </p:sp>
      <p:sp>
        <p:nvSpPr>
          <p:cNvPr id="4" name="文字方塊 3">
            <a:extLst>
              <a:ext uri="{FF2B5EF4-FFF2-40B4-BE49-F238E27FC236}">
                <a16:creationId xmlns:a16="http://schemas.microsoft.com/office/drawing/2014/main" id="{DF56D266-A271-4B96-A863-2CA287A2A503}"/>
              </a:ext>
            </a:extLst>
          </p:cNvPr>
          <p:cNvSpPr txBox="1"/>
          <p:nvPr/>
        </p:nvSpPr>
        <p:spPr>
          <a:xfrm>
            <a:off x="5331910" y="438743"/>
            <a:ext cx="3566276" cy="461665"/>
          </a:xfrm>
          <a:prstGeom prst="rect">
            <a:avLst/>
          </a:prstGeom>
          <a:noFill/>
        </p:spPr>
        <p:txBody>
          <a:bodyPr wrap="square" rtlCol="0">
            <a:spAutoFit/>
          </a:bodyPr>
          <a:lstStyle/>
          <a:p>
            <a:pPr algn="ctr"/>
            <a:r>
              <a:rPr lang="en-US" altLang="zh-TW" sz="2400" dirty="0">
                <a:ea typeface="微軟正黑體" panose="020B0604030504040204" pitchFamily="34" charset="-120"/>
              </a:rPr>
              <a:t>this      is     a     cat </a:t>
            </a:r>
            <a:endParaRPr lang="zh-TW" altLang="en-US" sz="2400" dirty="0">
              <a:ea typeface="微軟正黑體" panose="020B0604030504040204" pitchFamily="34" charset="-120"/>
            </a:endParaRPr>
          </a:p>
        </p:txBody>
      </p:sp>
      <p:cxnSp>
        <p:nvCxnSpPr>
          <p:cNvPr id="5" name="直線單箭頭接點 4">
            <a:extLst>
              <a:ext uri="{FF2B5EF4-FFF2-40B4-BE49-F238E27FC236}">
                <a16:creationId xmlns:a16="http://schemas.microsoft.com/office/drawing/2014/main" id="{5A997D44-A8EE-4A2B-B8AC-34B988A6A49B}"/>
              </a:ext>
            </a:extLst>
          </p:cNvPr>
          <p:cNvCxnSpPr/>
          <p:nvPr/>
        </p:nvCxnSpPr>
        <p:spPr>
          <a:xfrm>
            <a:off x="4688334" y="5595619"/>
            <a:ext cx="42553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FB9EE7F6-E493-4F0D-AF5C-5C949B123A6E}"/>
              </a:ext>
            </a:extLst>
          </p:cNvPr>
          <p:cNvCxnSpPr/>
          <p:nvPr/>
        </p:nvCxnSpPr>
        <p:spPr>
          <a:xfrm flipV="1">
            <a:off x="4996402" y="2643665"/>
            <a:ext cx="0" cy="3192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a:extLst>
              <a:ext uri="{FF2B5EF4-FFF2-40B4-BE49-F238E27FC236}">
                <a16:creationId xmlns:a16="http://schemas.microsoft.com/office/drawing/2014/main" id="{5E48DB7B-D665-490A-A19F-660B490A6CA2}"/>
              </a:ext>
            </a:extLst>
          </p:cNvPr>
          <p:cNvSpPr/>
          <p:nvPr/>
        </p:nvSpPr>
        <p:spPr>
          <a:xfrm>
            <a:off x="7024039" y="3692554"/>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49E8899A-1A9D-43FF-A477-4905DCE5F515}"/>
              </a:ext>
            </a:extLst>
          </p:cNvPr>
          <p:cNvSpPr/>
          <p:nvPr/>
        </p:nvSpPr>
        <p:spPr>
          <a:xfrm>
            <a:off x="7256329" y="3962733"/>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F679927-7D6B-4072-BE59-222002A0C1AF}"/>
              </a:ext>
            </a:extLst>
          </p:cNvPr>
          <p:cNvSpPr/>
          <p:nvPr/>
        </p:nvSpPr>
        <p:spPr>
          <a:xfrm>
            <a:off x="7449901" y="3745450"/>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B3F79070-5D9E-4F83-BC0E-5F7F38DBF833}"/>
              </a:ext>
            </a:extLst>
          </p:cNvPr>
          <p:cNvSpPr txBox="1"/>
          <p:nvPr/>
        </p:nvSpPr>
        <p:spPr>
          <a:xfrm>
            <a:off x="6853724" y="3195880"/>
            <a:ext cx="724751" cy="461665"/>
          </a:xfrm>
          <a:prstGeom prst="rect">
            <a:avLst/>
          </a:prstGeom>
          <a:noFill/>
        </p:spPr>
        <p:txBody>
          <a:bodyPr wrap="square" rtlCol="0">
            <a:spAutoFit/>
          </a:bodyPr>
          <a:lstStyle/>
          <a:p>
            <a:r>
              <a:rPr lang="en-US" altLang="zh-TW" sz="2400" dirty="0"/>
              <a:t>dog</a:t>
            </a:r>
            <a:endParaRPr lang="zh-TW" altLang="en-US" sz="2400" dirty="0"/>
          </a:p>
        </p:txBody>
      </p:sp>
      <p:sp>
        <p:nvSpPr>
          <p:cNvPr id="11" name="文字方塊 10">
            <a:extLst>
              <a:ext uri="{FF2B5EF4-FFF2-40B4-BE49-F238E27FC236}">
                <a16:creationId xmlns:a16="http://schemas.microsoft.com/office/drawing/2014/main" id="{4270D88E-58EA-4A5F-B0E9-39F7A1DC1BAD}"/>
              </a:ext>
            </a:extLst>
          </p:cNvPr>
          <p:cNvSpPr txBox="1"/>
          <p:nvPr/>
        </p:nvSpPr>
        <p:spPr>
          <a:xfrm>
            <a:off x="7068475" y="4032750"/>
            <a:ext cx="724751" cy="461665"/>
          </a:xfrm>
          <a:prstGeom prst="rect">
            <a:avLst/>
          </a:prstGeom>
          <a:noFill/>
        </p:spPr>
        <p:txBody>
          <a:bodyPr wrap="square" rtlCol="0">
            <a:spAutoFit/>
          </a:bodyPr>
          <a:lstStyle/>
          <a:p>
            <a:r>
              <a:rPr lang="en-US" altLang="zh-TW" sz="2400" dirty="0"/>
              <a:t>cat</a:t>
            </a:r>
            <a:endParaRPr lang="zh-TW" altLang="en-US" sz="2400" dirty="0"/>
          </a:p>
        </p:txBody>
      </p:sp>
      <p:sp>
        <p:nvSpPr>
          <p:cNvPr id="12" name="文字方塊 11">
            <a:extLst>
              <a:ext uri="{FF2B5EF4-FFF2-40B4-BE49-F238E27FC236}">
                <a16:creationId xmlns:a16="http://schemas.microsoft.com/office/drawing/2014/main" id="{00F04F53-9693-4E4F-A6EE-F11453AB7421}"/>
              </a:ext>
            </a:extLst>
          </p:cNvPr>
          <p:cNvSpPr txBox="1"/>
          <p:nvPr/>
        </p:nvSpPr>
        <p:spPr>
          <a:xfrm>
            <a:off x="7525935" y="3381532"/>
            <a:ext cx="986192" cy="461665"/>
          </a:xfrm>
          <a:prstGeom prst="rect">
            <a:avLst/>
          </a:prstGeom>
          <a:noFill/>
        </p:spPr>
        <p:txBody>
          <a:bodyPr wrap="square" rtlCol="0">
            <a:spAutoFit/>
          </a:bodyPr>
          <a:lstStyle/>
          <a:p>
            <a:r>
              <a:rPr lang="en-US" altLang="zh-TW" sz="2400" dirty="0"/>
              <a:t>rabbit</a:t>
            </a:r>
            <a:endParaRPr lang="zh-TW" altLang="en-US" sz="2400" dirty="0"/>
          </a:p>
        </p:txBody>
      </p:sp>
      <p:sp>
        <p:nvSpPr>
          <p:cNvPr id="13" name="橢圓 12">
            <a:extLst>
              <a:ext uri="{FF2B5EF4-FFF2-40B4-BE49-F238E27FC236}">
                <a16:creationId xmlns:a16="http://schemas.microsoft.com/office/drawing/2014/main" id="{4522C8A3-8CE0-417C-872D-887DA7364FB4}"/>
              </a:ext>
            </a:extLst>
          </p:cNvPr>
          <p:cNvSpPr/>
          <p:nvPr/>
        </p:nvSpPr>
        <p:spPr>
          <a:xfrm>
            <a:off x="5195644" y="4120439"/>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5DA4FA25-9043-41D3-A122-DA0B37ED7F84}"/>
              </a:ext>
            </a:extLst>
          </p:cNvPr>
          <p:cNvSpPr txBox="1"/>
          <p:nvPr/>
        </p:nvSpPr>
        <p:spPr>
          <a:xfrm>
            <a:off x="5287287" y="3950782"/>
            <a:ext cx="1166723" cy="461665"/>
          </a:xfrm>
          <a:prstGeom prst="rect">
            <a:avLst/>
          </a:prstGeom>
          <a:noFill/>
        </p:spPr>
        <p:txBody>
          <a:bodyPr wrap="square" rtlCol="0">
            <a:spAutoFit/>
          </a:bodyPr>
          <a:lstStyle/>
          <a:p>
            <a:r>
              <a:rPr lang="en-US" altLang="zh-TW" sz="2400" dirty="0"/>
              <a:t>jump</a:t>
            </a:r>
            <a:endParaRPr lang="zh-TW" altLang="en-US" sz="2400" dirty="0"/>
          </a:p>
        </p:txBody>
      </p:sp>
      <p:sp>
        <p:nvSpPr>
          <p:cNvPr id="15" name="橢圓 14">
            <a:extLst>
              <a:ext uri="{FF2B5EF4-FFF2-40B4-BE49-F238E27FC236}">
                <a16:creationId xmlns:a16="http://schemas.microsoft.com/office/drawing/2014/main" id="{E064CC4A-F541-4F2C-A2DA-769538787E8F}"/>
              </a:ext>
            </a:extLst>
          </p:cNvPr>
          <p:cNvSpPr/>
          <p:nvPr/>
        </p:nvSpPr>
        <p:spPr>
          <a:xfrm>
            <a:off x="5383498" y="3773486"/>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065E96B8-D051-4DF7-AFFF-6C0403042A50}"/>
              </a:ext>
            </a:extLst>
          </p:cNvPr>
          <p:cNvSpPr txBox="1"/>
          <p:nvPr/>
        </p:nvSpPr>
        <p:spPr>
          <a:xfrm>
            <a:off x="5475141" y="3603829"/>
            <a:ext cx="1166723" cy="461665"/>
          </a:xfrm>
          <a:prstGeom prst="rect">
            <a:avLst/>
          </a:prstGeom>
          <a:noFill/>
        </p:spPr>
        <p:txBody>
          <a:bodyPr wrap="square" rtlCol="0">
            <a:spAutoFit/>
          </a:bodyPr>
          <a:lstStyle/>
          <a:p>
            <a:r>
              <a:rPr lang="en-US" altLang="zh-TW" sz="2400" dirty="0"/>
              <a:t>run</a:t>
            </a:r>
            <a:endParaRPr lang="zh-TW" altLang="en-US" sz="2400" dirty="0"/>
          </a:p>
        </p:txBody>
      </p:sp>
      <p:sp>
        <p:nvSpPr>
          <p:cNvPr id="17" name="橢圓 16">
            <a:extLst>
              <a:ext uri="{FF2B5EF4-FFF2-40B4-BE49-F238E27FC236}">
                <a16:creationId xmlns:a16="http://schemas.microsoft.com/office/drawing/2014/main" id="{E35C3643-2193-4C64-A32F-7405BFF78B91}"/>
              </a:ext>
            </a:extLst>
          </p:cNvPr>
          <p:cNvSpPr/>
          <p:nvPr/>
        </p:nvSpPr>
        <p:spPr>
          <a:xfrm>
            <a:off x="7068475" y="5106704"/>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248A7F73-6D02-4D1D-BE95-8F104A0B16DD}"/>
              </a:ext>
            </a:extLst>
          </p:cNvPr>
          <p:cNvSpPr txBox="1"/>
          <p:nvPr/>
        </p:nvSpPr>
        <p:spPr>
          <a:xfrm>
            <a:off x="7176008" y="4924975"/>
            <a:ext cx="1166723" cy="461665"/>
          </a:xfrm>
          <a:prstGeom prst="rect">
            <a:avLst/>
          </a:prstGeom>
          <a:noFill/>
        </p:spPr>
        <p:txBody>
          <a:bodyPr wrap="square" rtlCol="0">
            <a:spAutoFit/>
          </a:bodyPr>
          <a:lstStyle/>
          <a:p>
            <a:r>
              <a:rPr lang="en-US" altLang="zh-TW" sz="2400" dirty="0"/>
              <a:t>flower</a:t>
            </a:r>
            <a:endParaRPr lang="zh-TW" altLang="en-US" sz="2400" dirty="0"/>
          </a:p>
        </p:txBody>
      </p:sp>
      <p:sp>
        <p:nvSpPr>
          <p:cNvPr id="19" name="橢圓 18">
            <a:extLst>
              <a:ext uri="{FF2B5EF4-FFF2-40B4-BE49-F238E27FC236}">
                <a16:creationId xmlns:a16="http://schemas.microsoft.com/office/drawing/2014/main" id="{CC1400C4-C8DD-42C8-B41E-ECBBE9A73B82}"/>
              </a:ext>
            </a:extLst>
          </p:cNvPr>
          <p:cNvSpPr/>
          <p:nvPr/>
        </p:nvSpPr>
        <p:spPr>
          <a:xfrm>
            <a:off x="7241094" y="4769400"/>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ACF14CAD-8625-4DAA-A1B1-06FC9311D806}"/>
              </a:ext>
            </a:extLst>
          </p:cNvPr>
          <p:cNvSpPr txBox="1"/>
          <p:nvPr/>
        </p:nvSpPr>
        <p:spPr>
          <a:xfrm>
            <a:off x="7348627" y="4540373"/>
            <a:ext cx="1166723" cy="461665"/>
          </a:xfrm>
          <a:prstGeom prst="rect">
            <a:avLst/>
          </a:prstGeom>
          <a:noFill/>
        </p:spPr>
        <p:txBody>
          <a:bodyPr wrap="square" rtlCol="0">
            <a:spAutoFit/>
          </a:bodyPr>
          <a:lstStyle/>
          <a:p>
            <a:r>
              <a:rPr lang="en-US" altLang="zh-TW" sz="2400" dirty="0"/>
              <a:t>tree</a:t>
            </a:r>
            <a:endParaRPr lang="zh-TW" altLang="en-US" sz="2400" dirty="0"/>
          </a:p>
        </p:txBody>
      </p:sp>
      <p:grpSp>
        <p:nvGrpSpPr>
          <p:cNvPr id="21" name="群組 20">
            <a:extLst>
              <a:ext uri="{FF2B5EF4-FFF2-40B4-BE49-F238E27FC236}">
                <a16:creationId xmlns:a16="http://schemas.microsoft.com/office/drawing/2014/main" id="{A0D433DE-E42C-42AA-9CE7-0EC6F720D227}"/>
              </a:ext>
            </a:extLst>
          </p:cNvPr>
          <p:cNvGrpSpPr/>
          <p:nvPr/>
        </p:nvGrpSpPr>
        <p:grpSpPr>
          <a:xfrm>
            <a:off x="373334" y="2774830"/>
            <a:ext cx="4716059" cy="2876642"/>
            <a:chOff x="308851" y="3133421"/>
            <a:chExt cx="4716059" cy="2876642"/>
          </a:xfrm>
        </p:grpSpPr>
        <p:sp>
          <p:nvSpPr>
            <p:cNvPr id="22" name="文字方塊 21">
              <a:extLst>
                <a:ext uri="{FF2B5EF4-FFF2-40B4-BE49-F238E27FC236}">
                  <a16:creationId xmlns:a16="http://schemas.microsoft.com/office/drawing/2014/main" id="{B44A8D37-1A2D-4665-8C60-B9D347D32FFD}"/>
                </a:ext>
              </a:extLst>
            </p:cNvPr>
            <p:cNvSpPr txBox="1"/>
            <p:nvPr/>
          </p:nvSpPr>
          <p:spPr>
            <a:xfrm>
              <a:off x="822286" y="3133421"/>
              <a:ext cx="4063139" cy="461665"/>
            </a:xfrm>
            <a:prstGeom prst="rect">
              <a:avLst/>
            </a:prstGeom>
            <a:noFill/>
          </p:spPr>
          <p:txBody>
            <a:bodyPr wrap="square" rtlCol="0">
              <a:spAutoFit/>
            </a:bodyPr>
            <a:lstStyle/>
            <a:p>
              <a:r>
                <a:rPr lang="en-US" altLang="zh-TW" sz="2400" dirty="0"/>
                <a:t>apple = [ 1   0   0   0   0 …… ]</a:t>
              </a:r>
              <a:endParaRPr lang="zh-TW" altLang="en-US" sz="2400" dirty="0"/>
            </a:p>
          </p:txBody>
        </p:sp>
        <p:sp>
          <p:nvSpPr>
            <p:cNvPr id="23" name="文字方塊 22">
              <a:extLst>
                <a:ext uri="{FF2B5EF4-FFF2-40B4-BE49-F238E27FC236}">
                  <a16:creationId xmlns:a16="http://schemas.microsoft.com/office/drawing/2014/main" id="{A5EC1025-91F2-4EE3-AE62-8F5767BC03CC}"/>
                </a:ext>
              </a:extLst>
            </p:cNvPr>
            <p:cNvSpPr txBox="1"/>
            <p:nvPr/>
          </p:nvSpPr>
          <p:spPr>
            <a:xfrm>
              <a:off x="868780" y="3719862"/>
              <a:ext cx="4063139" cy="461665"/>
            </a:xfrm>
            <a:prstGeom prst="rect">
              <a:avLst/>
            </a:prstGeom>
            <a:noFill/>
          </p:spPr>
          <p:txBody>
            <a:bodyPr wrap="square" rtlCol="0">
              <a:spAutoFit/>
            </a:bodyPr>
            <a:lstStyle/>
            <a:p>
              <a:r>
                <a:rPr lang="en-US" altLang="zh-TW" sz="2400" dirty="0"/>
                <a:t>bag    = [ 0   1   0   0   0 …… ]</a:t>
              </a:r>
              <a:endParaRPr lang="zh-TW" altLang="en-US" sz="2400" dirty="0"/>
            </a:p>
          </p:txBody>
        </p:sp>
        <p:sp>
          <p:nvSpPr>
            <p:cNvPr id="24" name="文字方塊 23">
              <a:extLst>
                <a:ext uri="{FF2B5EF4-FFF2-40B4-BE49-F238E27FC236}">
                  <a16:creationId xmlns:a16="http://schemas.microsoft.com/office/drawing/2014/main" id="{DDC0ECC1-ABE2-43A3-97CB-EA0D641E773B}"/>
                </a:ext>
              </a:extLst>
            </p:cNvPr>
            <p:cNvSpPr txBox="1"/>
            <p:nvPr/>
          </p:nvSpPr>
          <p:spPr>
            <a:xfrm>
              <a:off x="961771" y="4321716"/>
              <a:ext cx="4063139" cy="461665"/>
            </a:xfrm>
            <a:prstGeom prst="rect">
              <a:avLst/>
            </a:prstGeom>
            <a:noFill/>
          </p:spPr>
          <p:txBody>
            <a:bodyPr wrap="square" rtlCol="0">
              <a:spAutoFit/>
            </a:bodyPr>
            <a:lstStyle/>
            <a:p>
              <a:r>
                <a:rPr lang="en-US" altLang="zh-TW" sz="2400" dirty="0"/>
                <a:t>cat    = [ 0   0   1   0   0 …… ]</a:t>
              </a:r>
              <a:endParaRPr lang="zh-TW" altLang="en-US" sz="2400" dirty="0"/>
            </a:p>
          </p:txBody>
        </p:sp>
        <p:sp>
          <p:nvSpPr>
            <p:cNvPr id="25" name="文字方塊 24">
              <a:extLst>
                <a:ext uri="{FF2B5EF4-FFF2-40B4-BE49-F238E27FC236}">
                  <a16:creationId xmlns:a16="http://schemas.microsoft.com/office/drawing/2014/main" id="{64983FD6-9FF5-4114-B6A4-59E29B5F5400}"/>
                </a:ext>
              </a:extLst>
            </p:cNvPr>
            <p:cNvSpPr txBox="1"/>
            <p:nvPr/>
          </p:nvSpPr>
          <p:spPr>
            <a:xfrm>
              <a:off x="946273" y="4928525"/>
              <a:ext cx="4063139" cy="461665"/>
            </a:xfrm>
            <a:prstGeom prst="rect">
              <a:avLst/>
            </a:prstGeom>
            <a:noFill/>
          </p:spPr>
          <p:txBody>
            <a:bodyPr wrap="square" rtlCol="0">
              <a:spAutoFit/>
            </a:bodyPr>
            <a:lstStyle/>
            <a:p>
              <a:r>
                <a:rPr lang="en-US" altLang="zh-TW" sz="2400" dirty="0"/>
                <a:t>dog   = [ 0   0   0   1   0 …… ]</a:t>
              </a:r>
              <a:endParaRPr lang="zh-TW" altLang="en-US" sz="2400" dirty="0"/>
            </a:p>
          </p:txBody>
        </p:sp>
        <p:sp>
          <p:nvSpPr>
            <p:cNvPr id="26" name="文字方塊 25">
              <a:extLst>
                <a:ext uri="{FF2B5EF4-FFF2-40B4-BE49-F238E27FC236}">
                  <a16:creationId xmlns:a16="http://schemas.microsoft.com/office/drawing/2014/main" id="{D8C022CD-FD04-4094-B9D9-72F130876FA7}"/>
                </a:ext>
              </a:extLst>
            </p:cNvPr>
            <p:cNvSpPr txBox="1"/>
            <p:nvPr/>
          </p:nvSpPr>
          <p:spPr>
            <a:xfrm>
              <a:off x="308851" y="5548398"/>
              <a:ext cx="4063139" cy="461665"/>
            </a:xfrm>
            <a:prstGeom prst="rect">
              <a:avLst/>
            </a:prstGeom>
            <a:noFill/>
          </p:spPr>
          <p:txBody>
            <a:bodyPr wrap="square" rtlCol="0">
              <a:spAutoFit/>
            </a:bodyPr>
            <a:lstStyle/>
            <a:p>
              <a:r>
                <a:rPr lang="en-US" altLang="zh-TW" sz="2400" dirty="0"/>
                <a:t>elephant   = [ 0   0   0   0   1 …… ]</a:t>
              </a:r>
              <a:endParaRPr lang="zh-TW" altLang="en-US" sz="2400" dirty="0"/>
            </a:p>
          </p:txBody>
        </p:sp>
      </p:grpSp>
      <p:sp>
        <p:nvSpPr>
          <p:cNvPr id="27" name="矩形 26">
            <a:extLst>
              <a:ext uri="{FF2B5EF4-FFF2-40B4-BE49-F238E27FC236}">
                <a16:creationId xmlns:a16="http://schemas.microsoft.com/office/drawing/2014/main" id="{E1904D5D-98D8-42A0-9CD7-56416EF1C029}"/>
              </a:ext>
            </a:extLst>
          </p:cNvPr>
          <p:cNvSpPr/>
          <p:nvPr/>
        </p:nvSpPr>
        <p:spPr>
          <a:xfrm>
            <a:off x="1148272" y="2070802"/>
            <a:ext cx="2837380" cy="523220"/>
          </a:xfrm>
          <a:prstGeom prst="rect">
            <a:avLst/>
          </a:prstGeom>
        </p:spPr>
        <p:txBody>
          <a:bodyPr wrap="none">
            <a:spAutoFit/>
          </a:bodyPr>
          <a:lstStyle/>
          <a:p>
            <a:r>
              <a:rPr lang="en-US" altLang="zh-TW" sz="2800" b="1" i="1" u="sng" dirty="0"/>
              <a:t>One-hot Encoding</a:t>
            </a:r>
            <a:endParaRPr lang="zh-TW" altLang="en-US" sz="2800" b="1" i="1" u="sng" dirty="0"/>
          </a:p>
        </p:txBody>
      </p:sp>
      <p:sp>
        <p:nvSpPr>
          <p:cNvPr id="28" name="矩形 27">
            <a:extLst>
              <a:ext uri="{FF2B5EF4-FFF2-40B4-BE49-F238E27FC236}">
                <a16:creationId xmlns:a16="http://schemas.microsoft.com/office/drawing/2014/main" id="{DE6CB576-75B2-4DCF-BEE6-4EAE4DC7B15D}"/>
              </a:ext>
            </a:extLst>
          </p:cNvPr>
          <p:cNvSpPr/>
          <p:nvPr/>
        </p:nvSpPr>
        <p:spPr>
          <a:xfrm>
            <a:off x="5539454" y="2078142"/>
            <a:ext cx="2755050" cy="523220"/>
          </a:xfrm>
          <a:prstGeom prst="rect">
            <a:avLst/>
          </a:prstGeom>
        </p:spPr>
        <p:txBody>
          <a:bodyPr wrap="none">
            <a:spAutoFit/>
          </a:bodyPr>
          <a:lstStyle/>
          <a:p>
            <a:r>
              <a:rPr lang="en-US" altLang="zh-TW" sz="2800" b="1" i="1" u="sng" dirty="0"/>
              <a:t>Word Embedding</a:t>
            </a:r>
            <a:endParaRPr lang="zh-TW" altLang="en-US" sz="2800" b="1" i="1" u="sng" dirty="0"/>
          </a:p>
        </p:txBody>
      </p:sp>
      <p:sp>
        <p:nvSpPr>
          <p:cNvPr id="29" name="矩形: 圓角 28">
            <a:extLst>
              <a:ext uri="{FF2B5EF4-FFF2-40B4-BE49-F238E27FC236}">
                <a16:creationId xmlns:a16="http://schemas.microsoft.com/office/drawing/2014/main" id="{836F1289-4729-4E78-950D-1C221B037911}"/>
              </a:ext>
            </a:extLst>
          </p:cNvPr>
          <p:cNvSpPr/>
          <p:nvPr/>
        </p:nvSpPr>
        <p:spPr>
          <a:xfrm>
            <a:off x="6168455" y="990636"/>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0" name="矩形: 圓角 29">
            <a:extLst>
              <a:ext uri="{FF2B5EF4-FFF2-40B4-BE49-F238E27FC236}">
                <a16:creationId xmlns:a16="http://schemas.microsoft.com/office/drawing/2014/main" id="{4060A5E5-4DCF-4921-89F0-210B13AA14A9}"/>
              </a:ext>
            </a:extLst>
          </p:cNvPr>
          <p:cNvSpPr/>
          <p:nvPr/>
        </p:nvSpPr>
        <p:spPr>
          <a:xfrm>
            <a:off x="6767084" y="990636"/>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BDDDB5DA-AFBC-4067-9515-A7A7EAE6A8F1}"/>
              </a:ext>
            </a:extLst>
          </p:cNvPr>
          <p:cNvSpPr/>
          <p:nvPr/>
        </p:nvSpPr>
        <p:spPr>
          <a:xfrm>
            <a:off x="7365713" y="990636"/>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FE20E171-99DA-4B68-A059-AA760B48E9A8}"/>
              </a:ext>
            </a:extLst>
          </p:cNvPr>
          <p:cNvSpPr/>
          <p:nvPr/>
        </p:nvSpPr>
        <p:spPr>
          <a:xfrm>
            <a:off x="7964343" y="990636"/>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5572DFFC-9BF8-48F4-B107-A8C911E94812}"/>
              </a:ext>
            </a:extLst>
          </p:cNvPr>
          <p:cNvSpPr txBox="1"/>
          <p:nvPr/>
        </p:nvSpPr>
        <p:spPr>
          <a:xfrm>
            <a:off x="372327" y="6089633"/>
            <a:ext cx="8399345" cy="461665"/>
          </a:xfrm>
          <a:prstGeom prst="rect">
            <a:avLst/>
          </a:prstGeom>
          <a:noFill/>
        </p:spPr>
        <p:txBody>
          <a:bodyPr wrap="square">
            <a:spAutoFit/>
          </a:bodyPr>
          <a:lstStyle/>
          <a:p>
            <a:pPr algn="ctr"/>
            <a:r>
              <a:rPr lang="en-US" altLang="zh-TW" sz="2400" dirty="0"/>
              <a:t>To learn more:</a:t>
            </a:r>
            <a:r>
              <a:rPr lang="zh-TW" altLang="en-US" sz="2400" dirty="0"/>
              <a:t> </a:t>
            </a:r>
            <a:r>
              <a:rPr lang="zh-TW" altLang="en-US" sz="2400" dirty="0">
                <a:hlinkClick r:id="rId3"/>
              </a:rPr>
              <a:t>https://youtu.be/X7PH3NuYW0Q</a:t>
            </a:r>
            <a:r>
              <a:rPr lang="zh-TW" altLang="en-US" sz="2400" dirty="0"/>
              <a:t> </a:t>
            </a:r>
            <a:r>
              <a:rPr lang="en-US" altLang="zh-TW" sz="2400" dirty="0"/>
              <a:t>(in Mandarin)</a:t>
            </a:r>
            <a:endParaRPr lang="zh-TW" altLang="en-US" sz="2400" dirty="0"/>
          </a:p>
        </p:txBody>
      </p:sp>
      <p:sp>
        <p:nvSpPr>
          <p:cNvPr id="3" name="投影片編號版面配置區 2">
            <a:extLst>
              <a:ext uri="{FF2B5EF4-FFF2-40B4-BE49-F238E27FC236}">
                <a16:creationId xmlns:a16="http://schemas.microsoft.com/office/drawing/2014/main" id="{56073619-CDC4-47BC-A0F7-AD642BFAF282}"/>
              </a:ext>
            </a:extLst>
          </p:cNvPr>
          <p:cNvSpPr>
            <a:spLocks noGrp="1"/>
          </p:cNvSpPr>
          <p:nvPr>
            <p:ph type="sldNum" sz="quarter" idx="12"/>
          </p:nvPr>
        </p:nvSpPr>
        <p:spPr/>
        <p:txBody>
          <a:bodyPr/>
          <a:lstStyle/>
          <a:p>
            <a:fld id="{14FE7D4A-7B99-4F9B-9C7F-3AECE8C25A38}" type="slidenum">
              <a:rPr lang="zh-TW" altLang="en-US" smtClean="0"/>
              <a:t>3</a:t>
            </a:fld>
            <a:endParaRPr lang="zh-TW" altLang="en-US"/>
          </a:p>
        </p:txBody>
      </p:sp>
    </p:spTree>
    <p:extLst>
      <p:ext uri="{BB962C8B-B14F-4D97-AF65-F5344CB8AC3E}">
        <p14:creationId xmlns:p14="http://schemas.microsoft.com/office/powerpoint/2010/main" val="250693111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p:bldP spid="11" grpId="0"/>
      <p:bldP spid="12" grpId="0"/>
      <p:bldP spid="13" grpId="0" animBg="1"/>
      <p:bldP spid="14" grpId="0"/>
      <p:bldP spid="15" grpId="0" animBg="1"/>
      <p:bldP spid="16" grpId="0"/>
      <p:bldP spid="17" grpId="0" animBg="1"/>
      <p:bldP spid="18" grpId="0"/>
      <p:bldP spid="19" grpId="0" animBg="1"/>
      <p:bldP spid="20" grpId="0"/>
      <p:bldP spid="27" grpId="0"/>
      <p:bldP spid="28" grpId="0"/>
      <p:bldP spid="29" grpId="0" animBg="1"/>
      <p:bldP spid="30" grpId="0" animBg="1"/>
      <p:bldP spid="31" grpId="0"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7291638-B84D-4400-93FE-2EAC6AD13A1B}"/>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B6AC56E-4E70-4C1B-9E74-8D5B80965788}"/>
              </a:ext>
            </a:extLst>
          </p:cNvPr>
          <p:cNvPicPr>
            <a:picLocks noChangeAspect="1"/>
          </p:cNvPicPr>
          <p:nvPr/>
        </p:nvPicPr>
        <p:blipFill>
          <a:blip r:embed="rId3"/>
          <a:stretch>
            <a:fillRect/>
          </a:stretch>
        </p:blipFill>
        <p:spPr>
          <a:xfrm>
            <a:off x="352425" y="1936751"/>
            <a:ext cx="8515350" cy="4847098"/>
          </a:xfrm>
          <a:prstGeom prst="rect">
            <a:avLst/>
          </a:prstGeom>
        </p:spPr>
      </p:pic>
      <p:pic>
        <p:nvPicPr>
          <p:cNvPr id="7" name="圖片 6">
            <a:extLst>
              <a:ext uri="{FF2B5EF4-FFF2-40B4-BE49-F238E27FC236}">
                <a16:creationId xmlns:a16="http://schemas.microsoft.com/office/drawing/2014/main" id="{435452C1-532E-44EE-87A2-F50FD7ACA7DD}"/>
              </a:ext>
            </a:extLst>
          </p:cNvPr>
          <p:cNvPicPr>
            <a:picLocks noChangeAspect="1"/>
          </p:cNvPicPr>
          <p:nvPr/>
        </p:nvPicPr>
        <p:blipFill>
          <a:blip r:embed="rId4"/>
          <a:stretch>
            <a:fillRect/>
          </a:stretch>
        </p:blipFill>
        <p:spPr>
          <a:xfrm>
            <a:off x="3263080" y="207962"/>
            <a:ext cx="5566595" cy="1639889"/>
          </a:xfrm>
          <a:prstGeom prst="rect">
            <a:avLst/>
          </a:prstGeom>
        </p:spPr>
      </p:pic>
      <p:sp>
        <p:nvSpPr>
          <p:cNvPr id="9" name="文字方塊 8">
            <a:extLst>
              <a:ext uri="{FF2B5EF4-FFF2-40B4-BE49-F238E27FC236}">
                <a16:creationId xmlns:a16="http://schemas.microsoft.com/office/drawing/2014/main" id="{7740F22E-1453-4AEA-9611-2AD36FB27FC3}"/>
              </a:ext>
            </a:extLst>
          </p:cNvPr>
          <p:cNvSpPr txBox="1"/>
          <p:nvPr/>
        </p:nvSpPr>
        <p:spPr>
          <a:xfrm>
            <a:off x="628650" y="704740"/>
            <a:ext cx="2209799" cy="646331"/>
          </a:xfrm>
          <a:prstGeom prst="rect">
            <a:avLst/>
          </a:prstGeom>
          <a:noFill/>
        </p:spPr>
        <p:txBody>
          <a:bodyPr wrap="square">
            <a:spAutoFit/>
          </a:bodyPr>
          <a:lstStyle/>
          <a:p>
            <a:r>
              <a:rPr lang="en-US" altLang="zh-TW" dirty="0"/>
              <a:t>https://arxiv.org/abs/2003.09229</a:t>
            </a:r>
            <a:endParaRPr lang="zh-TW" altLang="en-US" dirty="0"/>
          </a:p>
        </p:txBody>
      </p:sp>
      <p:sp>
        <p:nvSpPr>
          <p:cNvPr id="2" name="投影片編號版面配置區 1">
            <a:extLst>
              <a:ext uri="{FF2B5EF4-FFF2-40B4-BE49-F238E27FC236}">
                <a16:creationId xmlns:a16="http://schemas.microsoft.com/office/drawing/2014/main" id="{F5980584-5B5C-4E9F-9773-2111F1D7C022}"/>
              </a:ext>
            </a:extLst>
          </p:cNvPr>
          <p:cNvSpPr>
            <a:spLocks noGrp="1"/>
          </p:cNvSpPr>
          <p:nvPr>
            <p:ph type="sldNum" sz="quarter" idx="12"/>
          </p:nvPr>
        </p:nvSpPr>
        <p:spPr/>
        <p:txBody>
          <a:bodyPr/>
          <a:lstStyle/>
          <a:p>
            <a:fld id="{14FE7D4A-7B99-4F9B-9C7F-3AECE8C25A38}" type="slidenum">
              <a:rPr lang="zh-TW" altLang="en-US" smtClean="0"/>
              <a:t>30</a:t>
            </a:fld>
            <a:endParaRPr lang="zh-TW" altLang="en-US"/>
          </a:p>
        </p:txBody>
      </p:sp>
    </p:spTree>
    <p:extLst>
      <p:ext uri="{BB962C8B-B14F-4D97-AF65-F5344CB8AC3E}">
        <p14:creationId xmlns:p14="http://schemas.microsoft.com/office/powerpoint/2010/main" val="92075191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7CD00-0E2A-4D3D-850B-2577733AAC9A}"/>
              </a:ext>
            </a:extLst>
          </p:cNvPr>
          <p:cNvSpPr>
            <a:spLocks noGrp="1"/>
          </p:cNvSpPr>
          <p:nvPr>
            <p:ph type="title"/>
          </p:nvPr>
        </p:nvSpPr>
        <p:spPr/>
        <p:txBody>
          <a:bodyPr/>
          <a:lstStyle/>
          <a:p>
            <a:r>
              <a:rPr lang="en-US" altLang="zh-TW" dirty="0"/>
              <a:t>Many applications …</a:t>
            </a:r>
            <a:endParaRPr lang="zh-TW" altLang="en-US" dirty="0"/>
          </a:p>
        </p:txBody>
      </p:sp>
      <p:pic>
        <p:nvPicPr>
          <p:cNvPr id="1026" name="Picture 2" descr="「變形金剛 transformers」的圖片搜尋結果">
            <a:extLst>
              <a:ext uri="{FF2B5EF4-FFF2-40B4-BE49-F238E27FC236}">
                <a16:creationId xmlns:a16="http://schemas.microsoft.com/office/drawing/2014/main" id="{317788D6-94C1-4DA6-BE1E-D0A52CDF4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46" y="1555084"/>
            <a:ext cx="3961161" cy="35254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RT png」的圖片搜尋結果">
            <a:extLst>
              <a:ext uri="{FF2B5EF4-FFF2-40B4-BE49-F238E27FC236}">
                <a16:creationId xmlns:a16="http://schemas.microsoft.com/office/drawing/2014/main" id="{5D5D1C41-435B-4766-9E92-52C370E77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353" y="912349"/>
            <a:ext cx="2451017" cy="4078931"/>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3E5DFD4B-2F76-4960-850E-B747C5516D24}"/>
              </a:ext>
            </a:extLst>
          </p:cNvPr>
          <p:cNvSpPr txBox="1"/>
          <p:nvPr/>
        </p:nvSpPr>
        <p:spPr>
          <a:xfrm>
            <a:off x="1665012" y="5109387"/>
            <a:ext cx="2674189" cy="523220"/>
          </a:xfrm>
          <a:prstGeom prst="rect">
            <a:avLst/>
          </a:prstGeom>
          <a:noFill/>
        </p:spPr>
        <p:txBody>
          <a:bodyPr wrap="square" rtlCol="0">
            <a:spAutoFit/>
          </a:bodyPr>
          <a:lstStyle/>
          <a:p>
            <a:pPr algn="ctr"/>
            <a:r>
              <a:rPr lang="en-US" altLang="zh-TW" sz="2800" b="1" i="1" u="sng" dirty="0"/>
              <a:t>Transformer </a:t>
            </a:r>
            <a:endParaRPr lang="zh-TW" altLang="en-US" sz="2800" b="1" i="1" u="sng" dirty="0"/>
          </a:p>
        </p:txBody>
      </p:sp>
      <p:sp>
        <p:nvSpPr>
          <p:cNvPr id="8" name="文字方塊 7">
            <a:extLst>
              <a:ext uri="{FF2B5EF4-FFF2-40B4-BE49-F238E27FC236}">
                <a16:creationId xmlns:a16="http://schemas.microsoft.com/office/drawing/2014/main" id="{9ACF9A85-C532-4DC3-A919-96E093492094}"/>
              </a:ext>
            </a:extLst>
          </p:cNvPr>
          <p:cNvSpPr txBox="1"/>
          <p:nvPr/>
        </p:nvSpPr>
        <p:spPr>
          <a:xfrm>
            <a:off x="5553284" y="5080517"/>
            <a:ext cx="2674189" cy="523220"/>
          </a:xfrm>
          <a:prstGeom prst="rect">
            <a:avLst/>
          </a:prstGeom>
          <a:noFill/>
        </p:spPr>
        <p:txBody>
          <a:bodyPr wrap="square" rtlCol="0">
            <a:spAutoFit/>
          </a:bodyPr>
          <a:lstStyle/>
          <a:p>
            <a:pPr algn="ctr"/>
            <a:r>
              <a:rPr lang="en-US" altLang="zh-TW" sz="2800" b="1" i="1" u="sng" dirty="0"/>
              <a:t>BERT</a:t>
            </a:r>
            <a:endParaRPr lang="zh-TW" altLang="en-US" sz="2800" b="1" i="1" u="sng" dirty="0"/>
          </a:p>
        </p:txBody>
      </p:sp>
      <p:sp>
        <p:nvSpPr>
          <p:cNvPr id="9" name="文字方塊 8">
            <a:extLst>
              <a:ext uri="{FF2B5EF4-FFF2-40B4-BE49-F238E27FC236}">
                <a16:creationId xmlns:a16="http://schemas.microsoft.com/office/drawing/2014/main" id="{381E58B4-8085-43DB-A5A7-CF69A9D01B5F}"/>
              </a:ext>
            </a:extLst>
          </p:cNvPr>
          <p:cNvSpPr txBox="1"/>
          <p:nvPr/>
        </p:nvSpPr>
        <p:spPr>
          <a:xfrm>
            <a:off x="958746" y="5632607"/>
            <a:ext cx="4086719" cy="369332"/>
          </a:xfrm>
          <a:prstGeom prst="rect">
            <a:avLst/>
          </a:prstGeom>
          <a:noFill/>
        </p:spPr>
        <p:txBody>
          <a:bodyPr wrap="square">
            <a:spAutoFit/>
          </a:bodyPr>
          <a:lstStyle/>
          <a:p>
            <a:pPr algn="ctr"/>
            <a:r>
              <a:rPr lang="zh-TW" altLang="en-US" dirty="0"/>
              <a:t>https://arxiv.org/abs/1706.03762</a:t>
            </a:r>
          </a:p>
        </p:txBody>
      </p:sp>
      <p:sp>
        <p:nvSpPr>
          <p:cNvPr id="10" name="文字方塊 9">
            <a:extLst>
              <a:ext uri="{FF2B5EF4-FFF2-40B4-BE49-F238E27FC236}">
                <a16:creationId xmlns:a16="http://schemas.microsoft.com/office/drawing/2014/main" id="{315D1F57-2189-4806-9061-1EED154B8713}"/>
              </a:ext>
            </a:extLst>
          </p:cNvPr>
          <p:cNvSpPr txBox="1"/>
          <p:nvPr/>
        </p:nvSpPr>
        <p:spPr>
          <a:xfrm>
            <a:off x="5045465" y="5632607"/>
            <a:ext cx="3793550" cy="369332"/>
          </a:xfrm>
          <a:prstGeom prst="rect">
            <a:avLst/>
          </a:prstGeom>
          <a:noFill/>
        </p:spPr>
        <p:txBody>
          <a:bodyPr wrap="square">
            <a:spAutoFit/>
          </a:bodyPr>
          <a:lstStyle/>
          <a:p>
            <a:pPr algn="ctr"/>
            <a:r>
              <a:rPr lang="zh-TW" altLang="en-US" dirty="0"/>
              <a:t>https://arxiv.org/abs/1810.04805</a:t>
            </a:r>
          </a:p>
        </p:txBody>
      </p:sp>
      <p:sp>
        <p:nvSpPr>
          <p:cNvPr id="6" name="文字方塊 5">
            <a:extLst>
              <a:ext uri="{FF2B5EF4-FFF2-40B4-BE49-F238E27FC236}">
                <a16:creationId xmlns:a16="http://schemas.microsoft.com/office/drawing/2014/main" id="{097B8BE5-3F5B-458B-B821-2D007D353A6C}"/>
              </a:ext>
            </a:extLst>
          </p:cNvPr>
          <p:cNvSpPr txBox="1"/>
          <p:nvPr/>
        </p:nvSpPr>
        <p:spPr>
          <a:xfrm>
            <a:off x="778120" y="6126957"/>
            <a:ext cx="7737230" cy="523220"/>
          </a:xfrm>
          <a:prstGeom prst="rect">
            <a:avLst/>
          </a:prstGeom>
          <a:noFill/>
        </p:spPr>
        <p:txBody>
          <a:bodyPr wrap="square" rtlCol="0">
            <a:spAutoFit/>
          </a:bodyPr>
          <a:lstStyle/>
          <a:p>
            <a:pPr algn="ctr"/>
            <a:r>
              <a:rPr lang="en-US" altLang="zh-TW" sz="2800" dirty="0"/>
              <a:t>Widely used in Natural Langue Processing (NLP)!</a:t>
            </a:r>
            <a:endParaRPr lang="zh-TW" altLang="en-US" sz="2800" dirty="0"/>
          </a:p>
        </p:txBody>
      </p:sp>
      <p:sp>
        <p:nvSpPr>
          <p:cNvPr id="3" name="投影片編號版面配置區 2">
            <a:extLst>
              <a:ext uri="{FF2B5EF4-FFF2-40B4-BE49-F238E27FC236}">
                <a16:creationId xmlns:a16="http://schemas.microsoft.com/office/drawing/2014/main" id="{5FC8FAC7-EF19-4B67-B785-4E5E243BDAE6}"/>
              </a:ext>
            </a:extLst>
          </p:cNvPr>
          <p:cNvSpPr>
            <a:spLocks noGrp="1"/>
          </p:cNvSpPr>
          <p:nvPr>
            <p:ph type="sldNum" sz="quarter" idx="12"/>
          </p:nvPr>
        </p:nvSpPr>
        <p:spPr/>
        <p:txBody>
          <a:bodyPr/>
          <a:lstStyle/>
          <a:p>
            <a:fld id="{14FE7D4A-7B99-4F9B-9C7F-3AECE8C25A38}" type="slidenum">
              <a:rPr lang="zh-TW" altLang="en-US" smtClean="0"/>
              <a:t>31</a:t>
            </a:fld>
            <a:endParaRPr lang="zh-TW" altLang="en-US"/>
          </a:p>
        </p:txBody>
      </p:sp>
    </p:spTree>
    <p:extLst>
      <p:ext uri="{BB962C8B-B14F-4D97-AF65-F5344CB8AC3E}">
        <p14:creationId xmlns:p14="http://schemas.microsoft.com/office/powerpoint/2010/main" val="313220467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B81FF-E209-40E7-B443-85D6D62F10D7}"/>
              </a:ext>
            </a:extLst>
          </p:cNvPr>
          <p:cNvSpPr>
            <a:spLocks noGrp="1"/>
          </p:cNvSpPr>
          <p:nvPr>
            <p:ph type="title"/>
          </p:nvPr>
        </p:nvSpPr>
        <p:spPr/>
        <p:txBody>
          <a:bodyPr/>
          <a:lstStyle/>
          <a:p>
            <a:r>
              <a:rPr lang="en-US" altLang="zh-TW" dirty="0"/>
              <a:t>Self-attention for Speech</a:t>
            </a:r>
            <a:endParaRPr lang="zh-TW" altLang="en-US" dirty="0"/>
          </a:p>
        </p:txBody>
      </p:sp>
      <p:sp>
        <p:nvSpPr>
          <p:cNvPr id="8" name="文字方塊 7">
            <a:extLst>
              <a:ext uri="{FF2B5EF4-FFF2-40B4-BE49-F238E27FC236}">
                <a16:creationId xmlns:a16="http://schemas.microsoft.com/office/drawing/2014/main" id="{BF7390A5-B1B3-4478-9A82-C96AD4F48D4E}"/>
              </a:ext>
            </a:extLst>
          </p:cNvPr>
          <p:cNvSpPr txBox="1"/>
          <p:nvPr/>
        </p:nvSpPr>
        <p:spPr>
          <a:xfrm>
            <a:off x="4572000" y="5997701"/>
            <a:ext cx="4065672" cy="523220"/>
          </a:xfrm>
          <a:prstGeom prst="rect">
            <a:avLst/>
          </a:prstGeom>
          <a:noFill/>
        </p:spPr>
        <p:txBody>
          <a:bodyPr wrap="square" rtlCol="0">
            <a:spAutoFit/>
          </a:bodyPr>
          <a:lstStyle/>
          <a:p>
            <a:pPr algn="ctr"/>
            <a:r>
              <a:rPr lang="en-US" altLang="zh-TW" sz="2800" b="1" i="1" u="sng" dirty="0"/>
              <a:t>Truncated Self-attention</a:t>
            </a:r>
            <a:endParaRPr lang="zh-TW" altLang="en-US" sz="2800" b="1" i="1" u="sng" dirty="0"/>
          </a:p>
        </p:txBody>
      </p:sp>
      <p:cxnSp>
        <p:nvCxnSpPr>
          <p:cNvPr id="9" name="直線單箭頭接點 8">
            <a:extLst>
              <a:ext uri="{FF2B5EF4-FFF2-40B4-BE49-F238E27FC236}">
                <a16:creationId xmlns:a16="http://schemas.microsoft.com/office/drawing/2014/main" id="{4A7AB642-773E-48AD-A049-727AB58CFFE0}"/>
              </a:ext>
            </a:extLst>
          </p:cNvPr>
          <p:cNvCxnSpPr>
            <a:cxnSpLocks/>
          </p:cNvCxnSpPr>
          <p:nvPr/>
        </p:nvCxnSpPr>
        <p:spPr>
          <a:xfrm flipV="1">
            <a:off x="5138086"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A0A0463-0813-4FD3-8A51-EBB87159AFCA}"/>
              </a:ext>
            </a:extLst>
          </p:cNvPr>
          <p:cNvCxnSpPr>
            <a:cxnSpLocks/>
          </p:cNvCxnSpPr>
          <p:nvPr/>
        </p:nvCxnSpPr>
        <p:spPr>
          <a:xfrm flipV="1">
            <a:off x="6099008"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2F2021B-DBA4-4F98-8544-72B752B7FEC6}"/>
              </a:ext>
            </a:extLst>
          </p:cNvPr>
          <p:cNvCxnSpPr>
            <a:cxnSpLocks/>
          </p:cNvCxnSpPr>
          <p:nvPr/>
        </p:nvCxnSpPr>
        <p:spPr>
          <a:xfrm flipV="1">
            <a:off x="7069556"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7024AA3-9FC2-43FD-8645-3E9471FE420B}"/>
              </a:ext>
            </a:extLst>
          </p:cNvPr>
          <p:cNvCxnSpPr>
            <a:cxnSpLocks/>
          </p:cNvCxnSpPr>
          <p:nvPr/>
        </p:nvCxnSpPr>
        <p:spPr>
          <a:xfrm flipV="1">
            <a:off x="8059354"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9DE4AFC9-4AC3-4B0B-8F55-FA9700FCE089}"/>
              </a:ext>
            </a:extLst>
          </p:cNvPr>
          <p:cNvCxnSpPr>
            <a:cxnSpLocks/>
          </p:cNvCxnSpPr>
          <p:nvPr/>
        </p:nvCxnSpPr>
        <p:spPr>
          <a:xfrm flipV="1">
            <a:off x="5105428"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C23E8D98-64BB-41CB-A387-087E75672E0D}"/>
              </a:ext>
            </a:extLst>
          </p:cNvPr>
          <p:cNvCxnSpPr>
            <a:cxnSpLocks/>
          </p:cNvCxnSpPr>
          <p:nvPr/>
        </p:nvCxnSpPr>
        <p:spPr>
          <a:xfrm flipV="1">
            <a:off x="6066350"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18D64125-C87A-4D5A-A0AF-4FF3A386D69B}"/>
              </a:ext>
            </a:extLst>
          </p:cNvPr>
          <p:cNvCxnSpPr>
            <a:cxnSpLocks/>
          </p:cNvCxnSpPr>
          <p:nvPr/>
        </p:nvCxnSpPr>
        <p:spPr>
          <a:xfrm flipV="1">
            <a:off x="7036898"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541883A6-5930-4B30-89CD-892200B59BF5}"/>
              </a:ext>
            </a:extLst>
          </p:cNvPr>
          <p:cNvCxnSpPr>
            <a:cxnSpLocks/>
          </p:cNvCxnSpPr>
          <p:nvPr/>
        </p:nvCxnSpPr>
        <p:spPr>
          <a:xfrm flipV="1">
            <a:off x="8026696"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2BF844A8-F591-4F0F-8181-95539A441806}"/>
              </a:ext>
            </a:extLst>
          </p:cNvPr>
          <p:cNvSpPr/>
          <p:nvPr/>
        </p:nvSpPr>
        <p:spPr>
          <a:xfrm>
            <a:off x="4924832" y="5020726"/>
            <a:ext cx="465153" cy="6654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892D724E-DD14-4B40-B7A5-49BB93774151}"/>
              </a:ext>
            </a:extLst>
          </p:cNvPr>
          <p:cNvSpPr/>
          <p:nvPr/>
        </p:nvSpPr>
        <p:spPr>
          <a:xfrm>
            <a:off x="7850667"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9" name="文字方塊 18">
            <a:extLst>
              <a:ext uri="{FF2B5EF4-FFF2-40B4-BE49-F238E27FC236}">
                <a16:creationId xmlns:a16="http://schemas.microsoft.com/office/drawing/2014/main" id="{FA1EAB4A-7913-4813-BB36-2DA9BE4F177F}"/>
              </a:ext>
            </a:extLst>
          </p:cNvPr>
          <p:cNvSpPr txBox="1"/>
          <p:nvPr/>
        </p:nvSpPr>
        <p:spPr>
          <a:xfrm>
            <a:off x="4843083" y="5107565"/>
            <a:ext cx="628650" cy="461665"/>
          </a:xfrm>
          <a:prstGeom prst="rect">
            <a:avLst/>
          </a:prstGeom>
          <a:noFill/>
        </p:spPr>
        <p:txBody>
          <a:bodyPr wrap="square" rtlCol="0">
            <a:spAutoFit/>
          </a:bodyPr>
          <a:lstStyle/>
          <a:p>
            <a:pPr algn="ctr"/>
            <a:endParaRPr lang="zh-TW" altLang="en-US" sz="2400" dirty="0"/>
          </a:p>
        </p:txBody>
      </p:sp>
      <p:sp>
        <p:nvSpPr>
          <p:cNvPr id="20" name="文字方塊 19">
            <a:extLst>
              <a:ext uri="{FF2B5EF4-FFF2-40B4-BE49-F238E27FC236}">
                <a16:creationId xmlns:a16="http://schemas.microsoft.com/office/drawing/2014/main" id="{B9F02236-E75C-4E04-87B3-C87458BBCC88}"/>
              </a:ext>
            </a:extLst>
          </p:cNvPr>
          <p:cNvSpPr txBox="1"/>
          <p:nvPr/>
        </p:nvSpPr>
        <p:spPr>
          <a:xfrm>
            <a:off x="7755626" y="5107565"/>
            <a:ext cx="628650" cy="461665"/>
          </a:xfrm>
          <a:prstGeom prst="rect">
            <a:avLst/>
          </a:prstGeom>
          <a:noFill/>
        </p:spPr>
        <p:txBody>
          <a:bodyPr wrap="square" rtlCol="0">
            <a:spAutoFit/>
          </a:bodyPr>
          <a:lstStyle/>
          <a:p>
            <a:pPr algn="ctr"/>
            <a:endParaRPr lang="zh-TW" altLang="en-US" sz="2400" dirty="0"/>
          </a:p>
        </p:txBody>
      </p:sp>
      <p:sp>
        <p:nvSpPr>
          <p:cNvPr id="21" name="矩形 20">
            <a:extLst>
              <a:ext uri="{FF2B5EF4-FFF2-40B4-BE49-F238E27FC236}">
                <a16:creationId xmlns:a16="http://schemas.microsoft.com/office/drawing/2014/main" id="{3FF96630-E99D-475F-BC67-627B14841842}"/>
              </a:ext>
            </a:extLst>
          </p:cNvPr>
          <p:cNvSpPr/>
          <p:nvPr/>
        </p:nvSpPr>
        <p:spPr>
          <a:xfrm>
            <a:off x="5882462"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2" name="文字方塊 21">
            <a:extLst>
              <a:ext uri="{FF2B5EF4-FFF2-40B4-BE49-F238E27FC236}">
                <a16:creationId xmlns:a16="http://schemas.microsoft.com/office/drawing/2014/main" id="{EEA06AC4-AC15-4537-8073-DBBC49428AB2}"/>
              </a:ext>
            </a:extLst>
          </p:cNvPr>
          <p:cNvSpPr txBox="1"/>
          <p:nvPr/>
        </p:nvSpPr>
        <p:spPr>
          <a:xfrm>
            <a:off x="5800713" y="5107565"/>
            <a:ext cx="628650" cy="461665"/>
          </a:xfrm>
          <a:prstGeom prst="rect">
            <a:avLst/>
          </a:prstGeom>
          <a:noFill/>
        </p:spPr>
        <p:txBody>
          <a:bodyPr wrap="square" rtlCol="0">
            <a:spAutoFit/>
          </a:bodyPr>
          <a:lstStyle/>
          <a:p>
            <a:pPr algn="ctr"/>
            <a:endParaRPr lang="zh-TW" altLang="en-US" sz="2400" dirty="0"/>
          </a:p>
        </p:txBody>
      </p:sp>
      <p:sp>
        <p:nvSpPr>
          <p:cNvPr id="23" name="矩形 22">
            <a:extLst>
              <a:ext uri="{FF2B5EF4-FFF2-40B4-BE49-F238E27FC236}">
                <a16:creationId xmlns:a16="http://schemas.microsoft.com/office/drawing/2014/main" id="{5AAEF8E8-447D-4063-BF7B-C5008EFAA364}"/>
              </a:ext>
            </a:extLst>
          </p:cNvPr>
          <p:cNvSpPr/>
          <p:nvPr/>
        </p:nvSpPr>
        <p:spPr>
          <a:xfrm>
            <a:off x="6844709"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 name="文字方塊 23">
            <a:extLst>
              <a:ext uri="{FF2B5EF4-FFF2-40B4-BE49-F238E27FC236}">
                <a16:creationId xmlns:a16="http://schemas.microsoft.com/office/drawing/2014/main" id="{53733932-626B-4C7B-933F-959C22A28FF2}"/>
              </a:ext>
            </a:extLst>
          </p:cNvPr>
          <p:cNvSpPr txBox="1"/>
          <p:nvPr/>
        </p:nvSpPr>
        <p:spPr>
          <a:xfrm>
            <a:off x="6756314" y="5107565"/>
            <a:ext cx="628650" cy="461665"/>
          </a:xfrm>
          <a:prstGeom prst="rect">
            <a:avLst/>
          </a:prstGeom>
          <a:noFill/>
        </p:spPr>
        <p:txBody>
          <a:bodyPr wrap="square" rtlCol="0">
            <a:spAutoFit/>
          </a:bodyPr>
          <a:lstStyle/>
          <a:p>
            <a:pPr algn="ctr"/>
            <a:endParaRPr lang="zh-TW" altLang="en-US" sz="2400" dirty="0"/>
          </a:p>
        </p:txBody>
      </p:sp>
      <p:sp>
        <p:nvSpPr>
          <p:cNvPr id="25" name="矩形: 圓角 24">
            <a:extLst>
              <a:ext uri="{FF2B5EF4-FFF2-40B4-BE49-F238E27FC236}">
                <a16:creationId xmlns:a16="http://schemas.microsoft.com/office/drawing/2014/main" id="{96408B31-9CA0-405B-96B5-40BB70B6B904}"/>
              </a:ext>
            </a:extLst>
          </p:cNvPr>
          <p:cNvSpPr/>
          <p:nvPr/>
        </p:nvSpPr>
        <p:spPr>
          <a:xfrm>
            <a:off x="4634884" y="3070115"/>
            <a:ext cx="3749387" cy="1291009"/>
          </a:xfrm>
          <a:prstGeom prst="roundRect">
            <a:avLst/>
          </a:prstGeom>
          <a:blipFill>
            <a:blip r:embed="rId2"/>
            <a:tile tx="0" ty="0" sx="100000" sy="100000" flip="none" algn="tl"/>
          </a:blipFill>
          <a:ln w="381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p:sp>
        <p:nvSpPr>
          <p:cNvPr id="26" name="矩形 25">
            <a:extLst>
              <a:ext uri="{FF2B5EF4-FFF2-40B4-BE49-F238E27FC236}">
                <a16:creationId xmlns:a16="http://schemas.microsoft.com/office/drawing/2014/main" id="{600F092D-5172-4177-8618-D61C12BAEED2}"/>
              </a:ext>
            </a:extLst>
          </p:cNvPr>
          <p:cNvSpPr/>
          <p:nvPr/>
        </p:nvSpPr>
        <p:spPr>
          <a:xfrm>
            <a:off x="4887881" y="189153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7" name="矩形 26">
            <a:extLst>
              <a:ext uri="{FF2B5EF4-FFF2-40B4-BE49-F238E27FC236}">
                <a16:creationId xmlns:a16="http://schemas.microsoft.com/office/drawing/2014/main" id="{A65D5FB2-E599-49B6-963C-BDFE0FBF6E66}"/>
              </a:ext>
            </a:extLst>
          </p:cNvPr>
          <p:cNvSpPr/>
          <p:nvPr/>
        </p:nvSpPr>
        <p:spPr>
          <a:xfrm>
            <a:off x="5846805"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 name="矩形 27">
            <a:extLst>
              <a:ext uri="{FF2B5EF4-FFF2-40B4-BE49-F238E27FC236}">
                <a16:creationId xmlns:a16="http://schemas.microsoft.com/office/drawing/2014/main" id="{A868A218-1422-4744-AE64-374ED59229E6}"/>
              </a:ext>
            </a:extLst>
          </p:cNvPr>
          <p:cNvSpPr/>
          <p:nvPr/>
        </p:nvSpPr>
        <p:spPr>
          <a:xfrm>
            <a:off x="6809216"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9" name="矩形 28">
            <a:extLst>
              <a:ext uri="{FF2B5EF4-FFF2-40B4-BE49-F238E27FC236}">
                <a16:creationId xmlns:a16="http://schemas.microsoft.com/office/drawing/2014/main" id="{A5F82C27-72BE-493E-A742-2E57DF8198C7}"/>
              </a:ext>
            </a:extLst>
          </p:cNvPr>
          <p:cNvSpPr/>
          <p:nvPr/>
        </p:nvSpPr>
        <p:spPr>
          <a:xfrm>
            <a:off x="7794120"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D36A9D36-B1C5-478C-8BEC-3949023B8ACE}"/>
                  </a:ext>
                </a:extLst>
              </p:cNvPr>
              <p:cNvSpPr txBox="1"/>
              <p:nvPr/>
            </p:nvSpPr>
            <p:spPr>
              <a:xfrm>
                <a:off x="7669115" y="19790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0" name="文字方塊 29">
                <a:extLst>
                  <a:ext uri="{FF2B5EF4-FFF2-40B4-BE49-F238E27FC236}">
                    <a16:creationId xmlns:a16="http://schemas.microsoft.com/office/drawing/2014/main" id="{D36A9D36-B1C5-478C-8BEC-3949023B8ACE}"/>
                  </a:ext>
                </a:extLst>
              </p:cNvPr>
              <p:cNvSpPr txBox="1">
                <a:spLocks noRot="1" noChangeAspect="1" noMove="1" noResize="1" noEditPoints="1" noAdjustHandles="1" noChangeArrowheads="1" noChangeShapeType="1" noTextEdit="1"/>
              </p:cNvSpPr>
              <p:nvPr/>
            </p:nvSpPr>
            <p:spPr>
              <a:xfrm>
                <a:off x="7669115" y="1979032"/>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72BAC95F-3338-4507-80B3-93CD2BE1F7BA}"/>
                  </a:ext>
                </a:extLst>
              </p:cNvPr>
              <p:cNvSpPr txBox="1"/>
              <p:nvPr/>
            </p:nvSpPr>
            <p:spPr>
              <a:xfrm>
                <a:off x="6692916" y="19864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72BAC95F-3338-4507-80B3-93CD2BE1F7BA}"/>
                  </a:ext>
                </a:extLst>
              </p:cNvPr>
              <p:cNvSpPr txBox="1">
                <a:spLocks noRot="1" noChangeAspect="1" noMove="1" noResize="1" noEditPoints="1" noAdjustHandles="1" noChangeArrowheads="1" noChangeShapeType="1" noTextEdit="1"/>
              </p:cNvSpPr>
              <p:nvPr/>
            </p:nvSpPr>
            <p:spPr>
              <a:xfrm>
                <a:off x="6692916" y="1986444"/>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69AA7EB1-853D-49E8-ABC4-964898DD98C8}"/>
                  </a:ext>
                </a:extLst>
              </p:cNvPr>
              <p:cNvSpPr txBox="1"/>
              <p:nvPr/>
            </p:nvSpPr>
            <p:spPr>
              <a:xfrm>
                <a:off x="5730505" y="200577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 name="文字方塊 31">
                <a:extLst>
                  <a:ext uri="{FF2B5EF4-FFF2-40B4-BE49-F238E27FC236}">
                    <a16:creationId xmlns:a16="http://schemas.microsoft.com/office/drawing/2014/main" id="{69AA7EB1-853D-49E8-ABC4-964898DD98C8}"/>
                  </a:ext>
                </a:extLst>
              </p:cNvPr>
              <p:cNvSpPr txBox="1">
                <a:spLocks noRot="1" noChangeAspect="1" noMove="1" noResize="1" noEditPoints="1" noAdjustHandles="1" noChangeArrowheads="1" noChangeShapeType="1" noTextEdit="1"/>
              </p:cNvSpPr>
              <p:nvPr/>
            </p:nvSpPr>
            <p:spPr>
              <a:xfrm>
                <a:off x="5730505" y="2005779"/>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384A736-49A4-429D-92C5-00936A7156F5}"/>
                  </a:ext>
                </a:extLst>
              </p:cNvPr>
              <p:cNvSpPr txBox="1"/>
              <p:nvPr/>
            </p:nvSpPr>
            <p:spPr>
              <a:xfrm>
                <a:off x="4790372" y="19607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4384A736-49A4-429D-92C5-00936A7156F5}"/>
                  </a:ext>
                </a:extLst>
              </p:cNvPr>
              <p:cNvSpPr txBox="1">
                <a:spLocks noRot="1" noChangeAspect="1" noMove="1" noResize="1" noEditPoints="1" noAdjustHandles="1" noChangeArrowheads="1" noChangeShapeType="1" noTextEdit="1"/>
              </p:cNvSpPr>
              <p:nvPr/>
            </p:nvSpPr>
            <p:spPr>
              <a:xfrm>
                <a:off x="4790372" y="19607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F0734D2B-E72C-482D-93AC-B0A18A1AF6A8}"/>
                  </a:ext>
                </a:extLst>
              </p:cNvPr>
              <p:cNvSpPr txBox="1"/>
              <p:nvPr/>
            </p:nvSpPr>
            <p:spPr>
              <a:xfrm>
                <a:off x="7755626" y="512645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 name="文字方塊 33">
                <a:extLst>
                  <a:ext uri="{FF2B5EF4-FFF2-40B4-BE49-F238E27FC236}">
                    <a16:creationId xmlns:a16="http://schemas.microsoft.com/office/drawing/2014/main" id="{F0734D2B-E72C-482D-93AC-B0A18A1AF6A8}"/>
                  </a:ext>
                </a:extLst>
              </p:cNvPr>
              <p:cNvSpPr txBox="1">
                <a:spLocks noRot="1" noChangeAspect="1" noMove="1" noResize="1" noEditPoints="1" noAdjustHandles="1" noChangeArrowheads="1" noChangeShapeType="1" noTextEdit="1"/>
              </p:cNvSpPr>
              <p:nvPr/>
            </p:nvSpPr>
            <p:spPr>
              <a:xfrm>
                <a:off x="7755626" y="5126452"/>
                <a:ext cx="715161" cy="46897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F4C8ACB1-4758-493E-879E-6335666B76BF}"/>
                  </a:ext>
                </a:extLst>
              </p:cNvPr>
              <p:cNvSpPr txBox="1"/>
              <p:nvPr/>
            </p:nvSpPr>
            <p:spPr>
              <a:xfrm>
                <a:off x="6779427"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F4C8ACB1-4758-493E-879E-6335666B76BF}"/>
                  </a:ext>
                </a:extLst>
              </p:cNvPr>
              <p:cNvSpPr txBox="1">
                <a:spLocks noRot="1" noChangeAspect="1" noMove="1" noResize="1" noEditPoints="1" noAdjustHandles="1" noChangeArrowheads="1" noChangeShapeType="1" noTextEdit="1"/>
              </p:cNvSpPr>
              <p:nvPr/>
            </p:nvSpPr>
            <p:spPr>
              <a:xfrm>
                <a:off x="6779427" y="5126452"/>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B3BC2F3-CEAF-41F8-86F9-2782F5BADF08}"/>
                  </a:ext>
                </a:extLst>
              </p:cNvPr>
              <p:cNvSpPr txBox="1"/>
              <p:nvPr/>
            </p:nvSpPr>
            <p:spPr>
              <a:xfrm>
                <a:off x="5817016"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6" name="文字方塊 35">
                <a:extLst>
                  <a:ext uri="{FF2B5EF4-FFF2-40B4-BE49-F238E27FC236}">
                    <a16:creationId xmlns:a16="http://schemas.microsoft.com/office/drawing/2014/main" id="{1B3BC2F3-CEAF-41F8-86F9-2782F5BADF08}"/>
                  </a:ext>
                </a:extLst>
              </p:cNvPr>
              <p:cNvSpPr txBox="1">
                <a:spLocks noRot="1" noChangeAspect="1" noMove="1" noResize="1" noEditPoints="1" noAdjustHandles="1" noChangeArrowheads="1" noChangeShapeType="1" noTextEdit="1"/>
              </p:cNvSpPr>
              <p:nvPr/>
            </p:nvSpPr>
            <p:spPr>
              <a:xfrm>
                <a:off x="5817016" y="5126452"/>
                <a:ext cx="715161" cy="4700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546CCE43-8508-44E1-8633-C65A2E0B34A5}"/>
                  </a:ext>
                </a:extLst>
              </p:cNvPr>
              <p:cNvSpPr txBox="1"/>
              <p:nvPr/>
            </p:nvSpPr>
            <p:spPr>
              <a:xfrm>
                <a:off x="4876883"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7" name="文字方塊 36">
                <a:extLst>
                  <a:ext uri="{FF2B5EF4-FFF2-40B4-BE49-F238E27FC236}">
                    <a16:creationId xmlns:a16="http://schemas.microsoft.com/office/drawing/2014/main" id="{546CCE43-8508-44E1-8633-C65A2E0B34A5}"/>
                  </a:ext>
                </a:extLst>
              </p:cNvPr>
              <p:cNvSpPr txBox="1">
                <a:spLocks noRot="1" noChangeAspect="1" noMove="1" noResize="1" noEditPoints="1" noAdjustHandles="1" noChangeArrowheads="1" noChangeShapeType="1" noTextEdit="1"/>
              </p:cNvSpPr>
              <p:nvPr/>
            </p:nvSpPr>
            <p:spPr>
              <a:xfrm>
                <a:off x="4876883" y="5126452"/>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38" name="矩形 37">
            <a:extLst>
              <a:ext uri="{FF2B5EF4-FFF2-40B4-BE49-F238E27FC236}">
                <a16:creationId xmlns:a16="http://schemas.microsoft.com/office/drawing/2014/main" id="{3E03652B-39CF-41D4-8D77-91AF01ABDCFB}"/>
              </a:ext>
            </a:extLst>
          </p:cNvPr>
          <p:cNvSpPr/>
          <p:nvPr/>
        </p:nvSpPr>
        <p:spPr>
          <a:xfrm>
            <a:off x="4735215" y="1701729"/>
            <a:ext cx="786492" cy="4262548"/>
          </a:xfrm>
          <a:prstGeom prst="rect">
            <a:avLst/>
          </a:prstGeom>
          <a:solidFill>
            <a:srgbClr val="000000">
              <a:alpha val="25098"/>
            </a:srgbClr>
          </a:solidFill>
          <a:effectLst>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95AC6A12-9D63-4890-9C0B-0398B419C1A7}"/>
              </a:ext>
            </a:extLst>
          </p:cNvPr>
          <p:cNvSpPr txBox="1"/>
          <p:nvPr/>
        </p:nvSpPr>
        <p:spPr>
          <a:xfrm>
            <a:off x="5156188" y="1312071"/>
            <a:ext cx="3749386" cy="461665"/>
          </a:xfrm>
          <a:prstGeom prst="rect">
            <a:avLst/>
          </a:prstGeom>
          <a:noFill/>
        </p:spPr>
        <p:txBody>
          <a:bodyPr wrap="square" rtlCol="0">
            <a:spAutoFit/>
          </a:bodyPr>
          <a:lstStyle/>
          <a:p>
            <a:pPr algn="ctr"/>
            <a:r>
              <a:rPr lang="en-US" altLang="zh-TW" sz="2400" dirty="0"/>
              <a:t>Attention in a range</a:t>
            </a:r>
            <a:endParaRPr lang="zh-TW" altLang="en-US" sz="2400" dirty="0"/>
          </a:p>
        </p:txBody>
      </p:sp>
      <p:sp>
        <p:nvSpPr>
          <p:cNvPr id="40" name="矩形 39">
            <a:extLst>
              <a:ext uri="{FF2B5EF4-FFF2-40B4-BE49-F238E27FC236}">
                <a16:creationId xmlns:a16="http://schemas.microsoft.com/office/drawing/2014/main" id="{3DB635BC-DCE4-4F5F-B5DE-4DEF45BB5BF2}"/>
              </a:ext>
            </a:extLst>
          </p:cNvPr>
          <p:cNvSpPr/>
          <p:nvPr/>
        </p:nvSpPr>
        <p:spPr>
          <a:xfrm>
            <a:off x="6756314" y="4846074"/>
            <a:ext cx="662838" cy="10284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手繪多邊形: 圖案 40">
            <a:extLst>
              <a:ext uri="{FF2B5EF4-FFF2-40B4-BE49-F238E27FC236}">
                <a16:creationId xmlns:a16="http://schemas.microsoft.com/office/drawing/2014/main" id="{BBB6F04D-810C-4B70-A321-6BA8D4B61CEF}"/>
              </a:ext>
            </a:extLst>
          </p:cNvPr>
          <p:cNvSpPr/>
          <p:nvPr/>
        </p:nvSpPr>
        <p:spPr>
          <a:xfrm>
            <a:off x="6053051" y="3895986"/>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手繪多邊形: 圖案 41">
            <a:extLst>
              <a:ext uri="{FF2B5EF4-FFF2-40B4-BE49-F238E27FC236}">
                <a16:creationId xmlns:a16="http://schemas.microsoft.com/office/drawing/2014/main" id="{AB825540-DA1B-499B-A775-4968A9EBC9FA}"/>
              </a:ext>
            </a:extLst>
          </p:cNvPr>
          <p:cNvSpPr/>
          <p:nvPr/>
        </p:nvSpPr>
        <p:spPr>
          <a:xfrm flipH="1">
            <a:off x="7092133" y="3888137"/>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手繪多邊形: 圖案 42">
            <a:extLst>
              <a:ext uri="{FF2B5EF4-FFF2-40B4-BE49-F238E27FC236}">
                <a16:creationId xmlns:a16="http://schemas.microsoft.com/office/drawing/2014/main" id="{8E53A19E-B846-4E41-8DA2-066BB78CDFC6}"/>
              </a:ext>
            </a:extLst>
          </p:cNvPr>
          <p:cNvSpPr/>
          <p:nvPr/>
        </p:nvSpPr>
        <p:spPr>
          <a:xfrm>
            <a:off x="5123051" y="3317306"/>
            <a:ext cx="1963891" cy="827830"/>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4" name="群組 43">
            <a:extLst>
              <a:ext uri="{FF2B5EF4-FFF2-40B4-BE49-F238E27FC236}">
                <a16:creationId xmlns:a16="http://schemas.microsoft.com/office/drawing/2014/main" id="{134F89D1-D0D7-4437-B03E-6FD7D2FDA9D9}"/>
              </a:ext>
            </a:extLst>
          </p:cNvPr>
          <p:cNvGrpSpPr/>
          <p:nvPr/>
        </p:nvGrpSpPr>
        <p:grpSpPr>
          <a:xfrm>
            <a:off x="5616306" y="3478430"/>
            <a:ext cx="314881" cy="299865"/>
            <a:chOff x="4839733" y="3148800"/>
            <a:chExt cx="314881" cy="299865"/>
          </a:xfrm>
        </p:grpSpPr>
        <p:cxnSp>
          <p:nvCxnSpPr>
            <p:cNvPr id="45" name="直線接點 44">
              <a:extLst>
                <a:ext uri="{FF2B5EF4-FFF2-40B4-BE49-F238E27FC236}">
                  <a16:creationId xmlns:a16="http://schemas.microsoft.com/office/drawing/2014/main" id="{028FB4DE-DDF3-4B80-9571-7305349892B3}"/>
                </a:ext>
              </a:extLst>
            </p:cNvPr>
            <p:cNvCxnSpPr>
              <a:cxnSpLocks/>
            </p:cNvCxnSpPr>
            <p:nvPr/>
          </p:nvCxnSpPr>
          <p:spPr>
            <a:xfrm>
              <a:off x="4839733" y="3181584"/>
              <a:ext cx="314881" cy="2474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4C03BF72-CF93-4A94-ABD5-CA9462B7FBC9}"/>
                </a:ext>
              </a:extLst>
            </p:cNvPr>
            <p:cNvCxnSpPr>
              <a:cxnSpLocks/>
            </p:cNvCxnSpPr>
            <p:nvPr/>
          </p:nvCxnSpPr>
          <p:spPr>
            <a:xfrm flipH="1">
              <a:off x="4880472" y="3148800"/>
              <a:ext cx="216040" cy="2998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右大括弧 46">
            <a:extLst>
              <a:ext uri="{FF2B5EF4-FFF2-40B4-BE49-F238E27FC236}">
                <a16:creationId xmlns:a16="http://schemas.microsoft.com/office/drawing/2014/main" id="{4690C5E8-41B9-450C-9CD3-ECF50AF83E30}"/>
              </a:ext>
            </a:extLst>
          </p:cNvPr>
          <p:cNvSpPr/>
          <p:nvPr/>
        </p:nvSpPr>
        <p:spPr>
          <a:xfrm rot="16200000">
            <a:off x="6909349" y="643880"/>
            <a:ext cx="308838" cy="2665929"/>
          </a:xfrm>
          <a:prstGeom prst="rightBrace">
            <a:avLst>
              <a:gd name="adj1" fmla="val 62879"/>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6FE9EA07-12E5-4501-A8E9-0B9C162FE88C}"/>
              </a:ext>
            </a:extLst>
          </p:cNvPr>
          <p:cNvSpPr txBox="1"/>
          <p:nvPr/>
        </p:nvSpPr>
        <p:spPr>
          <a:xfrm>
            <a:off x="540234" y="1666354"/>
            <a:ext cx="3474890" cy="830997"/>
          </a:xfrm>
          <a:prstGeom prst="rect">
            <a:avLst/>
          </a:prstGeom>
          <a:noFill/>
        </p:spPr>
        <p:txBody>
          <a:bodyPr wrap="square" rtlCol="0">
            <a:spAutoFit/>
          </a:bodyPr>
          <a:lstStyle/>
          <a:p>
            <a:r>
              <a:rPr lang="en-US" altLang="zh-TW" sz="2400" dirty="0"/>
              <a:t>Speech is a very long vector sequence.</a:t>
            </a:r>
            <a:endParaRPr lang="zh-TW" altLang="en-US" sz="2400" dirty="0"/>
          </a:p>
        </p:txBody>
      </p:sp>
      <p:pic>
        <p:nvPicPr>
          <p:cNvPr id="49" name="圖片 48">
            <a:extLst>
              <a:ext uri="{FF2B5EF4-FFF2-40B4-BE49-F238E27FC236}">
                <a16:creationId xmlns:a16="http://schemas.microsoft.com/office/drawing/2014/main" id="{53CE568C-69FB-4926-9848-F13B31A1B703}"/>
              </a:ext>
            </a:extLst>
          </p:cNvPr>
          <p:cNvPicPr>
            <a:picLocks noChangeAspect="1"/>
          </p:cNvPicPr>
          <p:nvPr/>
        </p:nvPicPr>
        <p:blipFill>
          <a:blip r:embed="rId11"/>
          <a:stretch>
            <a:fillRect/>
          </a:stretch>
        </p:blipFill>
        <p:spPr>
          <a:xfrm>
            <a:off x="1858950" y="2645200"/>
            <a:ext cx="2052874" cy="664414"/>
          </a:xfrm>
          <a:prstGeom prst="rect">
            <a:avLst/>
          </a:prstGeom>
        </p:spPr>
      </p:pic>
      <p:grpSp>
        <p:nvGrpSpPr>
          <p:cNvPr id="50" name="群組 49">
            <a:extLst>
              <a:ext uri="{FF2B5EF4-FFF2-40B4-BE49-F238E27FC236}">
                <a16:creationId xmlns:a16="http://schemas.microsoft.com/office/drawing/2014/main" id="{DADDD3CF-8E8A-4417-9CF6-15D184F75F6C}"/>
              </a:ext>
            </a:extLst>
          </p:cNvPr>
          <p:cNvGrpSpPr/>
          <p:nvPr/>
        </p:nvGrpSpPr>
        <p:grpSpPr>
          <a:xfrm>
            <a:off x="2146094" y="2616623"/>
            <a:ext cx="1646151" cy="669610"/>
            <a:chOff x="1298905" y="4800778"/>
            <a:chExt cx="1646151" cy="669610"/>
          </a:xfrm>
        </p:grpSpPr>
        <p:sp>
          <p:nvSpPr>
            <p:cNvPr id="51" name="矩形: 圓角 50">
              <a:extLst>
                <a:ext uri="{FF2B5EF4-FFF2-40B4-BE49-F238E27FC236}">
                  <a16:creationId xmlns:a16="http://schemas.microsoft.com/office/drawing/2014/main" id="{BF866CD5-A759-4EA7-B0F8-E4A6631E3743}"/>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2" name="矩形: 圓角 51">
              <a:extLst>
                <a:ext uri="{FF2B5EF4-FFF2-40B4-BE49-F238E27FC236}">
                  <a16:creationId xmlns:a16="http://schemas.microsoft.com/office/drawing/2014/main" id="{C1EFE0C5-B854-4175-8551-E80A3849515C}"/>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3" name="矩形: 圓角 52">
              <a:extLst>
                <a:ext uri="{FF2B5EF4-FFF2-40B4-BE49-F238E27FC236}">
                  <a16:creationId xmlns:a16="http://schemas.microsoft.com/office/drawing/2014/main" id="{FE7604A8-40E0-4EDE-A29C-70AE3EE9B6F8}"/>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F0B7B9BC-962D-415A-A7FD-EEBB5ED5F694}"/>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55" name="文字方塊 54">
            <a:extLst>
              <a:ext uri="{FF2B5EF4-FFF2-40B4-BE49-F238E27FC236}">
                <a16:creationId xmlns:a16="http://schemas.microsoft.com/office/drawing/2014/main" id="{FE26D5C9-7A5E-48DD-9230-DA629F6FFE9A}"/>
              </a:ext>
            </a:extLst>
          </p:cNvPr>
          <p:cNvSpPr txBox="1"/>
          <p:nvPr/>
        </p:nvSpPr>
        <p:spPr>
          <a:xfrm>
            <a:off x="3241621" y="2169246"/>
            <a:ext cx="956008" cy="461665"/>
          </a:xfrm>
          <a:prstGeom prst="rect">
            <a:avLst/>
          </a:prstGeom>
          <a:noFill/>
        </p:spPr>
        <p:txBody>
          <a:bodyPr wrap="square" rtlCol="0">
            <a:spAutoFit/>
          </a:bodyPr>
          <a:lstStyle/>
          <a:p>
            <a:pPr algn="ctr"/>
            <a:r>
              <a:rPr lang="en-US" altLang="zh-TW" sz="2400" dirty="0"/>
              <a:t>10ms</a:t>
            </a:r>
            <a:endParaRPr lang="zh-TW" altLang="en-US" sz="2400" dirty="0"/>
          </a:p>
        </p:txBody>
      </p:sp>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AB70EBF2-64C4-4CF0-840A-F41F9939B63B}"/>
                  </a:ext>
                </a:extLst>
              </p:cNvPr>
              <p:cNvSpPr/>
              <p:nvPr/>
            </p:nvSpPr>
            <p:spPr>
              <a:xfrm>
                <a:off x="2445578" y="4428732"/>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56" name="矩形 55">
                <a:extLst>
                  <a:ext uri="{FF2B5EF4-FFF2-40B4-BE49-F238E27FC236}">
                    <a16:creationId xmlns:a16="http://schemas.microsoft.com/office/drawing/2014/main" id="{AB70EBF2-64C4-4CF0-840A-F41F9939B63B}"/>
                  </a:ext>
                </a:extLst>
              </p:cNvPr>
              <p:cNvSpPr>
                <a:spLocks noRot="1" noChangeAspect="1" noMove="1" noResize="1" noEditPoints="1" noAdjustHandles="1" noChangeArrowheads="1" noChangeShapeType="1" noTextEdit="1"/>
              </p:cNvSpPr>
              <p:nvPr/>
            </p:nvSpPr>
            <p:spPr>
              <a:xfrm>
                <a:off x="2445578" y="4428732"/>
                <a:ext cx="1569546" cy="1488905"/>
              </a:xfrm>
              <a:prstGeom prst="rect">
                <a:avLst/>
              </a:prstGeom>
              <a:blipFill>
                <a:blip r:embed="rId12"/>
                <a:stretch>
                  <a:fillRect/>
                </a:stretch>
              </a:blipFill>
            </p:spPr>
            <p:txBody>
              <a:bodyPr/>
              <a:lstStyle/>
              <a:p>
                <a:r>
                  <a:rPr lang="zh-TW" altLang="en-US">
                    <a:noFill/>
                  </a:rPr>
                  <a:t> </a:t>
                </a:r>
              </a:p>
            </p:txBody>
          </p:sp>
        </mc:Fallback>
      </mc:AlternateContent>
      <p:sp>
        <p:nvSpPr>
          <p:cNvPr id="57" name="文字方塊 56">
            <a:extLst>
              <a:ext uri="{FF2B5EF4-FFF2-40B4-BE49-F238E27FC236}">
                <a16:creationId xmlns:a16="http://schemas.microsoft.com/office/drawing/2014/main" id="{2310249D-95C8-46D0-996C-25C53D13A015}"/>
              </a:ext>
            </a:extLst>
          </p:cNvPr>
          <p:cNvSpPr txBox="1"/>
          <p:nvPr/>
        </p:nvSpPr>
        <p:spPr>
          <a:xfrm>
            <a:off x="712259" y="5643416"/>
            <a:ext cx="1839888" cy="830997"/>
          </a:xfrm>
          <a:prstGeom prst="rect">
            <a:avLst/>
          </a:prstGeom>
          <a:noFill/>
        </p:spPr>
        <p:txBody>
          <a:bodyPr wrap="square" rtlCol="0">
            <a:spAutoFit/>
          </a:bodyPr>
          <a:lstStyle/>
          <a:p>
            <a:pPr algn="ctr"/>
            <a:r>
              <a:rPr lang="en-US" altLang="zh-TW" sz="2400" i="1" dirty="0"/>
              <a:t>Attention Matrix</a:t>
            </a:r>
            <a:endParaRPr lang="zh-TW" altLang="en-US" sz="2400" i="1" dirty="0"/>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BFBECA57-D7A7-4905-AD05-FAB32F7B6D83}"/>
                  </a:ext>
                </a:extLst>
              </p:cNvPr>
              <p:cNvSpPr txBox="1"/>
              <p:nvPr/>
            </p:nvSpPr>
            <p:spPr>
              <a:xfrm>
                <a:off x="619016" y="3665153"/>
                <a:ext cx="3710925" cy="461665"/>
              </a:xfrm>
              <a:prstGeom prst="rect">
                <a:avLst/>
              </a:prstGeom>
              <a:noFill/>
            </p:spPr>
            <p:txBody>
              <a:bodyPr wrap="square" rtlCol="0">
                <a:spAutoFit/>
              </a:bodyPr>
              <a:lstStyle/>
              <a:p>
                <a:r>
                  <a:rPr lang="en-US" altLang="zh-TW" sz="2400" dirty="0"/>
                  <a:t>If input sequence is length </a:t>
                </a:r>
                <a14:m>
                  <m:oMath xmlns:m="http://schemas.openxmlformats.org/officeDocument/2006/math">
                    <m:r>
                      <m:rPr>
                        <m:sty m:val="p"/>
                      </m:rPr>
                      <a:rPr lang="en-US" altLang="zh-TW" sz="2400" i="0" dirty="0">
                        <a:latin typeface="Cambria Math" panose="02040503050406030204" pitchFamily="18" charset="0"/>
                      </a:rPr>
                      <m:t>L</m:t>
                    </m:r>
                  </m:oMath>
                </a14:m>
                <a:endParaRPr lang="zh-TW" altLang="en-US" sz="2400" dirty="0"/>
              </a:p>
            </p:txBody>
          </p:sp>
        </mc:Choice>
        <mc:Fallback xmlns="">
          <p:sp>
            <p:nvSpPr>
              <p:cNvPr id="58" name="文字方塊 57">
                <a:extLst>
                  <a:ext uri="{FF2B5EF4-FFF2-40B4-BE49-F238E27FC236}">
                    <a16:creationId xmlns:a16="http://schemas.microsoft.com/office/drawing/2014/main" id="{BFBECA57-D7A7-4905-AD05-FAB32F7B6D83}"/>
                  </a:ext>
                </a:extLst>
              </p:cNvPr>
              <p:cNvSpPr txBox="1">
                <a:spLocks noRot="1" noChangeAspect="1" noMove="1" noResize="1" noEditPoints="1" noAdjustHandles="1" noChangeArrowheads="1" noChangeShapeType="1" noTextEdit="1"/>
              </p:cNvSpPr>
              <p:nvPr/>
            </p:nvSpPr>
            <p:spPr>
              <a:xfrm>
                <a:off x="619016" y="3665153"/>
                <a:ext cx="3710925" cy="461665"/>
              </a:xfrm>
              <a:prstGeom prst="rect">
                <a:avLst/>
              </a:prstGeom>
              <a:blipFill>
                <a:blip r:embed="rId13"/>
                <a:stretch>
                  <a:fillRect l="-2632"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A2CA76-9184-4973-ADF4-DACD1DC68140}"/>
                  </a:ext>
                </a:extLst>
              </p:cNvPr>
              <p:cNvSpPr txBox="1"/>
              <p:nvPr/>
            </p:nvSpPr>
            <p:spPr>
              <a:xfrm>
                <a:off x="1820164" y="4942351"/>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0" name="文字方塊 59">
                <a:extLst>
                  <a:ext uri="{FF2B5EF4-FFF2-40B4-BE49-F238E27FC236}">
                    <a16:creationId xmlns:a16="http://schemas.microsoft.com/office/drawing/2014/main" id="{8DA2CA76-9184-4973-ADF4-DACD1DC68140}"/>
                  </a:ext>
                </a:extLst>
              </p:cNvPr>
              <p:cNvSpPr txBox="1">
                <a:spLocks noRot="1" noChangeAspect="1" noMove="1" noResize="1" noEditPoints="1" noAdjustHandles="1" noChangeArrowheads="1" noChangeShapeType="1" noTextEdit="1"/>
              </p:cNvSpPr>
              <p:nvPr/>
            </p:nvSpPr>
            <p:spPr>
              <a:xfrm>
                <a:off x="1820164" y="4942351"/>
                <a:ext cx="800883" cy="46166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BDFC438-86EB-4C5B-8218-452680A64F75}"/>
                  </a:ext>
                </a:extLst>
              </p:cNvPr>
              <p:cNvSpPr txBox="1"/>
              <p:nvPr/>
            </p:nvSpPr>
            <p:spPr>
              <a:xfrm>
                <a:off x="2819582" y="5917637"/>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1" name="文字方塊 60">
                <a:extLst>
                  <a:ext uri="{FF2B5EF4-FFF2-40B4-BE49-F238E27FC236}">
                    <a16:creationId xmlns:a16="http://schemas.microsoft.com/office/drawing/2014/main" id="{7BDFC438-86EB-4C5B-8218-452680A64F75}"/>
                  </a:ext>
                </a:extLst>
              </p:cNvPr>
              <p:cNvSpPr txBox="1">
                <a:spLocks noRot="1" noChangeAspect="1" noMove="1" noResize="1" noEditPoints="1" noAdjustHandles="1" noChangeArrowheads="1" noChangeShapeType="1" noTextEdit="1"/>
              </p:cNvSpPr>
              <p:nvPr/>
            </p:nvSpPr>
            <p:spPr>
              <a:xfrm>
                <a:off x="2819582" y="5917637"/>
                <a:ext cx="800883" cy="461665"/>
              </a:xfrm>
              <a:prstGeom prst="rect">
                <a:avLst/>
              </a:prstGeom>
              <a:blipFill>
                <a:blip r:embed="rId15"/>
                <a:stretch>
                  <a:fillRect/>
                </a:stretch>
              </a:blipFill>
            </p:spPr>
            <p:txBody>
              <a:bodyPr/>
              <a:lstStyle/>
              <a:p>
                <a:r>
                  <a:rPr lang="zh-TW" altLang="en-US">
                    <a:noFill/>
                  </a:rPr>
                  <a:t> </a:t>
                </a:r>
              </a:p>
            </p:txBody>
          </p:sp>
        </mc:Fallback>
      </mc:AlternateContent>
      <p:sp>
        <p:nvSpPr>
          <p:cNvPr id="63" name="文字方塊 62">
            <a:extLst>
              <a:ext uri="{FF2B5EF4-FFF2-40B4-BE49-F238E27FC236}">
                <a16:creationId xmlns:a16="http://schemas.microsoft.com/office/drawing/2014/main" id="{02F8D02F-A372-48AA-BF14-BDEE5E3702BB}"/>
              </a:ext>
            </a:extLst>
          </p:cNvPr>
          <p:cNvSpPr txBox="1"/>
          <p:nvPr/>
        </p:nvSpPr>
        <p:spPr>
          <a:xfrm>
            <a:off x="5625042" y="162957"/>
            <a:ext cx="3518958" cy="369332"/>
          </a:xfrm>
          <a:prstGeom prst="rect">
            <a:avLst/>
          </a:prstGeom>
          <a:noFill/>
        </p:spPr>
        <p:txBody>
          <a:bodyPr wrap="square">
            <a:spAutoFit/>
          </a:bodyPr>
          <a:lstStyle/>
          <a:p>
            <a:r>
              <a:rPr lang="zh-TW" altLang="en-US" dirty="0"/>
              <a:t>https://arxiv.org/abs/1910.12977</a:t>
            </a:r>
          </a:p>
        </p:txBody>
      </p:sp>
      <p:sp>
        <p:nvSpPr>
          <p:cNvPr id="3" name="投影片編號版面配置區 2">
            <a:extLst>
              <a:ext uri="{FF2B5EF4-FFF2-40B4-BE49-F238E27FC236}">
                <a16:creationId xmlns:a16="http://schemas.microsoft.com/office/drawing/2014/main" id="{4DD2A727-1D92-41E3-8F50-0AAE19A259D8}"/>
              </a:ext>
            </a:extLst>
          </p:cNvPr>
          <p:cNvSpPr>
            <a:spLocks noGrp="1"/>
          </p:cNvSpPr>
          <p:nvPr>
            <p:ph type="sldNum" sz="quarter" idx="12"/>
          </p:nvPr>
        </p:nvSpPr>
        <p:spPr/>
        <p:txBody>
          <a:bodyPr/>
          <a:lstStyle/>
          <a:p>
            <a:fld id="{14FE7D4A-7B99-4F9B-9C7F-3AECE8C25A38}" type="slidenum">
              <a:rPr lang="zh-TW" altLang="en-US" smtClean="0"/>
              <a:t>32</a:t>
            </a:fld>
            <a:endParaRPr lang="zh-TW" altLang="en-US"/>
          </a:p>
        </p:txBody>
      </p:sp>
    </p:spTree>
    <p:extLst>
      <p:ext uri="{BB962C8B-B14F-4D97-AF65-F5344CB8AC3E}">
        <p14:creationId xmlns:p14="http://schemas.microsoft.com/office/powerpoint/2010/main" val="29898225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animBg="1"/>
      <p:bldP spid="41" grpId="0" animBg="1"/>
      <p:bldP spid="42" grpId="0" animBg="1"/>
      <p:bldP spid="43" grpId="0" animBg="1"/>
      <p:bldP spid="47" grpId="0" animBg="1"/>
      <p:bldP spid="48" grpId="0"/>
      <p:bldP spid="55" grpId="0"/>
      <p:bldP spid="56" grpId="0" animBg="1"/>
      <p:bldP spid="57" grpId="0"/>
      <p:bldP spid="58" grpId="0"/>
      <p:bldP spid="60" grpId="0"/>
      <p:bldP spid="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FD0337-1BD6-4906-BA60-84BF39A9E72C}"/>
              </a:ext>
            </a:extLst>
          </p:cNvPr>
          <p:cNvSpPr>
            <a:spLocks noGrp="1"/>
          </p:cNvSpPr>
          <p:nvPr>
            <p:ph type="title"/>
          </p:nvPr>
        </p:nvSpPr>
        <p:spPr/>
        <p:txBody>
          <a:bodyPr/>
          <a:lstStyle/>
          <a:p>
            <a:r>
              <a:rPr lang="en-US" altLang="zh-TW" dirty="0"/>
              <a:t>Self-attention for Image</a:t>
            </a:r>
            <a:endParaRPr lang="zh-TW" altLang="en-US" dirty="0"/>
          </a:p>
        </p:txBody>
      </p:sp>
      <p:sp>
        <p:nvSpPr>
          <p:cNvPr id="5" name="文字方塊 4">
            <a:extLst>
              <a:ext uri="{FF2B5EF4-FFF2-40B4-BE49-F238E27FC236}">
                <a16:creationId xmlns:a16="http://schemas.microsoft.com/office/drawing/2014/main" id="{FF6813FF-E11A-4238-9777-4A4699FCFC59}"/>
              </a:ext>
            </a:extLst>
          </p:cNvPr>
          <p:cNvSpPr txBox="1"/>
          <p:nvPr/>
        </p:nvSpPr>
        <p:spPr>
          <a:xfrm>
            <a:off x="474180" y="5740839"/>
            <a:ext cx="8561399" cy="646331"/>
          </a:xfrm>
          <a:prstGeom prst="rect">
            <a:avLst/>
          </a:prstGeom>
          <a:noFill/>
        </p:spPr>
        <p:txBody>
          <a:bodyPr wrap="square">
            <a:spAutoFit/>
          </a:bodyPr>
          <a:lstStyle/>
          <a:p>
            <a:r>
              <a:rPr lang="en-US" altLang="zh-TW" dirty="0"/>
              <a:t>Source of image: </a:t>
            </a:r>
            <a:r>
              <a:rPr lang="zh-TW" altLang="en-US" dirty="0"/>
              <a:t>https://www.researchgate.net/figure/Color-image-representation-and-RGB-matrix_fig15_282798184</a:t>
            </a:r>
          </a:p>
        </p:txBody>
      </p:sp>
      <p:pic>
        <p:nvPicPr>
          <p:cNvPr id="6" name="圖片 5">
            <a:extLst>
              <a:ext uri="{FF2B5EF4-FFF2-40B4-BE49-F238E27FC236}">
                <a16:creationId xmlns:a16="http://schemas.microsoft.com/office/drawing/2014/main" id="{4CBE3DC3-8368-472C-8344-0CB0EECBCA9B}"/>
              </a:ext>
            </a:extLst>
          </p:cNvPr>
          <p:cNvPicPr>
            <a:picLocks noChangeAspect="1"/>
          </p:cNvPicPr>
          <p:nvPr/>
        </p:nvPicPr>
        <p:blipFill>
          <a:blip r:embed="rId2"/>
          <a:stretch>
            <a:fillRect/>
          </a:stretch>
        </p:blipFill>
        <p:spPr>
          <a:xfrm>
            <a:off x="474180" y="2457290"/>
            <a:ext cx="3553321" cy="2286319"/>
          </a:xfrm>
          <a:prstGeom prst="rect">
            <a:avLst/>
          </a:prstGeom>
        </p:spPr>
      </p:pic>
      <p:pic>
        <p:nvPicPr>
          <p:cNvPr id="25" name="圖片 24">
            <a:extLst>
              <a:ext uri="{FF2B5EF4-FFF2-40B4-BE49-F238E27FC236}">
                <a16:creationId xmlns:a16="http://schemas.microsoft.com/office/drawing/2014/main" id="{FBF8E6E8-B7DF-4183-A6DA-3BED95426258}"/>
              </a:ext>
            </a:extLst>
          </p:cNvPr>
          <p:cNvPicPr>
            <a:picLocks noChangeAspect="1"/>
          </p:cNvPicPr>
          <p:nvPr/>
        </p:nvPicPr>
        <p:blipFill>
          <a:blip r:embed="rId3"/>
          <a:stretch>
            <a:fillRect/>
          </a:stretch>
        </p:blipFill>
        <p:spPr>
          <a:xfrm>
            <a:off x="4265930" y="2457290"/>
            <a:ext cx="4544059" cy="2905530"/>
          </a:xfrm>
          <a:prstGeom prst="rect">
            <a:avLst/>
          </a:prstGeom>
        </p:spPr>
      </p:pic>
      <p:grpSp>
        <p:nvGrpSpPr>
          <p:cNvPr id="32" name="群組 31">
            <a:extLst>
              <a:ext uri="{FF2B5EF4-FFF2-40B4-BE49-F238E27FC236}">
                <a16:creationId xmlns:a16="http://schemas.microsoft.com/office/drawing/2014/main" id="{7782D375-1B2B-4B7B-9538-4E5FA790099A}"/>
              </a:ext>
            </a:extLst>
          </p:cNvPr>
          <p:cNvGrpSpPr/>
          <p:nvPr/>
        </p:nvGrpSpPr>
        <p:grpSpPr>
          <a:xfrm>
            <a:off x="7421243" y="2457290"/>
            <a:ext cx="1219201" cy="1264074"/>
            <a:chOff x="7421243" y="2285840"/>
            <a:chExt cx="1219201" cy="1264074"/>
          </a:xfrm>
        </p:grpSpPr>
        <p:cxnSp>
          <p:nvCxnSpPr>
            <p:cNvPr id="27" name="直線接點 26">
              <a:extLst>
                <a:ext uri="{FF2B5EF4-FFF2-40B4-BE49-F238E27FC236}">
                  <a16:creationId xmlns:a16="http://schemas.microsoft.com/office/drawing/2014/main" id="{261E6120-2267-4768-9A17-AF57C9429484}"/>
                </a:ext>
              </a:extLst>
            </p:cNvPr>
            <p:cNvCxnSpPr/>
            <p:nvPr/>
          </p:nvCxnSpPr>
          <p:spPr>
            <a:xfrm flipH="1">
              <a:off x="7421880" y="2285840"/>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94211CA3-720C-4E3D-8F0C-9BF7C525CB25}"/>
                </a:ext>
              </a:extLst>
            </p:cNvPr>
            <p:cNvCxnSpPr/>
            <p:nvPr/>
          </p:nvCxnSpPr>
          <p:spPr>
            <a:xfrm flipH="1">
              <a:off x="7741284" y="2300969"/>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8E624DB4-A21D-4B4E-A78F-EFB206504A94}"/>
                </a:ext>
              </a:extLst>
            </p:cNvPr>
            <p:cNvCxnSpPr/>
            <p:nvPr/>
          </p:nvCxnSpPr>
          <p:spPr>
            <a:xfrm flipH="1">
              <a:off x="7741284" y="2588101"/>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7D0ACA4-9D2B-4334-8F8A-AB332B183AC0}"/>
                </a:ext>
              </a:extLst>
            </p:cNvPr>
            <p:cNvCxnSpPr>
              <a:cxnSpLocks/>
            </p:cNvCxnSpPr>
            <p:nvPr/>
          </p:nvCxnSpPr>
          <p:spPr>
            <a:xfrm>
              <a:off x="7421244" y="326879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5DDC6914-DD66-4BE8-862B-BE98E72BF793}"/>
                </a:ext>
              </a:extLst>
            </p:cNvPr>
            <p:cNvCxnSpPr>
              <a:cxnSpLocks/>
            </p:cNvCxnSpPr>
            <p:nvPr/>
          </p:nvCxnSpPr>
          <p:spPr>
            <a:xfrm>
              <a:off x="7740648" y="324612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79ACB5-1691-4914-A125-A82E2E2CB659}"/>
                </a:ext>
              </a:extLst>
            </p:cNvPr>
            <p:cNvCxnSpPr>
              <a:cxnSpLocks/>
            </p:cNvCxnSpPr>
            <p:nvPr/>
          </p:nvCxnSpPr>
          <p:spPr>
            <a:xfrm rot="5400000">
              <a:off x="7580628" y="3105656"/>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EAD91182-8372-4B5A-AB61-587B211582BF}"/>
                </a:ext>
              </a:extLst>
            </p:cNvPr>
            <p:cNvCxnSpPr>
              <a:cxnSpLocks/>
            </p:cNvCxnSpPr>
            <p:nvPr/>
          </p:nvCxnSpPr>
          <p:spPr>
            <a:xfrm rot="5400000">
              <a:off x="7560721" y="340980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34A39F7F-CC67-4C64-8603-F590B08AB8EA}"/>
                </a:ext>
              </a:extLst>
            </p:cNvPr>
            <p:cNvCxnSpPr>
              <a:cxnSpLocks/>
            </p:cNvCxnSpPr>
            <p:nvPr/>
          </p:nvCxnSpPr>
          <p:spPr>
            <a:xfrm>
              <a:off x="8638536" y="2313591"/>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文字方塊 36">
            <a:extLst>
              <a:ext uri="{FF2B5EF4-FFF2-40B4-BE49-F238E27FC236}">
                <a16:creationId xmlns:a16="http://schemas.microsoft.com/office/drawing/2014/main" id="{6AFC3B04-7A38-4A11-AB41-702166128662}"/>
              </a:ext>
            </a:extLst>
          </p:cNvPr>
          <p:cNvSpPr txBox="1"/>
          <p:nvPr/>
        </p:nvSpPr>
        <p:spPr>
          <a:xfrm>
            <a:off x="5942550" y="1556051"/>
            <a:ext cx="2571750" cy="523220"/>
          </a:xfrm>
          <a:prstGeom prst="rect">
            <a:avLst/>
          </a:prstGeom>
          <a:noFill/>
        </p:spPr>
        <p:txBody>
          <a:bodyPr wrap="square" rtlCol="0">
            <a:spAutoFit/>
          </a:bodyPr>
          <a:lstStyle/>
          <a:p>
            <a:r>
              <a:rPr lang="en-US" altLang="zh-TW" sz="2800" dirty="0"/>
              <a:t>This is a vector.</a:t>
            </a:r>
            <a:endParaRPr lang="zh-TW" altLang="en-US" sz="2800" dirty="0"/>
          </a:p>
        </p:txBody>
      </p:sp>
      <p:cxnSp>
        <p:nvCxnSpPr>
          <p:cNvPr id="39" name="直線單箭頭接點 38">
            <a:extLst>
              <a:ext uri="{FF2B5EF4-FFF2-40B4-BE49-F238E27FC236}">
                <a16:creationId xmlns:a16="http://schemas.microsoft.com/office/drawing/2014/main" id="{0A1D94DD-7961-4391-8511-D8734607E51C}"/>
              </a:ext>
            </a:extLst>
          </p:cNvPr>
          <p:cNvCxnSpPr>
            <a:cxnSpLocks/>
          </p:cNvCxnSpPr>
          <p:nvPr/>
        </p:nvCxnSpPr>
        <p:spPr>
          <a:xfrm flipH="1" flipV="1">
            <a:off x="7163405" y="2016876"/>
            <a:ext cx="962439" cy="858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E487A8F7-A6A9-48D8-AEAA-2321DD62C29E}"/>
              </a:ext>
            </a:extLst>
          </p:cNvPr>
          <p:cNvSpPr txBox="1"/>
          <p:nvPr/>
        </p:nvSpPr>
        <p:spPr>
          <a:xfrm>
            <a:off x="671371" y="1600679"/>
            <a:ext cx="3921071" cy="830997"/>
          </a:xfrm>
          <a:prstGeom prst="rect">
            <a:avLst/>
          </a:prstGeom>
          <a:noFill/>
        </p:spPr>
        <p:txBody>
          <a:bodyPr wrap="square" rtlCol="0">
            <a:spAutoFit/>
          </a:bodyPr>
          <a:lstStyle/>
          <a:p>
            <a:r>
              <a:rPr lang="en-US" altLang="zh-TW" sz="2400" dirty="0"/>
              <a:t>An </a:t>
            </a:r>
            <a:r>
              <a:rPr lang="en-US" altLang="zh-TW" sz="2400" b="1" dirty="0"/>
              <a:t>image</a:t>
            </a:r>
            <a:r>
              <a:rPr lang="en-US" altLang="zh-TW" sz="2400" dirty="0"/>
              <a:t> can also be considered as a </a:t>
            </a:r>
            <a:r>
              <a:rPr lang="en-US" altLang="zh-TW" sz="2400" b="1" dirty="0"/>
              <a:t>vector set</a:t>
            </a:r>
            <a:r>
              <a:rPr lang="en-US" altLang="zh-TW" sz="2400" dirty="0"/>
              <a:t>.</a:t>
            </a:r>
            <a:endParaRPr lang="zh-TW" altLang="en-US" sz="2400" dirty="0"/>
          </a:p>
        </p:txBody>
      </p:sp>
      <p:sp>
        <p:nvSpPr>
          <p:cNvPr id="4" name="投影片編號版面配置區 3">
            <a:extLst>
              <a:ext uri="{FF2B5EF4-FFF2-40B4-BE49-F238E27FC236}">
                <a16:creationId xmlns:a16="http://schemas.microsoft.com/office/drawing/2014/main" id="{CFFEE9C1-9A45-4C87-8965-C57AD3B7551F}"/>
              </a:ext>
            </a:extLst>
          </p:cNvPr>
          <p:cNvSpPr>
            <a:spLocks noGrp="1"/>
          </p:cNvSpPr>
          <p:nvPr>
            <p:ph type="sldNum" sz="quarter" idx="12"/>
          </p:nvPr>
        </p:nvSpPr>
        <p:spPr/>
        <p:txBody>
          <a:bodyPr/>
          <a:lstStyle/>
          <a:p>
            <a:fld id="{14FE7D4A-7B99-4F9B-9C7F-3AECE8C25A38}" type="slidenum">
              <a:rPr lang="zh-TW" altLang="en-US" smtClean="0"/>
              <a:t>33</a:t>
            </a:fld>
            <a:endParaRPr lang="zh-TW" altLang="en-US"/>
          </a:p>
        </p:txBody>
      </p:sp>
    </p:spTree>
    <p:extLst>
      <p:ext uri="{BB962C8B-B14F-4D97-AF65-F5344CB8AC3E}">
        <p14:creationId xmlns:p14="http://schemas.microsoft.com/office/powerpoint/2010/main" val="15311299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9211D97-1FE7-4928-B1AE-6F30A4617DA8}"/>
              </a:ext>
            </a:extLst>
          </p:cNvPr>
          <p:cNvPicPr>
            <a:picLocks noChangeAspect="1"/>
          </p:cNvPicPr>
          <p:nvPr/>
        </p:nvPicPr>
        <p:blipFill>
          <a:blip r:embed="rId3"/>
          <a:stretch>
            <a:fillRect/>
          </a:stretch>
        </p:blipFill>
        <p:spPr>
          <a:xfrm>
            <a:off x="320942" y="307976"/>
            <a:ext cx="8508733" cy="3290362"/>
          </a:xfrm>
          <a:prstGeom prst="rect">
            <a:avLst/>
          </a:prstGeom>
        </p:spPr>
      </p:pic>
      <p:sp>
        <p:nvSpPr>
          <p:cNvPr id="4" name="矩形 3">
            <a:extLst>
              <a:ext uri="{FF2B5EF4-FFF2-40B4-BE49-F238E27FC236}">
                <a16:creationId xmlns:a16="http://schemas.microsoft.com/office/drawing/2014/main" id="{197C95DF-590A-46FC-888C-E91A243F51BE}"/>
              </a:ext>
            </a:extLst>
          </p:cNvPr>
          <p:cNvSpPr/>
          <p:nvPr/>
        </p:nvSpPr>
        <p:spPr>
          <a:xfrm>
            <a:off x="5241480" y="3149084"/>
            <a:ext cx="331270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https://arxiv.org/abs/1805.08318</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7" name="矩形 6">
            <a:extLst>
              <a:ext uri="{FF2B5EF4-FFF2-40B4-BE49-F238E27FC236}">
                <a16:creationId xmlns:a16="http://schemas.microsoft.com/office/drawing/2014/main" id="{F864644F-8C2A-4996-B07D-0C9AD9117A7A}"/>
              </a:ext>
            </a:extLst>
          </p:cNvPr>
          <p:cNvSpPr/>
          <p:nvPr/>
        </p:nvSpPr>
        <p:spPr>
          <a:xfrm>
            <a:off x="5546337" y="92684"/>
            <a:ext cx="3010055"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Self-Attention GAN</a:t>
            </a:r>
            <a:endParaRPr kumimoji="0" lang="zh-TW" altLang="en-US"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9" name="Picture 4">
            <a:extLst>
              <a:ext uri="{FF2B5EF4-FFF2-40B4-BE49-F238E27FC236}">
                <a16:creationId xmlns:a16="http://schemas.microsoft.com/office/drawing/2014/main" id="{F21EE03C-F36E-4C47-8C54-89444FC7E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48" y="4249312"/>
            <a:ext cx="8220334" cy="2095578"/>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601911C4-6DB1-4334-A2A8-40AEAE9EF35B}"/>
              </a:ext>
            </a:extLst>
          </p:cNvPr>
          <p:cNvSpPr txBox="1"/>
          <p:nvPr/>
        </p:nvSpPr>
        <p:spPr>
          <a:xfrm>
            <a:off x="320942" y="3726092"/>
            <a:ext cx="9112776"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err="1">
                <a:ln>
                  <a:noFill/>
                </a:ln>
                <a:solidFill>
                  <a:srgbClr val="000000"/>
                </a:solidFill>
                <a:effectLst/>
                <a:uLnTx/>
                <a:uFillTx/>
                <a:ea typeface="新細明體" panose="02020500000000000000" pitchFamily="18" charset="-120"/>
                <a:cs typeface="+mn-cs"/>
              </a:rPr>
              <a:t>DEtection</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Transformer</a:t>
            </a:r>
            <a:r>
              <a:rPr kumimoji="0" lang="zh-TW" altLang="en-US"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(DETR)</a:t>
            </a:r>
            <a:endParaRPr kumimoji="0" lang="zh-TW" altLang="en-US" sz="2800" b="1" i="1" u="sng" strike="noStrike" kern="1200" cap="none" spc="0" normalizeH="0" baseline="0" noProof="0" dirty="0">
              <a:ln>
                <a:noFill/>
              </a:ln>
              <a:solidFill>
                <a:prstClr val="black"/>
              </a:solidFill>
              <a:effectLst/>
              <a:uLnTx/>
              <a:uFillTx/>
              <a:ea typeface="新細明體" panose="02020500000000000000" pitchFamily="18" charset="-120"/>
              <a:cs typeface="+mn-cs"/>
            </a:endParaRPr>
          </a:p>
        </p:txBody>
      </p:sp>
      <p:sp>
        <p:nvSpPr>
          <p:cNvPr id="12" name="文字方塊 11">
            <a:extLst>
              <a:ext uri="{FF2B5EF4-FFF2-40B4-BE49-F238E27FC236}">
                <a16:creationId xmlns:a16="http://schemas.microsoft.com/office/drawing/2014/main" id="{CDE34DDD-6600-444E-AF66-462E818DE165}"/>
              </a:ext>
            </a:extLst>
          </p:cNvPr>
          <p:cNvSpPr txBox="1"/>
          <p:nvPr/>
        </p:nvSpPr>
        <p:spPr>
          <a:xfrm>
            <a:off x="5241480" y="6335234"/>
            <a:ext cx="4714874" cy="369332"/>
          </a:xfrm>
          <a:prstGeom prst="rect">
            <a:avLst/>
          </a:prstGeom>
          <a:noFill/>
        </p:spPr>
        <p:txBody>
          <a:bodyPr wrap="square">
            <a:spAutoFit/>
          </a:bodyPr>
          <a:lstStyle/>
          <a:p>
            <a:r>
              <a:rPr lang="zh-TW" altLang="en-US" dirty="0"/>
              <a:t>https://arxiv.org/abs/2005.12872</a:t>
            </a:r>
          </a:p>
        </p:txBody>
      </p:sp>
      <p:sp>
        <p:nvSpPr>
          <p:cNvPr id="2" name="投影片編號版面配置區 1">
            <a:extLst>
              <a:ext uri="{FF2B5EF4-FFF2-40B4-BE49-F238E27FC236}">
                <a16:creationId xmlns:a16="http://schemas.microsoft.com/office/drawing/2014/main" id="{8206E9F7-4D3D-46B1-BFEE-89D03F73C4BF}"/>
              </a:ext>
            </a:extLst>
          </p:cNvPr>
          <p:cNvSpPr>
            <a:spLocks noGrp="1"/>
          </p:cNvSpPr>
          <p:nvPr>
            <p:ph type="sldNum" sz="quarter" idx="12"/>
          </p:nvPr>
        </p:nvSpPr>
        <p:spPr/>
        <p:txBody>
          <a:bodyPr/>
          <a:lstStyle/>
          <a:p>
            <a:fld id="{14FE7D4A-7B99-4F9B-9C7F-3AECE8C25A38}" type="slidenum">
              <a:rPr lang="zh-TW" altLang="en-US" smtClean="0"/>
              <a:t>34</a:t>
            </a:fld>
            <a:endParaRPr lang="zh-TW" altLang="en-US"/>
          </a:p>
        </p:txBody>
      </p:sp>
    </p:spTree>
    <p:extLst>
      <p:ext uri="{BB962C8B-B14F-4D97-AF65-F5344CB8AC3E}">
        <p14:creationId xmlns:p14="http://schemas.microsoft.com/office/powerpoint/2010/main" val="371652973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90FAB-4BA0-48C0-A33A-425027A772E6}"/>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sp>
        <p:nvSpPr>
          <p:cNvPr id="5" name="文字方塊 4">
            <a:extLst>
              <a:ext uri="{FF2B5EF4-FFF2-40B4-BE49-F238E27FC236}">
                <a16:creationId xmlns:a16="http://schemas.microsoft.com/office/drawing/2014/main" id="{E249FF7D-DE4D-4A9B-A527-69F91DE25401}"/>
              </a:ext>
            </a:extLst>
          </p:cNvPr>
          <p:cNvSpPr txBox="1"/>
          <p:nvPr/>
        </p:nvSpPr>
        <p:spPr>
          <a:xfrm>
            <a:off x="1037492" y="5632819"/>
            <a:ext cx="8106508" cy="830997"/>
          </a:xfrm>
          <a:prstGeom prst="rect">
            <a:avLst/>
          </a:prstGeom>
          <a:noFill/>
        </p:spPr>
        <p:txBody>
          <a:bodyPr wrap="square">
            <a:spAutoFit/>
          </a:bodyPr>
          <a:lstStyle/>
          <a:p>
            <a:pPr algn="l"/>
            <a:r>
              <a:rPr lang="en-US" altLang="zh-TW" sz="2400" i="0" dirty="0">
                <a:solidFill>
                  <a:srgbClr val="000000"/>
                </a:solidFill>
                <a:effectLst/>
                <a:latin typeface="Lucida Grande"/>
              </a:rPr>
              <a:t>On the Relationship between Self-Attention and Convolutional Layers</a:t>
            </a:r>
          </a:p>
        </p:txBody>
      </p:sp>
      <p:sp>
        <p:nvSpPr>
          <p:cNvPr id="7" name="文字方塊 6">
            <a:extLst>
              <a:ext uri="{FF2B5EF4-FFF2-40B4-BE49-F238E27FC236}">
                <a16:creationId xmlns:a16="http://schemas.microsoft.com/office/drawing/2014/main" id="{4559461F-D186-4005-9BE3-AA46F6849C24}"/>
              </a:ext>
            </a:extLst>
          </p:cNvPr>
          <p:cNvSpPr txBox="1"/>
          <p:nvPr/>
        </p:nvSpPr>
        <p:spPr>
          <a:xfrm>
            <a:off x="5090746" y="6123542"/>
            <a:ext cx="4572000" cy="369332"/>
          </a:xfrm>
          <a:prstGeom prst="rect">
            <a:avLst/>
          </a:prstGeom>
          <a:noFill/>
        </p:spPr>
        <p:txBody>
          <a:bodyPr wrap="square">
            <a:spAutoFit/>
          </a:bodyPr>
          <a:lstStyle/>
          <a:p>
            <a:r>
              <a:rPr lang="zh-TW" altLang="en-US" dirty="0"/>
              <a:t>https://arxiv.org/abs/1911.03584</a:t>
            </a:r>
          </a:p>
        </p:txBody>
      </p:sp>
      <p:pic>
        <p:nvPicPr>
          <p:cNvPr id="9" name="圖片 8">
            <a:extLst>
              <a:ext uri="{FF2B5EF4-FFF2-40B4-BE49-F238E27FC236}">
                <a16:creationId xmlns:a16="http://schemas.microsoft.com/office/drawing/2014/main" id="{2FDC66BC-6FFB-4775-9EB8-043D1E326602}"/>
              </a:ext>
            </a:extLst>
          </p:cNvPr>
          <p:cNvPicPr>
            <a:picLocks noChangeAspect="1"/>
          </p:cNvPicPr>
          <p:nvPr/>
        </p:nvPicPr>
        <p:blipFill>
          <a:blip r:embed="rId3"/>
          <a:stretch>
            <a:fillRect/>
          </a:stretch>
        </p:blipFill>
        <p:spPr>
          <a:xfrm>
            <a:off x="628650" y="1899862"/>
            <a:ext cx="8106906" cy="3581900"/>
          </a:xfrm>
          <a:prstGeom prst="rect">
            <a:avLst/>
          </a:prstGeom>
        </p:spPr>
      </p:pic>
      <p:grpSp>
        <p:nvGrpSpPr>
          <p:cNvPr id="14" name="群組 13">
            <a:extLst>
              <a:ext uri="{FF2B5EF4-FFF2-40B4-BE49-F238E27FC236}">
                <a16:creationId xmlns:a16="http://schemas.microsoft.com/office/drawing/2014/main" id="{32C60AA1-C9F5-42DF-A5D0-62F05416CE40}"/>
              </a:ext>
            </a:extLst>
          </p:cNvPr>
          <p:cNvGrpSpPr/>
          <p:nvPr/>
        </p:nvGrpSpPr>
        <p:grpSpPr>
          <a:xfrm>
            <a:off x="5922498" y="123266"/>
            <a:ext cx="3123027" cy="1701068"/>
            <a:chOff x="5781822" y="140678"/>
            <a:chExt cx="3123027" cy="1701068"/>
          </a:xfrm>
        </p:grpSpPr>
        <p:sp>
          <p:nvSpPr>
            <p:cNvPr id="10" name="橢圓 9">
              <a:extLst>
                <a:ext uri="{FF2B5EF4-FFF2-40B4-BE49-F238E27FC236}">
                  <a16:creationId xmlns:a16="http://schemas.microsoft.com/office/drawing/2014/main" id="{46524A10-81FB-4F0D-85C6-65284FD2E676}"/>
                </a:ext>
              </a:extLst>
            </p:cNvPr>
            <p:cNvSpPr/>
            <p:nvPr/>
          </p:nvSpPr>
          <p:spPr>
            <a:xfrm>
              <a:off x="5781822" y="140678"/>
              <a:ext cx="3123027" cy="17010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92E3B737-D893-4964-A614-3DFD05FDB43D}"/>
                </a:ext>
              </a:extLst>
            </p:cNvPr>
            <p:cNvSpPr/>
            <p:nvPr/>
          </p:nvSpPr>
          <p:spPr>
            <a:xfrm>
              <a:off x="6925701" y="766273"/>
              <a:ext cx="1589649" cy="95347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9EC7C78D-EF40-44F9-B1A5-01857FC5471A}"/>
                </a:ext>
              </a:extLst>
            </p:cNvPr>
            <p:cNvSpPr txBox="1"/>
            <p:nvPr/>
          </p:nvSpPr>
          <p:spPr>
            <a:xfrm>
              <a:off x="7232993" y="1058269"/>
              <a:ext cx="984738" cy="461665"/>
            </a:xfrm>
            <a:prstGeom prst="rect">
              <a:avLst/>
            </a:prstGeom>
            <a:noFill/>
          </p:spPr>
          <p:txBody>
            <a:bodyPr wrap="square" rtlCol="0">
              <a:spAutoFit/>
            </a:bodyPr>
            <a:lstStyle/>
            <a:p>
              <a:pPr algn="ctr"/>
              <a:r>
                <a:rPr lang="en-US" altLang="zh-TW" sz="2400" dirty="0">
                  <a:solidFill>
                    <a:schemeClr val="bg1"/>
                  </a:solidFill>
                </a:rPr>
                <a:t>CNN</a:t>
              </a:r>
              <a:endParaRPr lang="zh-TW" altLang="en-US" sz="2400" dirty="0">
                <a:solidFill>
                  <a:schemeClr val="bg1"/>
                </a:solidFill>
              </a:endParaRPr>
            </a:p>
          </p:txBody>
        </p:sp>
        <p:sp>
          <p:nvSpPr>
            <p:cNvPr id="13" name="文字方塊 12">
              <a:extLst>
                <a:ext uri="{FF2B5EF4-FFF2-40B4-BE49-F238E27FC236}">
                  <a16:creationId xmlns:a16="http://schemas.microsoft.com/office/drawing/2014/main" id="{FBE3D424-F7FD-43C1-8E69-1606B15CF182}"/>
                </a:ext>
              </a:extLst>
            </p:cNvPr>
            <p:cNvSpPr txBox="1"/>
            <p:nvPr/>
          </p:nvSpPr>
          <p:spPr>
            <a:xfrm>
              <a:off x="6130877" y="310104"/>
              <a:ext cx="1979148" cy="461665"/>
            </a:xfrm>
            <a:prstGeom prst="rect">
              <a:avLst/>
            </a:prstGeom>
            <a:noFill/>
          </p:spPr>
          <p:txBody>
            <a:bodyPr wrap="square" rtlCol="0">
              <a:spAutoFit/>
            </a:bodyPr>
            <a:lstStyle/>
            <a:p>
              <a:pPr algn="ctr"/>
              <a:r>
                <a:rPr lang="en-US" altLang="zh-TW" sz="2400" dirty="0"/>
                <a:t>Self-attention</a:t>
              </a:r>
              <a:endParaRPr lang="zh-TW" altLang="en-US" sz="2400" dirty="0"/>
            </a:p>
          </p:txBody>
        </p:sp>
      </p:grpSp>
      <p:sp>
        <p:nvSpPr>
          <p:cNvPr id="3" name="投影片編號版面配置區 2">
            <a:extLst>
              <a:ext uri="{FF2B5EF4-FFF2-40B4-BE49-F238E27FC236}">
                <a16:creationId xmlns:a16="http://schemas.microsoft.com/office/drawing/2014/main" id="{4EC8B5BE-DBAD-48B5-8497-F2376CF1E59C}"/>
              </a:ext>
            </a:extLst>
          </p:cNvPr>
          <p:cNvSpPr>
            <a:spLocks noGrp="1"/>
          </p:cNvSpPr>
          <p:nvPr>
            <p:ph type="sldNum" sz="quarter" idx="12"/>
          </p:nvPr>
        </p:nvSpPr>
        <p:spPr/>
        <p:txBody>
          <a:bodyPr/>
          <a:lstStyle/>
          <a:p>
            <a:fld id="{14FE7D4A-7B99-4F9B-9C7F-3AECE8C25A38}" type="slidenum">
              <a:rPr lang="zh-TW" altLang="en-US" smtClean="0"/>
              <a:t>35</a:t>
            </a:fld>
            <a:endParaRPr lang="zh-TW" altLang="en-US"/>
          </a:p>
        </p:txBody>
      </p:sp>
    </p:spTree>
    <p:extLst>
      <p:ext uri="{BB962C8B-B14F-4D97-AF65-F5344CB8AC3E}">
        <p14:creationId xmlns:p14="http://schemas.microsoft.com/office/powerpoint/2010/main" val="137505983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AD016B-2F89-46BF-9F0C-96020FD5C4FF}"/>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pic>
        <p:nvPicPr>
          <p:cNvPr id="5" name="圖片 4">
            <a:extLst>
              <a:ext uri="{FF2B5EF4-FFF2-40B4-BE49-F238E27FC236}">
                <a16:creationId xmlns:a16="http://schemas.microsoft.com/office/drawing/2014/main" id="{6F731B9D-8EF0-4623-A76D-D10FA0A33DB0}"/>
              </a:ext>
            </a:extLst>
          </p:cNvPr>
          <p:cNvPicPr>
            <a:picLocks noChangeAspect="1"/>
          </p:cNvPicPr>
          <p:nvPr/>
        </p:nvPicPr>
        <p:blipFill>
          <a:blip r:embed="rId3"/>
          <a:stretch>
            <a:fillRect/>
          </a:stretch>
        </p:blipFill>
        <p:spPr>
          <a:xfrm>
            <a:off x="1726909" y="1690689"/>
            <a:ext cx="5956879" cy="4033303"/>
          </a:xfrm>
          <a:prstGeom prst="rect">
            <a:avLst/>
          </a:prstGeom>
        </p:spPr>
      </p:pic>
      <p:sp>
        <p:nvSpPr>
          <p:cNvPr id="7" name="文字方塊 6">
            <a:extLst>
              <a:ext uri="{FF2B5EF4-FFF2-40B4-BE49-F238E27FC236}">
                <a16:creationId xmlns:a16="http://schemas.microsoft.com/office/drawing/2014/main" id="{3900ABD8-CB4B-49F0-89F3-BDB9F5928049}"/>
              </a:ext>
            </a:extLst>
          </p:cNvPr>
          <p:cNvSpPr txBox="1"/>
          <p:nvPr/>
        </p:nvSpPr>
        <p:spPr>
          <a:xfrm>
            <a:off x="4705350" y="6308207"/>
            <a:ext cx="4572000" cy="369332"/>
          </a:xfrm>
          <a:prstGeom prst="rect">
            <a:avLst/>
          </a:prstGeom>
          <a:noFill/>
        </p:spPr>
        <p:txBody>
          <a:bodyPr wrap="square">
            <a:spAutoFit/>
          </a:bodyPr>
          <a:lstStyle/>
          <a:p>
            <a:pPr algn="ctr"/>
            <a:r>
              <a:rPr lang="zh-TW" altLang="en-US" dirty="0"/>
              <a:t>https://arxiv.org/pdf/2010.11929.pdf</a:t>
            </a:r>
          </a:p>
        </p:txBody>
      </p:sp>
      <p:sp>
        <p:nvSpPr>
          <p:cNvPr id="9" name="文字方塊 8">
            <a:extLst>
              <a:ext uri="{FF2B5EF4-FFF2-40B4-BE49-F238E27FC236}">
                <a16:creationId xmlns:a16="http://schemas.microsoft.com/office/drawing/2014/main" id="{C2E95635-36C3-4E5D-B0A6-D072D1C760D4}"/>
              </a:ext>
            </a:extLst>
          </p:cNvPr>
          <p:cNvSpPr txBox="1"/>
          <p:nvPr/>
        </p:nvSpPr>
        <p:spPr>
          <a:xfrm>
            <a:off x="1285879" y="5846542"/>
            <a:ext cx="7711137" cy="830997"/>
          </a:xfrm>
          <a:prstGeom prst="rect">
            <a:avLst/>
          </a:prstGeom>
          <a:noFill/>
        </p:spPr>
        <p:txBody>
          <a:bodyPr wrap="square">
            <a:spAutoFit/>
          </a:bodyPr>
          <a:lstStyle/>
          <a:p>
            <a:r>
              <a:rPr lang="zh-TW" altLang="en-US" sz="2400" dirty="0"/>
              <a:t>An Image is Worth 16x16 Words: Transformers for Image Recognition at Scale</a:t>
            </a:r>
          </a:p>
        </p:txBody>
      </p:sp>
      <p:cxnSp>
        <p:nvCxnSpPr>
          <p:cNvPr id="11" name="直線單箭頭接點 10">
            <a:extLst>
              <a:ext uri="{FF2B5EF4-FFF2-40B4-BE49-F238E27FC236}">
                <a16:creationId xmlns:a16="http://schemas.microsoft.com/office/drawing/2014/main" id="{8E257BC5-3403-4287-9918-FAF6C0541E83}"/>
              </a:ext>
            </a:extLst>
          </p:cNvPr>
          <p:cNvCxnSpPr>
            <a:cxnSpLocks/>
          </p:cNvCxnSpPr>
          <p:nvPr/>
        </p:nvCxnSpPr>
        <p:spPr>
          <a:xfrm flipV="1">
            <a:off x="6808763" y="1590922"/>
            <a:ext cx="436099" cy="392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3B19D0E3-FA0D-4DAC-A0F5-92856B81F6B6}"/>
              </a:ext>
            </a:extLst>
          </p:cNvPr>
          <p:cNvSpPr txBox="1"/>
          <p:nvPr/>
        </p:nvSpPr>
        <p:spPr>
          <a:xfrm>
            <a:off x="6495756" y="1162226"/>
            <a:ext cx="1905484" cy="461665"/>
          </a:xfrm>
          <a:prstGeom prst="rect">
            <a:avLst/>
          </a:prstGeom>
          <a:noFill/>
        </p:spPr>
        <p:txBody>
          <a:bodyPr wrap="square">
            <a:spAutoFit/>
          </a:bodyPr>
          <a:lstStyle/>
          <a:p>
            <a:r>
              <a:rPr lang="en-US" altLang="zh-TW" sz="2400" dirty="0"/>
              <a:t>Self-attention</a:t>
            </a:r>
            <a:endParaRPr lang="zh-TW" altLang="en-US" sz="2400" dirty="0"/>
          </a:p>
        </p:txBody>
      </p:sp>
      <p:cxnSp>
        <p:nvCxnSpPr>
          <p:cNvPr id="15" name="直線單箭頭接點 14">
            <a:extLst>
              <a:ext uri="{FF2B5EF4-FFF2-40B4-BE49-F238E27FC236}">
                <a16:creationId xmlns:a16="http://schemas.microsoft.com/office/drawing/2014/main" id="{9BE7DFF6-6E36-4988-8146-FB01DB5E66E4}"/>
              </a:ext>
            </a:extLst>
          </p:cNvPr>
          <p:cNvCxnSpPr>
            <a:cxnSpLocks/>
          </p:cNvCxnSpPr>
          <p:nvPr/>
        </p:nvCxnSpPr>
        <p:spPr>
          <a:xfrm flipH="1" flipV="1">
            <a:off x="3095144" y="2518206"/>
            <a:ext cx="293076" cy="293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101159A9-0E60-4A59-85C1-EAE0E39B135E}"/>
              </a:ext>
            </a:extLst>
          </p:cNvPr>
          <p:cNvSpPr txBox="1"/>
          <p:nvPr/>
        </p:nvSpPr>
        <p:spPr>
          <a:xfrm>
            <a:off x="2655726" y="2079181"/>
            <a:ext cx="878836" cy="461665"/>
          </a:xfrm>
          <a:prstGeom prst="rect">
            <a:avLst/>
          </a:prstGeom>
          <a:noFill/>
        </p:spPr>
        <p:txBody>
          <a:bodyPr wrap="square">
            <a:spAutoFit/>
          </a:bodyPr>
          <a:lstStyle/>
          <a:p>
            <a:pPr algn="ctr"/>
            <a:r>
              <a:rPr lang="en-US" altLang="zh-TW" sz="2400" dirty="0"/>
              <a:t>CNN</a:t>
            </a:r>
            <a:endParaRPr lang="zh-TW" altLang="en-US" sz="2400" dirty="0"/>
          </a:p>
        </p:txBody>
      </p:sp>
      <p:sp>
        <p:nvSpPr>
          <p:cNvPr id="3" name="文字方塊 2">
            <a:extLst>
              <a:ext uri="{FF2B5EF4-FFF2-40B4-BE49-F238E27FC236}">
                <a16:creationId xmlns:a16="http://schemas.microsoft.com/office/drawing/2014/main" id="{9D5D2361-0CED-4D82-A134-2CF3F25AD72B}"/>
              </a:ext>
            </a:extLst>
          </p:cNvPr>
          <p:cNvSpPr txBox="1"/>
          <p:nvPr/>
        </p:nvSpPr>
        <p:spPr>
          <a:xfrm>
            <a:off x="2423791" y="1769519"/>
            <a:ext cx="2517879" cy="461665"/>
          </a:xfrm>
          <a:prstGeom prst="rect">
            <a:avLst/>
          </a:prstGeom>
          <a:noFill/>
        </p:spPr>
        <p:txBody>
          <a:bodyPr wrap="square" rtlCol="0">
            <a:spAutoFit/>
          </a:bodyPr>
          <a:lstStyle/>
          <a:p>
            <a:r>
              <a:rPr lang="en-US" altLang="zh-TW" sz="2400" dirty="0">
                <a:solidFill>
                  <a:srgbClr val="FF0000"/>
                </a:solidFill>
              </a:rPr>
              <a:t>Good for less data</a:t>
            </a:r>
            <a:endParaRPr lang="zh-TW" altLang="en-US" sz="2400" dirty="0">
              <a:solidFill>
                <a:srgbClr val="FF0000"/>
              </a:solidFill>
            </a:endParaRPr>
          </a:p>
        </p:txBody>
      </p:sp>
      <p:sp>
        <p:nvSpPr>
          <p:cNvPr id="12" name="文字方塊 11">
            <a:extLst>
              <a:ext uri="{FF2B5EF4-FFF2-40B4-BE49-F238E27FC236}">
                <a16:creationId xmlns:a16="http://schemas.microsoft.com/office/drawing/2014/main" id="{FF8EE33D-6568-4E7F-8076-C0F2E78261C3}"/>
              </a:ext>
            </a:extLst>
          </p:cNvPr>
          <p:cNvSpPr txBox="1"/>
          <p:nvPr/>
        </p:nvSpPr>
        <p:spPr>
          <a:xfrm>
            <a:off x="6199322" y="746101"/>
            <a:ext cx="2743383" cy="461665"/>
          </a:xfrm>
          <a:prstGeom prst="rect">
            <a:avLst/>
          </a:prstGeom>
          <a:noFill/>
        </p:spPr>
        <p:txBody>
          <a:bodyPr wrap="square" rtlCol="0">
            <a:spAutoFit/>
          </a:bodyPr>
          <a:lstStyle/>
          <a:p>
            <a:r>
              <a:rPr lang="en-US" altLang="zh-TW" sz="2400" dirty="0">
                <a:solidFill>
                  <a:srgbClr val="FF0000"/>
                </a:solidFill>
              </a:rPr>
              <a:t>Good for more data</a:t>
            </a:r>
            <a:endParaRPr lang="zh-TW" altLang="en-US" sz="2400" dirty="0">
              <a:solidFill>
                <a:srgbClr val="FF0000"/>
              </a:solidFill>
            </a:endParaRPr>
          </a:p>
        </p:txBody>
      </p:sp>
      <p:sp>
        <p:nvSpPr>
          <p:cNvPr id="4" name="投影片編號版面配置區 3">
            <a:extLst>
              <a:ext uri="{FF2B5EF4-FFF2-40B4-BE49-F238E27FC236}">
                <a16:creationId xmlns:a16="http://schemas.microsoft.com/office/drawing/2014/main" id="{9403D47E-78C9-4DA5-B73E-739B6C9A7244}"/>
              </a:ext>
            </a:extLst>
          </p:cNvPr>
          <p:cNvSpPr>
            <a:spLocks noGrp="1"/>
          </p:cNvSpPr>
          <p:nvPr>
            <p:ph type="sldNum" sz="quarter" idx="12"/>
          </p:nvPr>
        </p:nvSpPr>
        <p:spPr/>
        <p:txBody>
          <a:bodyPr/>
          <a:lstStyle/>
          <a:p>
            <a:fld id="{14FE7D4A-7B99-4F9B-9C7F-3AECE8C25A38}" type="slidenum">
              <a:rPr lang="zh-TW" altLang="en-US" smtClean="0"/>
              <a:t>36</a:t>
            </a:fld>
            <a:endParaRPr lang="zh-TW" altLang="en-US"/>
          </a:p>
        </p:txBody>
      </p:sp>
    </p:spTree>
    <p:extLst>
      <p:ext uri="{BB962C8B-B14F-4D97-AF65-F5344CB8AC3E}">
        <p14:creationId xmlns:p14="http://schemas.microsoft.com/office/powerpoint/2010/main" val="312317298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3"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圓角 36">
            <a:extLst>
              <a:ext uri="{FF2B5EF4-FFF2-40B4-BE49-F238E27FC236}">
                <a16:creationId xmlns:a16="http://schemas.microsoft.com/office/drawing/2014/main" id="{5242CA0A-6879-469F-8601-3EDC77CA8096}"/>
              </a:ext>
            </a:extLst>
          </p:cNvPr>
          <p:cNvSpPr/>
          <p:nvPr/>
        </p:nvSpPr>
        <p:spPr>
          <a:xfrm>
            <a:off x="5608793" y="23037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EA3A7C20-71E4-4091-8455-9B917AC65F83}"/>
              </a:ext>
            </a:extLst>
          </p:cNvPr>
          <p:cNvSpPr txBox="1"/>
          <p:nvPr/>
        </p:nvSpPr>
        <p:spPr>
          <a:xfrm>
            <a:off x="249382" y="80687"/>
            <a:ext cx="2559914" cy="1077218"/>
          </a:xfrm>
          <a:prstGeom prst="rect">
            <a:avLst/>
          </a:prstGeom>
          <a:noFill/>
        </p:spPr>
        <p:txBody>
          <a:bodyPr wrap="square">
            <a:spAutoFit/>
          </a:bodyPr>
          <a:lstStyle/>
          <a:p>
            <a:r>
              <a:rPr lang="en-US" altLang="zh-TW" sz="3200" b="1" i="1" u="sng" dirty="0"/>
              <a:t>Self-attention </a:t>
            </a:r>
            <a:r>
              <a:rPr lang="en-US" altLang="zh-TW" sz="3200" b="1" i="1" u="sng" dirty="0" err="1"/>
              <a:t>v.s</a:t>
            </a:r>
            <a:r>
              <a:rPr lang="en-US" altLang="zh-TW" sz="3200" b="1" i="1" u="sng" dirty="0"/>
              <a:t>. RNN</a:t>
            </a:r>
            <a:endParaRPr lang="zh-TW" altLang="en-US" sz="3200" b="1" i="1" u="sng" dirty="0"/>
          </a:p>
        </p:txBody>
      </p:sp>
      <p:sp>
        <p:nvSpPr>
          <p:cNvPr id="6" name="矩形: 圓角 5">
            <a:extLst>
              <a:ext uri="{FF2B5EF4-FFF2-40B4-BE49-F238E27FC236}">
                <a16:creationId xmlns:a16="http://schemas.microsoft.com/office/drawing/2014/main" id="{87D80B4A-3F17-45B0-8996-CF532FEEB699}"/>
              </a:ext>
            </a:extLst>
          </p:cNvPr>
          <p:cNvSpPr/>
          <p:nvPr/>
        </p:nvSpPr>
        <p:spPr>
          <a:xfrm>
            <a:off x="2300213" y="23037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C76160BA-F963-4F36-9198-CFEF7542786E}"/>
              </a:ext>
            </a:extLst>
          </p:cNvPr>
          <p:cNvSpPr/>
          <p:nvPr/>
        </p:nvSpPr>
        <p:spPr>
          <a:xfrm>
            <a:off x="197381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12" name="矩形: 圓角 11">
            <a:extLst>
              <a:ext uri="{FF2B5EF4-FFF2-40B4-BE49-F238E27FC236}">
                <a16:creationId xmlns:a16="http://schemas.microsoft.com/office/drawing/2014/main" id="{E5685FD3-6E62-4577-82F0-21DD3938D879}"/>
              </a:ext>
            </a:extLst>
          </p:cNvPr>
          <p:cNvSpPr/>
          <p:nvPr/>
        </p:nvSpPr>
        <p:spPr>
          <a:xfrm>
            <a:off x="298031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D2FB38FB-EE28-4BE6-AB01-70ECD6538D04}"/>
              </a:ext>
            </a:extLst>
          </p:cNvPr>
          <p:cNvSpPr/>
          <p:nvPr/>
        </p:nvSpPr>
        <p:spPr>
          <a:xfrm>
            <a:off x="3138202" y="1419814"/>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D760A87D-0B29-4046-AF86-52A0750D0F90}"/>
              </a:ext>
            </a:extLst>
          </p:cNvPr>
          <p:cNvSpPr/>
          <p:nvPr/>
        </p:nvSpPr>
        <p:spPr>
          <a:xfrm>
            <a:off x="1459910" y="1419813"/>
            <a:ext cx="251330"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22" name="直線單箭頭接點 21">
            <a:extLst>
              <a:ext uri="{FF2B5EF4-FFF2-40B4-BE49-F238E27FC236}">
                <a16:creationId xmlns:a16="http://schemas.microsoft.com/office/drawing/2014/main" id="{BD0B0335-5B1D-4605-A5EA-5E76BAA8FBCB}"/>
              </a:ext>
            </a:extLst>
          </p:cNvPr>
          <p:cNvCxnSpPr/>
          <p:nvPr/>
        </p:nvCxnSpPr>
        <p:spPr>
          <a:xfrm flipV="1">
            <a:off x="242750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C8B6ECC-6A3D-465B-BB6C-1F8B5661E1C2}"/>
              </a:ext>
            </a:extLst>
          </p:cNvPr>
          <p:cNvCxnSpPr/>
          <p:nvPr/>
        </p:nvCxnSpPr>
        <p:spPr>
          <a:xfrm flipV="1">
            <a:off x="326570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DC76460-B671-4862-937C-5D5D2EE84618}"/>
              </a:ext>
            </a:extLst>
          </p:cNvPr>
          <p:cNvCxnSpPr>
            <a:cxnSpLocks/>
          </p:cNvCxnSpPr>
          <p:nvPr/>
        </p:nvCxnSpPr>
        <p:spPr>
          <a:xfrm rot="5400000" flipV="1">
            <a:off x="301103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3210E22F-99D3-4B2E-91E8-611C007670EA}"/>
              </a:ext>
            </a:extLst>
          </p:cNvPr>
          <p:cNvCxnSpPr>
            <a:cxnSpLocks/>
          </p:cNvCxnSpPr>
          <p:nvPr/>
        </p:nvCxnSpPr>
        <p:spPr>
          <a:xfrm rot="5400000" flipV="1">
            <a:off x="186944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EB4C11CC-2108-4772-BE71-FF96DC9DF142}"/>
              </a:ext>
            </a:extLst>
          </p:cNvPr>
          <p:cNvSpPr/>
          <p:nvPr/>
        </p:nvSpPr>
        <p:spPr>
          <a:xfrm>
            <a:off x="3947464" y="23037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矩形: 圓角 27">
            <a:extLst>
              <a:ext uri="{FF2B5EF4-FFF2-40B4-BE49-F238E27FC236}">
                <a16:creationId xmlns:a16="http://schemas.microsoft.com/office/drawing/2014/main" id="{BEB31486-8FE0-498D-884F-7B146E8558F2}"/>
              </a:ext>
            </a:extLst>
          </p:cNvPr>
          <p:cNvSpPr/>
          <p:nvPr/>
        </p:nvSpPr>
        <p:spPr>
          <a:xfrm>
            <a:off x="3621065"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29" name="矩形: 圓角 28">
            <a:extLst>
              <a:ext uri="{FF2B5EF4-FFF2-40B4-BE49-F238E27FC236}">
                <a16:creationId xmlns:a16="http://schemas.microsoft.com/office/drawing/2014/main" id="{BAF4A77E-D61A-4E92-8D0A-B010FF4B1547}"/>
              </a:ext>
            </a:extLst>
          </p:cNvPr>
          <p:cNvSpPr/>
          <p:nvPr/>
        </p:nvSpPr>
        <p:spPr>
          <a:xfrm>
            <a:off x="4627563"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0" name="矩形: 圓角 29">
            <a:extLst>
              <a:ext uri="{FF2B5EF4-FFF2-40B4-BE49-F238E27FC236}">
                <a16:creationId xmlns:a16="http://schemas.microsoft.com/office/drawing/2014/main" id="{A79D1E81-6F00-4B1B-A7E0-F53B5969336E}"/>
              </a:ext>
            </a:extLst>
          </p:cNvPr>
          <p:cNvSpPr/>
          <p:nvPr/>
        </p:nvSpPr>
        <p:spPr>
          <a:xfrm>
            <a:off x="4785453" y="141981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1" name="直線單箭頭接點 30">
            <a:extLst>
              <a:ext uri="{FF2B5EF4-FFF2-40B4-BE49-F238E27FC236}">
                <a16:creationId xmlns:a16="http://schemas.microsoft.com/office/drawing/2014/main" id="{801FC2EA-DE36-41EA-8C33-C4D6D774B971}"/>
              </a:ext>
            </a:extLst>
          </p:cNvPr>
          <p:cNvCxnSpPr/>
          <p:nvPr/>
        </p:nvCxnSpPr>
        <p:spPr>
          <a:xfrm flipV="1">
            <a:off x="4074758"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701D2F54-E380-425A-B3E2-F3CB9E23D9AE}"/>
              </a:ext>
            </a:extLst>
          </p:cNvPr>
          <p:cNvCxnSpPr/>
          <p:nvPr/>
        </p:nvCxnSpPr>
        <p:spPr>
          <a:xfrm flipV="1">
            <a:off x="4912958"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5299B366-DD7F-4EB2-A2E3-4F690C6A32FD}"/>
              </a:ext>
            </a:extLst>
          </p:cNvPr>
          <p:cNvCxnSpPr>
            <a:cxnSpLocks/>
          </p:cNvCxnSpPr>
          <p:nvPr/>
        </p:nvCxnSpPr>
        <p:spPr>
          <a:xfrm rot="5400000" flipV="1">
            <a:off x="4658285"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46CDD179-134C-46C8-B3D7-0A55AC4C1B0C}"/>
              </a:ext>
            </a:extLst>
          </p:cNvPr>
          <p:cNvCxnSpPr>
            <a:cxnSpLocks/>
          </p:cNvCxnSpPr>
          <p:nvPr/>
        </p:nvCxnSpPr>
        <p:spPr>
          <a:xfrm rot="5400000" flipV="1">
            <a:off x="3516700"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圓角 37">
            <a:extLst>
              <a:ext uri="{FF2B5EF4-FFF2-40B4-BE49-F238E27FC236}">
                <a16:creationId xmlns:a16="http://schemas.microsoft.com/office/drawing/2014/main" id="{11F0865C-C52B-4153-9179-512ADF12A445}"/>
              </a:ext>
            </a:extLst>
          </p:cNvPr>
          <p:cNvSpPr/>
          <p:nvPr/>
        </p:nvSpPr>
        <p:spPr>
          <a:xfrm>
            <a:off x="528239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39" name="矩形: 圓角 38">
            <a:extLst>
              <a:ext uri="{FF2B5EF4-FFF2-40B4-BE49-F238E27FC236}">
                <a16:creationId xmlns:a16="http://schemas.microsoft.com/office/drawing/2014/main" id="{8BF8B0F9-815E-4C68-B76A-8039548A0547}"/>
              </a:ext>
            </a:extLst>
          </p:cNvPr>
          <p:cNvSpPr/>
          <p:nvPr/>
        </p:nvSpPr>
        <p:spPr>
          <a:xfrm>
            <a:off x="628889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0" name="矩形: 圓角 39">
            <a:extLst>
              <a:ext uri="{FF2B5EF4-FFF2-40B4-BE49-F238E27FC236}">
                <a16:creationId xmlns:a16="http://schemas.microsoft.com/office/drawing/2014/main" id="{D8E802B9-605D-4FFA-BBC5-08E0B0F9B58B}"/>
              </a:ext>
            </a:extLst>
          </p:cNvPr>
          <p:cNvSpPr/>
          <p:nvPr/>
        </p:nvSpPr>
        <p:spPr>
          <a:xfrm>
            <a:off x="6446782" y="1419814"/>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41" name="直線單箭頭接點 40">
            <a:extLst>
              <a:ext uri="{FF2B5EF4-FFF2-40B4-BE49-F238E27FC236}">
                <a16:creationId xmlns:a16="http://schemas.microsoft.com/office/drawing/2014/main" id="{906B9B00-F43F-44F3-B512-AE489B0D5886}"/>
              </a:ext>
            </a:extLst>
          </p:cNvPr>
          <p:cNvCxnSpPr/>
          <p:nvPr/>
        </p:nvCxnSpPr>
        <p:spPr>
          <a:xfrm flipV="1">
            <a:off x="573608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2711A234-758D-4203-88F4-86C55E30431A}"/>
              </a:ext>
            </a:extLst>
          </p:cNvPr>
          <p:cNvCxnSpPr/>
          <p:nvPr/>
        </p:nvCxnSpPr>
        <p:spPr>
          <a:xfrm flipV="1">
            <a:off x="657428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EFDA119F-F40F-49CF-A897-8AA460FE08A8}"/>
              </a:ext>
            </a:extLst>
          </p:cNvPr>
          <p:cNvCxnSpPr>
            <a:cxnSpLocks/>
          </p:cNvCxnSpPr>
          <p:nvPr/>
        </p:nvCxnSpPr>
        <p:spPr>
          <a:xfrm rot="5400000" flipV="1">
            <a:off x="631961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07222DF9-40B7-4357-8CE9-5889E428F7E6}"/>
              </a:ext>
            </a:extLst>
          </p:cNvPr>
          <p:cNvCxnSpPr>
            <a:cxnSpLocks/>
          </p:cNvCxnSpPr>
          <p:nvPr/>
        </p:nvCxnSpPr>
        <p:spPr>
          <a:xfrm rot="5400000" flipV="1">
            <a:off x="517802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圓角 45">
            <a:extLst>
              <a:ext uri="{FF2B5EF4-FFF2-40B4-BE49-F238E27FC236}">
                <a16:creationId xmlns:a16="http://schemas.microsoft.com/office/drawing/2014/main" id="{C313C517-6A23-4ABC-98A4-A312D587B0A5}"/>
              </a:ext>
            </a:extLst>
          </p:cNvPr>
          <p:cNvSpPr/>
          <p:nvPr/>
        </p:nvSpPr>
        <p:spPr>
          <a:xfrm>
            <a:off x="7256539" y="23037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圓角 46">
            <a:extLst>
              <a:ext uri="{FF2B5EF4-FFF2-40B4-BE49-F238E27FC236}">
                <a16:creationId xmlns:a16="http://schemas.microsoft.com/office/drawing/2014/main" id="{A15B50D4-DFC3-4139-9FBD-DF2E8AD5F352}"/>
              </a:ext>
            </a:extLst>
          </p:cNvPr>
          <p:cNvSpPr/>
          <p:nvPr/>
        </p:nvSpPr>
        <p:spPr>
          <a:xfrm>
            <a:off x="6930140"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48" name="矩形: 圓角 47">
            <a:extLst>
              <a:ext uri="{FF2B5EF4-FFF2-40B4-BE49-F238E27FC236}">
                <a16:creationId xmlns:a16="http://schemas.microsoft.com/office/drawing/2014/main" id="{3CF735DA-395A-4CEE-8F43-69F7B8A6FCFD}"/>
              </a:ext>
            </a:extLst>
          </p:cNvPr>
          <p:cNvSpPr/>
          <p:nvPr/>
        </p:nvSpPr>
        <p:spPr>
          <a:xfrm>
            <a:off x="7936638"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9" name="矩形: 圓角 48">
            <a:extLst>
              <a:ext uri="{FF2B5EF4-FFF2-40B4-BE49-F238E27FC236}">
                <a16:creationId xmlns:a16="http://schemas.microsoft.com/office/drawing/2014/main" id="{50083E91-193F-4951-83BC-4DAD4DCA7F42}"/>
              </a:ext>
            </a:extLst>
          </p:cNvPr>
          <p:cNvSpPr/>
          <p:nvPr/>
        </p:nvSpPr>
        <p:spPr>
          <a:xfrm>
            <a:off x="8094528" y="1419814"/>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0" name="直線單箭頭接點 49">
            <a:extLst>
              <a:ext uri="{FF2B5EF4-FFF2-40B4-BE49-F238E27FC236}">
                <a16:creationId xmlns:a16="http://schemas.microsoft.com/office/drawing/2014/main" id="{854B8BA3-5654-4E0A-AA14-1EDD3C618901}"/>
              </a:ext>
            </a:extLst>
          </p:cNvPr>
          <p:cNvCxnSpPr/>
          <p:nvPr/>
        </p:nvCxnSpPr>
        <p:spPr>
          <a:xfrm flipV="1">
            <a:off x="7383833"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3156D049-ED6B-4FF2-822F-68F4CF69F7C9}"/>
              </a:ext>
            </a:extLst>
          </p:cNvPr>
          <p:cNvCxnSpPr/>
          <p:nvPr/>
        </p:nvCxnSpPr>
        <p:spPr>
          <a:xfrm flipV="1">
            <a:off x="8222033"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9C7DA6DD-51DB-4D34-9868-93875A68B805}"/>
              </a:ext>
            </a:extLst>
          </p:cNvPr>
          <p:cNvCxnSpPr>
            <a:cxnSpLocks/>
          </p:cNvCxnSpPr>
          <p:nvPr/>
        </p:nvCxnSpPr>
        <p:spPr>
          <a:xfrm rot="5400000" flipV="1">
            <a:off x="7967360"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B029E923-18DB-479D-85A5-1BF391471D12}"/>
              </a:ext>
            </a:extLst>
          </p:cNvPr>
          <p:cNvCxnSpPr>
            <a:cxnSpLocks/>
          </p:cNvCxnSpPr>
          <p:nvPr/>
        </p:nvCxnSpPr>
        <p:spPr>
          <a:xfrm rot="5400000" flipV="1">
            <a:off x="6825775"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圓角 66">
            <a:extLst>
              <a:ext uri="{FF2B5EF4-FFF2-40B4-BE49-F238E27FC236}">
                <a16:creationId xmlns:a16="http://schemas.microsoft.com/office/drawing/2014/main" id="{02525E72-26B3-4BA8-9525-733320A6FA4F}"/>
              </a:ext>
            </a:extLst>
          </p:cNvPr>
          <p:cNvSpPr/>
          <p:nvPr/>
        </p:nvSpPr>
        <p:spPr>
          <a:xfrm>
            <a:off x="8016258" y="139725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FF1612CE-9482-43DE-8EFB-D20BC18CE5AF}"/>
              </a:ext>
            </a:extLst>
          </p:cNvPr>
          <p:cNvSpPr/>
          <p:nvPr/>
        </p:nvSpPr>
        <p:spPr>
          <a:xfrm>
            <a:off x="7177175" y="3254792"/>
            <a:ext cx="396106" cy="844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文字方塊 68">
            <a:extLst>
              <a:ext uri="{FF2B5EF4-FFF2-40B4-BE49-F238E27FC236}">
                <a16:creationId xmlns:a16="http://schemas.microsoft.com/office/drawing/2014/main" id="{B65DD01B-B3D0-4B82-8169-810C295A501C}"/>
              </a:ext>
            </a:extLst>
          </p:cNvPr>
          <p:cNvSpPr txBox="1"/>
          <p:nvPr/>
        </p:nvSpPr>
        <p:spPr>
          <a:xfrm>
            <a:off x="756311" y="3417804"/>
            <a:ext cx="1210730" cy="461665"/>
          </a:xfrm>
          <a:prstGeom prst="rect">
            <a:avLst/>
          </a:prstGeom>
          <a:noFill/>
        </p:spPr>
        <p:txBody>
          <a:bodyPr wrap="square" rtlCol="0">
            <a:spAutoFit/>
          </a:bodyPr>
          <a:lstStyle/>
          <a:p>
            <a:pPr algn="r"/>
            <a:r>
              <a:rPr lang="en-US" altLang="zh-TW" sz="2400" dirty="0">
                <a:solidFill>
                  <a:srgbClr val="0070C0"/>
                </a:solidFill>
              </a:rPr>
              <a:t>parallel</a:t>
            </a:r>
            <a:endParaRPr lang="zh-TW" altLang="en-US" sz="2400" dirty="0">
              <a:solidFill>
                <a:srgbClr val="0070C0"/>
              </a:solidFill>
            </a:endParaRPr>
          </a:p>
        </p:txBody>
      </p:sp>
      <p:sp>
        <p:nvSpPr>
          <p:cNvPr id="70" name="文字方塊 69">
            <a:extLst>
              <a:ext uri="{FF2B5EF4-FFF2-40B4-BE49-F238E27FC236}">
                <a16:creationId xmlns:a16="http://schemas.microsoft.com/office/drawing/2014/main" id="{0555BFF3-1A6A-4B99-A013-C0687E092595}"/>
              </a:ext>
            </a:extLst>
          </p:cNvPr>
          <p:cNvSpPr txBox="1"/>
          <p:nvPr/>
        </p:nvSpPr>
        <p:spPr>
          <a:xfrm>
            <a:off x="7375228" y="2636121"/>
            <a:ext cx="1636848"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nonparallel</a:t>
            </a:r>
            <a:endParaRPr lang="zh-TW" altLang="en-US" sz="2400" dirty="0"/>
          </a:p>
        </p:txBody>
      </p:sp>
      <p:sp>
        <p:nvSpPr>
          <p:cNvPr id="72" name="文字方塊 71">
            <a:extLst>
              <a:ext uri="{FF2B5EF4-FFF2-40B4-BE49-F238E27FC236}">
                <a16:creationId xmlns:a16="http://schemas.microsoft.com/office/drawing/2014/main" id="{5125E127-DAB3-4D65-9D1C-781F3B8EF6A9}"/>
              </a:ext>
            </a:extLst>
          </p:cNvPr>
          <p:cNvSpPr txBox="1"/>
          <p:nvPr/>
        </p:nvSpPr>
        <p:spPr>
          <a:xfrm>
            <a:off x="527573" y="2213832"/>
            <a:ext cx="1696034" cy="830997"/>
          </a:xfrm>
          <a:prstGeom prst="rect">
            <a:avLst/>
          </a:prstGeom>
          <a:noFill/>
        </p:spPr>
        <p:txBody>
          <a:bodyPr wrap="square" rtlCol="0">
            <a:spAutoFit/>
          </a:bodyPr>
          <a:lstStyle/>
          <a:p>
            <a:pPr algn="r"/>
            <a:r>
              <a:rPr lang="en-US" altLang="zh-TW" sz="2400" dirty="0"/>
              <a:t>hard to consider</a:t>
            </a:r>
            <a:endParaRPr lang="zh-TW" altLang="en-US" sz="2400" dirty="0"/>
          </a:p>
        </p:txBody>
      </p:sp>
      <p:sp>
        <p:nvSpPr>
          <p:cNvPr id="73" name="文字方塊 72">
            <a:extLst>
              <a:ext uri="{FF2B5EF4-FFF2-40B4-BE49-F238E27FC236}">
                <a16:creationId xmlns:a16="http://schemas.microsoft.com/office/drawing/2014/main" id="{C24A1203-F773-4033-B94B-FDEFE4621E0E}"/>
              </a:ext>
            </a:extLst>
          </p:cNvPr>
          <p:cNvSpPr txBox="1"/>
          <p:nvPr/>
        </p:nvSpPr>
        <p:spPr>
          <a:xfrm>
            <a:off x="763084" y="5106669"/>
            <a:ext cx="1393652" cy="830997"/>
          </a:xfrm>
          <a:prstGeom prst="rect">
            <a:avLst/>
          </a:prstGeom>
          <a:noFill/>
        </p:spPr>
        <p:txBody>
          <a:bodyPr wrap="square" rtlCol="0">
            <a:spAutoFit/>
          </a:bodyPr>
          <a:lstStyle/>
          <a:p>
            <a:pPr algn="r"/>
            <a:r>
              <a:rPr lang="en-US" altLang="zh-TW" sz="2400" dirty="0"/>
              <a:t>easy to consider</a:t>
            </a:r>
            <a:endParaRPr lang="zh-TW" altLang="en-US" sz="2400" dirty="0"/>
          </a:p>
        </p:txBody>
      </p:sp>
      <p:sp>
        <p:nvSpPr>
          <p:cNvPr id="75" name="文字方塊 74">
            <a:extLst>
              <a:ext uri="{FF2B5EF4-FFF2-40B4-BE49-F238E27FC236}">
                <a16:creationId xmlns:a16="http://schemas.microsoft.com/office/drawing/2014/main" id="{11BBF99A-DE83-48DD-A5DE-7C3C7BDB844B}"/>
              </a:ext>
            </a:extLst>
          </p:cNvPr>
          <p:cNvSpPr txBox="1"/>
          <p:nvPr/>
        </p:nvSpPr>
        <p:spPr>
          <a:xfrm>
            <a:off x="5555215" y="6351647"/>
            <a:ext cx="3448680" cy="369332"/>
          </a:xfrm>
          <a:prstGeom prst="rect">
            <a:avLst/>
          </a:prstGeom>
          <a:noFill/>
        </p:spPr>
        <p:txBody>
          <a:bodyPr wrap="square">
            <a:spAutoFit/>
          </a:bodyPr>
          <a:lstStyle/>
          <a:p>
            <a:r>
              <a:rPr lang="zh-TW" altLang="en-US" dirty="0"/>
              <a:t>https://arxiv.org/abs/2006.16236</a:t>
            </a:r>
          </a:p>
        </p:txBody>
      </p:sp>
      <p:sp>
        <p:nvSpPr>
          <p:cNvPr id="77" name="文字方塊 76">
            <a:extLst>
              <a:ext uri="{FF2B5EF4-FFF2-40B4-BE49-F238E27FC236}">
                <a16:creationId xmlns:a16="http://schemas.microsoft.com/office/drawing/2014/main" id="{DE4E7C44-65FF-4CC5-A5ED-6A65C5BDC513}"/>
              </a:ext>
            </a:extLst>
          </p:cNvPr>
          <p:cNvSpPr txBox="1"/>
          <p:nvPr/>
        </p:nvSpPr>
        <p:spPr>
          <a:xfrm>
            <a:off x="311666" y="5931615"/>
            <a:ext cx="9041128" cy="830997"/>
          </a:xfrm>
          <a:prstGeom prst="rect">
            <a:avLst/>
          </a:prstGeom>
          <a:noFill/>
        </p:spPr>
        <p:txBody>
          <a:bodyPr wrap="square">
            <a:spAutoFit/>
          </a:bodyPr>
          <a:lstStyle/>
          <a:p>
            <a:r>
              <a:rPr lang="zh-TW" altLang="en-US" sz="2400" dirty="0"/>
              <a:t>Transformers are RNNs: Fast Autoregressive Transformers with Linear Attention</a:t>
            </a:r>
          </a:p>
        </p:txBody>
      </p:sp>
      <p:sp>
        <p:nvSpPr>
          <p:cNvPr id="78" name="矩形: 圓角 77">
            <a:extLst>
              <a:ext uri="{FF2B5EF4-FFF2-40B4-BE49-F238E27FC236}">
                <a16:creationId xmlns:a16="http://schemas.microsoft.com/office/drawing/2014/main" id="{A2947098-AE17-4CBF-ACAA-7AEB91AB10CD}"/>
              </a:ext>
            </a:extLst>
          </p:cNvPr>
          <p:cNvSpPr/>
          <p:nvPr/>
        </p:nvSpPr>
        <p:spPr>
          <a:xfrm>
            <a:off x="2222160" y="225751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223C4EFD-E6B1-468A-AB29-2910FD15A772}"/>
              </a:ext>
            </a:extLst>
          </p:cNvPr>
          <p:cNvSpPr/>
          <p:nvPr/>
        </p:nvSpPr>
        <p:spPr>
          <a:xfrm>
            <a:off x="2238265" y="5169005"/>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91112EE0-E566-471B-A8A4-F9D777B2D466}"/>
              </a:ext>
            </a:extLst>
          </p:cNvPr>
          <p:cNvGrpSpPr/>
          <p:nvPr/>
        </p:nvGrpSpPr>
        <p:grpSpPr>
          <a:xfrm>
            <a:off x="2286135" y="3313833"/>
            <a:ext cx="5217265" cy="1081064"/>
            <a:chOff x="2286135" y="3313833"/>
            <a:chExt cx="5217265" cy="1081064"/>
          </a:xfrm>
        </p:grpSpPr>
        <p:cxnSp>
          <p:nvCxnSpPr>
            <p:cNvPr id="63" name="直線單箭頭接點 62">
              <a:extLst>
                <a:ext uri="{FF2B5EF4-FFF2-40B4-BE49-F238E27FC236}">
                  <a16:creationId xmlns:a16="http://schemas.microsoft.com/office/drawing/2014/main" id="{D364261D-8C7B-47A7-BF6C-6DB972F8C623}"/>
                </a:ext>
              </a:extLst>
            </p:cNvPr>
            <p:cNvCxnSpPr>
              <a:cxnSpLocks/>
            </p:cNvCxnSpPr>
            <p:nvPr/>
          </p:nvCxnSpPr>
          <p:spPr>
            <a:xfrm flipV="1">
              <a:off x="7383833" y="403489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圓角 65">
              <a:extLst>
                <a:ext uri="{FF2B5EF4-FFF2-40B4-BE49-F238E27FC236}">
                  <a16:creationId xmlns:a16="http://schemas.microsoft.com/office/drawing/2014/main" id="{8565CEF2-FC67-49FE-9FE7-F3CFA9E25C65}"/>
                </a:ext>
              </a:extLst>
            </p:cNvPr>
            <p:cNvSpPr/>
            <p:nvPr/>
          </p:nvSpPr>
          <p:spPr>
            <a:xfrm>
              <a:off x="7252070" y="3344313"/>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8A85ED3C-D646-4986-9897-25F6BAED4E61}"/>
                </a:ext>
              </a:extLst>
            </p:cNvPr>
            <p:cNvSpPr/>
            <p:nvPr/>
          </p:nvSpPr>
          <p:spPr>
            <a:xfrm>
              <a:off x="5608793" y="3313835"/>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1" name="矩形: 圓角 80">
              <a:extLst>
                <a:ext uri="{FF2B5EF4-FFF2-40B4-BE49-F238E27FC236}">
                  <a16:creationId xmlns:a16="http://schemas.microsoft.com/office/drawing/2014/main" id="{3F42AAC2-37FF-4EFA-A8FD-DDD4C7409C81}"/>
                </a:ext>
              </a:extLst>
            </p:cNvPr>
            <p:cNvSpPr/>
            <p:nvPr/>
          </p:nvSpPr>
          <p:spPr>
            <a:xfrm>
              <a:off x="3947464" y="331383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8B120B6-3355-4A83-9435-B1F7FBDCF612}"/>
                </a:ext>
              </a:extLst>
            </p:cNvPr>
            <p:cNvSpPr/>
            <p:nvPr/>
          </p:nvSpPr>
          <p:spPr>
            <a:xfrm>
              <a:off x="2286135" y="3313833"/>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83" name="直線單箭頭接點 82">
              <a:extLst>
                <a:ext uri="{FF2B5EF4-FFF2-40B4-BE49-F238E27FC236}">
                  <a16:creationId xmlns:a16="http://schemas.microsoft.com/office/drawing/2014/main" id="{4767565F-5B90-4F9C-A6E2-F1D10D69738F}"/>
                </a:ext>
              </a:extLst>
            </p:cNvPr>
            <p:cNvCxnSpPr/>
            <p:nvPr/>
          </p:nvCxnSpPr>
          <p:spPr>
            <a:xfrm flipV="1">
              <a:off x="572857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F22BB07A-0D37-4123-9EE0-FFF9A53A1107}"/>
                </a:ext>
              </a:extLst>
            </p:cNvPr>
            <p:cNvCxnSpPr/>
            <p:nvPr/>
          </p:nvCxnSpPr>
          <p:spPr>
            <a:xfrm flipV="1">
              <a:off x="407459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8252E39E-D8FD-47C6-8F4F-B88D02863E3A}"/>
                </a:ext>
              </a:extLst>
            </p:cNvPr>
            <p:cNvCxnSpPr/>
            <p:nvPr/>
          </p:nvCxnSpPr>
          <p:spPr>
            <a:xfrm flipV="1">
              <a:off x="241180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群組 1">
            <a:extLst>
              <a:ext uri="{FF2B5EF4-FFF2-40B4-BE49-F238E27FC236}">
                <a16:creationId xmlns:a16="http://schemas.microsoft.com/office/drawing/2014/main" id="{54253817-B8B7-4B17-BBFE-5BE1A4C470C1}"/>
              </a:ext>
            </a:extLst>
          </p:cNvPr>
          <p:cNvGrpSpPr/>
          <p:nvPr/>
        </p:nvGrpSpPr>
        <p:grpSpPr>
          <a:xfrm>
            <a:off x="1976547" y="4305196"/>
            <a:ext cx="5774224" cy="1563748"/>
            <a:chOff x="1976547" y="4305196"/>
            <a:chExt cx="5774224" cy="1563748"/>
          </a:xfrm>
        </p:grpSpPr>
        <p:sp>
          <p:nvSpPr>
            <p:cNvPr id="54" name="矩形: 圓角 53">
              <a:extLst>
                <a:ext uri="{FF2B5EF4-FFF2-40B4-BE49-F238E27FC236}">
                  <a16:creationId xmlns:a16="http://schemas.microsoft.com/office/drawing/2014/main" id="{695DA95D-7DB0-48B8-A3E7-55309A30BD8D}"/>
                </a:ext>
              </a:extLst>
            </p:cNvPr>
            <p:cNvSpPr/>
            <p:nvPr/>
          </p:nvSpPr>
          <p:spPr>
            <a:xfrm>
              <a:off x="5610422" y="51993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5" name="矩形: 圓角 54">
              <a:extLst>
                <a:ext uri="{FF2B5EF4-FFF2-40B4-BE49-F238E27FC236}">
                  <a16:creationId xmlns:a16="http://schemas.microsoft.com/office/drawing/2014/main" id="{82720A40-E6CA-4DED-AB66-5B087A8335C7}"/>
                </a:ext>
              </a:extLst>
            </p:cNvPr>
            <p:cNvSpPr/>
            <p:nvPr/>
          </p:nvSpPr>
          <p:spPr>
            <a:xfrm>
              <a:off x="2301842" y="51993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矩形: 圓角 55">
              <a:extLst>
                <a:ext uri="{FF2B5EF4-FFF2-40B4-BE49-F238E27FC236}">
                  <a16:creationId xmlns:a16="http://schemas.microsoft.com/office/drawing/2014/main" id="{F1D333FF-5F4E-4B75-A5ED-58CF0FFE0A3E}"/>
                </a:ext>
              </a:extLst>
            </p:cNvPr>
            <p:cNvSpPr/>
            <p:nvPr/>
          </p:nvSpPr>
          <p:spPr>
            <a:xfrm>
              <a:off x="3949093" y="51993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0A8CF378-E8FA-410B-8AB3-B4E5B7784ACE}"/>
                </a:ext>
              </a:extLst>
            </p:cNvPr>
            <p:cNvSpPr/>
            <p:nvPr/>
          </p:nvSpPr>
          <p:spPr>
            <a:xfrm>
              <a:off x="7258168" y="51993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9" name="直線單箭頭接點 58">
              <a:extLst>
                <a:ext uri="{FF2B5EF4-FFF2-40B4-BE49-F238E27FC236}">
                  <a16:creationId xmlns:a16="http://schemas.microsoft.com/office/drawing/2014/main" id="{6F778FC6-D90D-4A85-BEEF-B7C10A04E008}"/>
                </a:ext>
              </a:extLst>
            </p:cNvPr>
            <p:cNvCxnSpPr/>
            <p:nvPr/>
          </p:nvCxnSpPr>
          <p:spPr>
            <a:xfrm flipV="1">
              <a:off x="7387928"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9109C08D-0C52-4D1E-B80B-B2B8C4E05EE3}"/>
                </a:ext>
              </a:extLst>
            </p:cNvPr>
            <p:cNvCxnSpPr/>
            <p:nvPr/>
          </p:nvCxnSpPr>
          <p:spPr>
            <a:xfrm flipV="1">
              <a:off x="574427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9A7F699D-FC78-40E0-B5B6-C81C77310419}"/>
                </a:ext>
              </a:extLst>
            </p:cNvPr>
            <p:cNvCxnSpPr/>
            <p:nvPr/>
          </p:nvCxnSpPr>
          <p:spPr>
            <a:xfrm flipV="1">
              <a:off x="409029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1BD5EB78-5C14-4846-B8FC-7DE72801AD26}"/>
                </a:ext>
              </a:extLst>
            </p:cNvPr>
            <p:cNvCxnSpPr/>
            <p:nvPr/>
          </p:nvCxnSpPr>
          <p:spPr>
            <a:xfrm flipV="1">
              <a:off x="242750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圓角 57">
              <a:extLst>
                <a:ext uri="{FF2B5EF4-FFF2-40B4-BE49-F238E27FC236}">
                  <a16:creationId xmlns:a16="http://schemas.microsoft.com/office/drawing/2014/main" id="{261C7712-70DC-41D6-9D31-84F42DE47F8B}"/>
                </a:ext>
              </a:extLst>
            </p:cNvPr>
            <p:cNvSpPr/>
            <p:nvPr/>
          </p:nvSpPr>
          <p:spPr>
            <a:xfrm>
              <a:off x="1976547" y="4305196"/>
              <a:ext cx="5774224"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Self-attention</a:t>
              </a:r>
              <a:endParaRPr lang="zh-TW" altLang="en-US" sz="2400" dirty="0"/>
            </a:p>
          </p:txBody>
        </p:sp>
      </p:grpSp>
      <p:pic>
        <p:nvPicPr>
          <p:cNvPr id="87" name="Picture 2" descr="Win PNG Photos | PNG Mart">
            <a:extLst>
              <a:ext uri="{FF2B5EF4-FFF2-40B4-BE49-F238E27FC236}">
                <a16:creationId xmlns:a16="http://schemas.microsoft.com/office/drawing/2014/main" id="{CD161FAE-B883-48E5-BB2E-21D23E04B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123" y="4190207"/>
            <a:ext cx="1094642" cy="942845"/>
          </a:xfrm>
          <a:prstGeom prst="rect">
            <a:avLst/>
          </a:prstGeom>
          <a:noFill/>
          <a:extLst>
            <a:ext uri="{909E8E84-426E-40DD-AFC4-6F175D3DCCD1}">
              <a14:hiddenFill xmlns:a14="http://schemas.microsoft.com/office/drawing/2010/main">
                <a:solidFill>
                  <a:srgbClr val="FFFFFF"/>
                </a:solidFill>
              </a14:hiddenFill>
            </a:ext>
          </a:extLst>
        </p:spPr>
      </p:pic>
      <p:sp>
        <p:nvSpPr>
          <p:cNvPr id="88" name="矩形: 圓角 87">
            <a:extLst>
              <a:ext uri="{FF2B5EF4-FFF2-40B4-BE49-F238E27FC236}">
                <a16:creationId xmlns:a16="http://schemas.microsoft.com/office/drawing/2014/main" id="{FD7789ED-1991-4483-92BF-47E94AEACB0A}"/>
              </a:ext>
            </a:extLst>
          </p:cNvPr>
          <p:cNvSpPr/>
          <p:nvPr/>
        </p:nvSpPr>
        <p:spPr>
          <a:xfrm>
            <a:off x="1973814" y="3219359"/>
            <a:ext cx="5774224" cy="925158"/>
          </a:xfrm>
          <a:prstGeom prst="round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9" name="直線單箭頭接點 88">
            <a:extLst>
              <a:ext uri="{FF2B5EF4-FFF2-40B4-BE49-F238E27FC236}">
                <a16:creationId xmlns:a16="http://schemas.microsoft.com/office/drawing/2014/main" id="{B6DC742F-0AC9-48F3-8824-AAD054296CD9}"/>
              </a:ext>
            </a:extLst>
          </p:cNvPr>
          <p:cNvCxnSpPr>
            <a:cxnSpLocks/>
          </p:cNvCxnSpPr>
          <p:nvPr/>
        </p:nvCxnSpPr>
        <p:spPr>
          <a:xfrm>
            <a:off x="8230932" y="2089422"/>
            <a:ext cx="0" cy="552229"/>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0B5D1849-D21F-45FE-971A-4AF161A886A9}"/>
              </a:ext>
            </a:extLst>
          </p:cNvPr>
          <p:cNvCxnSpPr>
            <a:cxnSpLocks/>
            <a:endCxn id="70" idx="0"/>
          </p:cNvCxnSpPr>
          <p:nvPr/>
        </p:nvCxnSpPr>
        <p:spPr>
          <a:xfrm>
            <a:off x="6572447" y="2059847"/>
            <a:ext cx="1621205" cy="576274"/>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CD9B1112-0DF4-4966-A05C-E5CAEA85EA26}"/>
              </a:ext>
            </a:extLst>
          </p:cNvPr>
          <p:cNvCxnSpPr>
            <a:cxnSpLocks/>
          </p:cNvCxnSpPr>
          <p:nvPr/>
        </p:nvCxnSpPr>
        <p:spPr>
          <a:xfrm>
            <a:off x="4894222" y="2067081"/>
            <a:ext cx="3055530" cy="555058"/>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3244B1B4-3ACE-4965-8BF1-477226536EF6}"/>
              </a:ext>
            </a:extLst>
          </p:cNvPr>
          <p:cNvCxnSpPr>
            <a:cxnSpLocks/>
          </p:cNvCxnSpPr>
          <p:nvPr/>
        </p:nvCxnSpPr>
        <p:spPr>
          <a:xfrm>
            <a:off x="3235421" y="2072796"/>
            <a:ext cx="4452102" cy="536643"/>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3F435304-3E98-412D-A70A-7D4F789980A8}"/>
              </a:ext>
            </a:extLst>
          </p:cNvPr>
          <p:cNvSpPr txBox="1"/>
          <p:nvPr/>
        </p:nvSpPr>
        <p:spPr>
          <a:xfrm>
            <a:off x="217576" y="1539224"/>
            <a:ext cx="1258660" cy="461665"/>
          </a:xfrm>
          <a:prstGeom prst="rect">
            <a:avLst/>
          </a:prstGeom>
          <a:noFill/>
        </p:spPr>
        <p:txBody>
          <a:bodyPr wrap="square" rtlCol="0">
            <a:spAutoFit/>
          </a:bodyPr>
          <a:lstStyle/>
          <a:p>
            <a:pPr algn="r"/>
            <a:r>
              <a:rPr lang="en-US" altLang="zh-TW" sz="2400" dirty="0"/>
              <a:t>memory</a:t>
            </a:r>
            <a:endParaRPr lang="zh-TW" altLang="en-US" sz="2400" dirty="0"/>
          </a:p>
        </p:txBody>
      </p:sp>
      <p:sp>
        <p:nvSpPr>
          <p:cNvPr id="4" name="投影片編號版面配置區 3">
            <a:extLst>
              <a:ext uri="{FF2B5EF4-FFF2-40B4-BE49-F238E27FC236}">
                <a16:creationId xmlns:a16="http://schemas.microsoft.com/office/drawing/2014/main" id="{27727C40-CAD4-4B71-9AAF-87FDE581E28D}"/>
              </a:ext>
            </a:extLst>
          </p:cNvPr>
          <p:cNvSpPr>
            <a:spLocks noGrp="1"/>
          </p:cNvSpPr>
          <p:nvPr>
            <p:ph type="sldNum" sz="quarter" idx="12"/>
          </p:nvPr>
        </p:nvSpPr>
        <p:spPr/>
        <p:txBody>
          <a:bodyPr/>
          <a:lstStyle/>
          <a:p>
            <a:fld id="{14FE7D4A-7B99-4F9B-9C7F-3AECE8C25A38}" type="slidenum">
              <a:rPr lang="zh-TW" altLang="en-US" smtClean="0"/>
              <a:t>37</a:t>
            </a:fld>
            <a:endParaRPr lang="zh-TW" altLang="en-US"/>
          </a:p>
        </p:txBody>
      </p:sp>
    </p:spTree>
    <p:extLst>
      <p:ext uri="{BB962C8B-B14F-4D97-AF65-F5344CB8AC3E}">
        <p14:creationId xmlns:p14="http://schemas.microsoft.com/office/powerpoint/2010/main" val="17579203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9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8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 grpId="0" animBg="1"/>
      <p:bldP spid="10" grpId="0" animBg="1"/>
      <p:bldP spid="12" grpId="0" animBg="1"/>
      <p:bldP spid="13" grpId="0" animBg="1"/>
      <p:bldP spid="14" grpId="0" animBg="1"/>
      <p:bldP spid="27" grpId="0" animBg="1"/>
      <p:bldP spid="28" grpId="0" animBg="1"/>
      <p:bldP spid="29" grpId="0" animBg="1"/>
      <p:bldP spid="30" grpId="0" animBg="1"/>
      <p:bldP spid="38" grpId="0" animBg="1"/>
      <p:bldP spid="39" grpId="0" animBg="1"/>
      <p:bldP spid="40" grpId="0" animBg="1"/>
      <p:bldP spid="46" grpId="0" animBg="1"/>
      <p:bldP spid="47" grpId="0" animBg="1"/>
      <p:bldP spid="48" grpId="0" animBg="1"/>
      <p:bldP spid="49" grpId="0" animBg="1"/>
      <p:bldP spid="67" grpId="0" animBg="1"/>
      <p:bldP spid="68" grpId="0" animBg="1"/>
      <p:bldP spid="69" grpId="0"/>
      <p:bldP spid="70" grpId="0" animBg="1"/>
      <p:bldP spid="72" grpId="0"/>
      <p:bldP spid="73" grpId="0"/>
      <p:bldP spid="75" grpId="0"/>
      <p:bldP spid="77" grpId="0"/>
      <p:bldP spid="78" grpId="0" animBg="1"/>
      <p:bldP spid="79" grpId="0" animBg="1"/>
      <p:bldP spid="88" grpId="0" animBg="1"/>
      <p:bldP spid="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9EC976-314C-4201-83D0-0AB54211BFA0}"/>
              </a:ext>
            </a:extLst>
          </p:cNvPr>
          <p:cNvSpPr>
            <a:spLocks noGrp="1"/>
          </p:cNvSpPr>
          <p:nvPr>
            <p:ph type="title"/>
          </p:nvPr>
        </p:nvSpPr>
        <p:spPr/>
        <p:txBody>
          <a:bodyPr/>
          <a:lstStyle/>
          <a:p>
            <a:r>
              <a:rPr lang="en-US" altLang="zh-TW" dirty="0"/>
              <a:t>Self-attention for Graph</a:t>
            </a:r>
            <a:endParaRPr lang="zh-TW" altLang="en-US" dirty="0"/>
          </a:p>
        </p:txBody>
      </p:sp>
      <p:graphicFrame>
        <p:nvGraphicFramePr>
          <p:cNvPr id="6" name="表格 5">
            <a:extLst>
              <a:ext uri="{FF2B5EF4-FFF2-40B4-BE49-F238E27FC236}">
                <a16:creationId xmlns:a16="http://schemas.microsoft.com/office/drawing/2014/main" id="{AF95E851-47A8-450A-8A7B-C96200AABCBE}"/>
              </a:ext>
            </a:extLst>
          </p:cNvPr>
          <p:cNvGraphicFramePr>
            <a:graphicFrameLocks noGrp="1"/>
          </p:cNvGraphicFramePr>
          <p:nvPr>
            <p:extLst>
              <p:ext uri="{D42A27DB-BD31-4B8C-83A1-F6EECF244321}">
                <p14:modId xmlns:p14="http://schemas.microsoft.com/office/powerpoint/2010/main" val="2154837987"/>
              </p:ext>
            </p:extLst>
          </p:nvPr>
        </p:nvGraphicFramePr>
        <p:xfrm>
          <a:off x="5072861" y="2059580"/>
          <a:ext cx="3600000" cy="36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4219711941"/>
                    </a:ext>
                  </a:extLst>
                </a:gridCol>
                <a:gridCol w="450000">
                  <a:extLst>
                    <a:ext uri="{9D8B030D-6E8A-4147-A177-3AD203B41FA5}">
                      <a16:colId xmlns:a16="http://schemas.microsoft.com/office/drawing/2014/main" val="3643123748"/>
                    </a:ext>
                  </a:extLst>
                </a:gridCol>
                <a:gridCol w="450000">
                  <a:extLst>
                    <a:ext uri="{9D8B030D-6E8A-4147-A177-3AD203B41FA5}">
                      <a16:colId xmlns:a16="http://schemas.microsoft.com/office/drawing/2014/main" val="2037385301"/>
                    </a:ext>
                  </a:extLst>
                </a:gridCol>
                <a:gridCol w="450000">
                  <a:extLst>
                    <a:ext uri="{9D8B030D-6E8A-4147-A177-3AD203B41FA5}">
                      <a16:colId xmlns:a16="http://schemas.microsoft.com/office/drawing/2014/main" val="3257641188"/>
                    </a:ext>
                  </a:extLst>
                </a:gridCol>
                <a:gridCol w="450000">
                  <a:extLst>
                    <a:ext uri="{9D8B030D-6E8A-4147-A177-3AD203B41FA5}">
                      <a16:colId xmlns:a16="http://schemas.microsoft.com/office/drawing/2014/main" val="3220910490"/>
                    </a:ext>
                  </a:extLst>
                </a:gridCol>
                <a:gridCol w="450000">
                  <a:extLst>
                    <a:ext uri="{9D8B030D-6E8A-4147-A177-3AD203B41FA5}">
                      <a16:colId xmlns:a16="http://schemas.microsoft.com/office/drawing/2014/main" val="2019435881"/>
                    </a:ext>
                  </a:extLst>
                </a:gridCol>
                <a:gridCol w="450000">
                  <a:extLst>
                    <a:ext uri="{9D8B030D-6E8A-4147-A177-3AD203B41FA5}">
                      <a16:colId xmlns:a16="http://schemas.microsoft.com/office/drawing/2014/main" val="3395851671"/>
                    </a:ext>
                  </a:extLst>
                </a:gridCol>
                <a:gridCol w="450000">
                  <a:extLst>
                    <a:ext uri="{9D8B030D-6E8A-4147-A177-3AD203B41FA5}">
                      <a16:colId xmlns:a16="http://schemas.microsoft.com/office/drawing/2014/main" val="551901138"/>
                    </a:ext>
                  </a:extLst>
                </a:gridCol>
              </a:tblGrid>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60364989"/>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0041693"/>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665338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7127834"/>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2462048"/>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68083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941425"/>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88482"/>
                  </a:ext>
                </a:extLst>
              </a:tr>
            </a:tbl>
          </a:graphicData>
        </a:graphic>
      </p:graphicFrame>
      <p:sp>
        <p:nvSpPr>
          <p:cNvPr id="8" name="文字方塊 7">
            <a:extLst>
              <a:ext uri="{FF2B5EF4-FFF2-40B4-BE49-F238E27FC236}">
                <a16:creationId xmlns:a16="http://schemas.microsoft.com/office/drawing/2014/main" id="{DD404150-5C07-443D-9441-2373EB3AD24B}"/>
              </a:ext>
            </a:extLst>
          </p:cNvPr>
          <p:cNvSpPr txBox="1"/>
          <p:nvPr/>
        </p:nvSpPr>
        <p:spPr>
          <a:xfrm>
            <a:off x="664363" y="4979733"/>
            <a:ext cx="4054077" cy="830997"/>
          </a:xfrm>
          <a:prstGeom prst="rect">
            <a:avLst/>
          </a:prstGeom>
          <a:noFill/>
        </p:spPr>
        <p:txBody>
          <a:bodyPr wrap="square" rtlCol="0">
            <a:spAutoFit/>
          </a:bodyPr>
          <a:lstStyle/>
          <a:p>
            <a:r>
              <a:rPr lang="en-US" altLang="zh-TW" sz="2400" dirty="0"/>
              <a:t>Consider </a:t>
            </a:r>
            <a:r>
              <a:rPr lang="en-US" altLang="zh-TW" sz="2400" b="1" dirty="0"/>
              <a:t>edge</a:t>
            </a:r>
            <a:r>
              <a:rPr lang="en-US" altLang="zh-TW" sz="2400" dirty="0"/>
              <a:t>: only attention to connected nodes</a:t>
            </a:r>
            <a:endParaRPr lang="zh-TW" altLang="en-US" sz="2400" dirty="0"/>
          </a:p>
        </p:txBody>
      </p:sp>
      <p:sp>
        <p:nvSpPr>
          <p:cNvPr id="10" name="文字方塊 9">
            <a:extLst>
              <a:ext uri="{FF2B5EF4-FFF2-40B4-BE49-F238E27FC236}">
                <a16:creationId xmlns:a16="http://schemas.microsoft.com/office/drawing/2014/main" id="{40C37F46-75F6-47E7-8F40-467585437C6A}"/>
              </a:ext>
            </a:extLst>
          </p:cNvPr>
          <p:cNvSpPr txBox="1"/>
          <p:nvPr/>
        </p:nvSpPr>
        <p:spPr>
          <a:xfrm>
            <a:off x="5331729" y="1283503"/>
            <a:ext cx="3183621" cy="461665"/>
          </a:xfrm>
          <a:prstGeom prst="rect">
            <a:avLst/>
          </a:prstGeom>
          <a:noFill/>
        </p:spPr>
        <p:txBody>
          <a:bodyPr wrap="square" rtlCol="0">
            <a:spAutoFit/>
          </a:bodyPr>
          <a:lstStyle/>
          <a:p>
            <a:pPr algn="ctr"/>
            <a:r>
              <a:rPr lang="en-US" altLang="zh-TW" sz="2400" i="1" u="sng" dirty="0"/>
              <a:t>Attention Matrix</a:t>
            </a:r>
            <a:endParaRPr lang="zh-TW" altLang="en-US" sz="2400" i="1" u="sng" dirty="0"/>
          </a:p>
        </p:txBody>
      </p:sp>
      <p:sp>
        <p:nvSpPr>
          <p:cNvPr id="11" name="橢圓 10">
            <a:extLst>
              <a:ext uri="{FF2B5EF4-FFF2-40B4-BE49-F238E27FC236}">
                <a16:creationId xmlns:a16="http://schemas.microsoft.com/office/drawing/2014/main" id="{2A68A3F9-8C03-4E44-A5FB-B37C095046C5}"/>
              </a:ext>
            </a:extLst>
          </p:cNvPr>
          <p:cNvSpPr/>
          <p:nvPr/>
        </p:nvSpPr>
        <p:spPr>
          <a:xfrm>
            <a:off x="1756228" y="1698153"/>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1</a:t>
            </a:r>
            <a:endParaRPr lang="zh-TW" altLang="en-US" dirty="0"/>
          </a:p>
        </p:txBody>
      </p:sp>
      <p:sp>
        <p:nvSpPr>
          <p:cNvPr id="12" name="橢圓 11">
            <a:extLst>
              <a:ext uri="{FF2B5EF4-FFF2-40B4-BE49-F238E27FC236}">
                <a16:creationId xmlns:a16="http://schemas.microsoft.com/office/drawing/2014/main" id="{4C01532C-DB4F-4AB2-9C81-2EE2762373DA}"/>
              </a:ext>
            </a:extLst>
          </p:cNvPr>
          <p:cNvSpPr/>
          <p:nvPr/>
        </p:nvSpPr>
        <p:spPr>
          <a:xfrm>
            <a:off x="950685" y="2544150"/>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8</a:t>
            </a:r>
            <a:endParaRPr lang="zh-TW" altLang="en-US" dirty="0"/>
          </a:p>
        </p:txBody>
      </p:sp>
      <p:sp>
        <p:nvSpPr>
          <p:cNvPr id="13" name="橢圓 12">
            <a:extLst>
              <a:ext uri="{FF2B5EF4-FFF2-40B4-BE49-F238E27FC236}">
                <a16:creationId xmlns:a16="http://schemas.microsoft.com/office/drawing/2014/main" id="{ACEF8F7B-D008-4892-90A8-3FB6CED4C678}"/>
              </a:ext>
            </a:extLst>
          </p:cNvPr>
          <p:cNvSpPr/>
          <p:nvPr/>
        </p:nvSpPr>
        <p:spPr>
          <a:xfrm>
            <a:off x="2878589" y="1715332"/>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2</a:t>
            </a:r>
            <a:endParaRPr lang="zh-TW" altLang="en-US" dirty="0"/>
          </a:p>
        </p:txBody>
      </p:sp>
      <p:sp>
        <p:nvSpPr>
          <p:cNvPr id="14" name="橢圓 13">
            <a:extLst>
              <a:ext uri="{FF2B5EF4-FFF2-40B4-BE49-F238E27FC236}">
                <a16:creationId xmlns:a16="http://schemas.microsoft.com/office/drawing/2014/main" id="{9B9651C6-53FF-44A8-9772-30DF5C921267}"/>
              </a:ext>
            </a:extLst>
          </p:cNvPr>
          <p:cNvSpPr/>
          <p:nvPr/>
        </p:nvSpPr>
        <p:spPr>
          <a:xfrm>
            <a:off x="3650227" y="257891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3</a:t>
            </a:r>
            <a:endParaRPr lang="zh-TW" altLang="en-US" dirty="0"/>
          </a:p>
        </p:txBody>
      </p:sp>
      <p:sp>
        <p:nvSpPr>
          <p:cNvPr id="15" name="橢圓 14">
            <a:extLst>
              <a:ext uri="{FF2B5EF4-FFF2-40B4-BE49-F238E27FC236}">
                <a16:creationId xmlns:a16="http://schemas.microsoft.com/office/drawing/2014/main" id="{08E8560C-C9C1-4768-A563-68B959FE95B4}"/>
              </a:ext>
            </a:extLst>
          </p:cNvPr>
          <p:cNvSpPr/>
          <p:nvPr/>
        </p:nvSpPr>
        <p:spPr>
          <a:xfrm flipH="1">
            <a:off x="2878589"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5</a:t>
            </a:r>
            <a:endParaRPr lang="zh-TW" altLang="en-US" dirty="0"/>
          </a:p>
        </p:txBody>
      </p:sp>
      <p:sp>
        <p:nvSpPr>
          <p:cNvPr id="16" name="橢圓 15">
            <a:extLst>
              <a:ext uri="{FF2B5EF4-FFF2-40B4-BE49-F238E27FC236}">
                <a16:creationId xmlns:a16="http://schemas.microsoft.com/office/drawing/2014/main" id="{AB543F34-AC93-4C04-ADD5-6C1CDF98024A}"/>
              </a:ext>
            </a:extLst>
          </p:cNvPr>
          <p:cNvSpPr/>
          <p:nvPr/>
        </p:nvSpPr>
        <p:spPr>
          <a:xfrm flipH="1">
            <a:off x="3650227" y="3564028"/>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4</a:t>
            </a:r>
            <a:endParaRPr lang="zh-TW" altLang="en-US" dirty="0"/>
          </a:p>
        </p:txBody>
      </p:sp>
      <p:sp>
        <p:nvSpPr>
          <p:cNvPr id="17" name="橢圓 16">
            <a:extLst>
              <a:ext uri="{FF2B5EF4-FFF2-40B4-BE49-F238E27FC236}">
                <a16:creationId xmlns:a16="http://schemas.microsoft.com/office/drawing/2014/main" id="{B7F18203-40EF-4974-933A-7D18D7E7C82F}"/>
              </a:ext>
            </a:extLst>
          </p:cNvPr>
          <p:cNvSpPr/>
          <p:nvPr/>
        </p:nvSpPr>
        <p:spPr>
          <a:xfrm flipH="1">
            <a:off x="1763485"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6</a:t>
            </a:r>
            <a:endParaRPr lang="zh-TW" altLang="en-US" dirty="0"/>
          </a:p>
        </p:txBody>
      </p:sp>
      <p:sp>
        <p:nvSpPr>
          <p:cNvPr id="18" name="橢圓 17">
            <a:extLst>
              <a:ext uri="{FF2B5EF4-FFF2-40B4-BE49-F238E27FC236}">
                <a16:creationId xmlns:a16="http://schemas.microsoft.com/office/drawing/2014/main" id="{89785B84-CC87-400E-A77E-F07A1D0CAF8B}"/>
              </a:ext>
            </a:extLst>
          </p:cNvPr>
          <p:cNvSpPr/>
          <p:nvPr/>
        </p:nvSpPr>
        <p:spPr>
          <a:xfrm flipH="1">
            <a:off x="950685" y="358342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7</a:t>
            </a:r>
            <a:endParaRPr lang="zh-TW" altLang="en-US" dirty="0"/>
          </a:p>
        </p:txBody>
      </p:sp>
      <p:cxnSp>
        <p:nvCxnSpPr>
          <p:cNvPr id="21" name="直線接點 20">
            <a:extLst>
              <a:ext uri="{FF2B5EF4-FFF2-40B4-BE49-F238E27FC236}">
                <a16:creationId xmlns:a16="http://schemas.microsoft.com/office/drawing/2014/main" id="{9D0FE31C-592A-4B8E-A33C-39C70D896EA6}"/>
              </a:ext>
            </a:extLst>
          </p:cNvPr>
          <p:cNvCxnSpPr>
            <a:cxnSpLocks/>
            <a:stCxn id="11" idx="4"/>
            <a:endCxn id="15" idx="0"/>
          </p:cNvCxnSpPr>
          <p:nvPr/>
        </p:nvCxnSpPr>
        <p:spPr>
          <a:xfrm>
            <a:off x="1966685" y="2119067"/>
            <a:ext cx="1122361"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3E16354B-A383-40A4-A4ED-0141311A17D8}"/>
              </a:ext>
            </a:extLst>
          </p:cNvPr>
          <p:cNvCxnSpPr>
            <a:cxnSpLocks/>
            <a:stCxn id="11" idx="4"/>
            <a:endCxn id="17" idx="0"/>
          </p:cNvCxnSpPr>
          <p:nvPr/>
        </p:nvCxnSpPr>
        <p:spPr>
          <a:xfrm>
            <a:off x="1966685" y="2119067"/>
            <a:ext cx="7257"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106A795-CF47-42D6-B12E-975317AA0C2C}"/>
              </a:ext>
            </a:extLst>
          </p:cNvPr>
          <p:cNvCxnSpPr>
            <a:cxnSpLocks/>
          </p:cNvCxnSpPr>
          <p:nvPr/>
        </p:nvCxnSpPr>
        <p:spPr>
          <a:xfrm flipV="1">
            <a:off x="1371599" y="2867633"/>
            <a:ext cx="2278628" cy="841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9A68285E-4EFD-4084-9AAC-2D1DA009B158}"/>
              </a:ext>
            </a:extLst>
          </p:cNvPr>
          <p:cNvCxnSpPr>
            <a:cxnSpLocks/>
            <a:endCxn id="11" idx="4"/>
          </p:cNvCxnSpPr>
          <p:nvPr/>
        </p:nvCxnSpPr>
        <p:spPr>
          <a:xfrm flipV="1">
            <a:off x="1289337" y="2119067"/>
            <a:ext cx="677348" cy="42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E426369E-E27E-4D2C-8803-6185DEF955C6}"/>
              </a:ext>
            </a:extLst>
          </p:cNvPr>
          <p:cNvCxnSpPr>
            <a:cxnSpLocks/>
            <a:endCxn id="14" idx="1"/>
          </p:cNvCxnSpPr>
          <p:nvPr/>
        </p:nvCxnSpPr>
        <p:spPr>
          <a:xfrm>
            <a:off x="3212866" y="2059580"/>
            <a:ext cx="499002" cy="5809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9CB765C-3CDC-43A8-BA01-0F1BEE298BC7}"/>
              </a:ext>
            </a:extLst>
          </p:cNvPr>
          <p:cNvCxnSpPr>
            <a:cxnSpLocks/>
            <a:endCxn id="15" idx="0"/>
          </p:cNvCxnSpPr>
          <p:nvPr/>
        </p:nvCxnSpPr>
        <p:spPr>
          <a:xfrm flipH="1">
            <a:off x="3089046" y="2877592"/>
            <a:ext cx="561182" cy="14445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0602A193-568A-4A75-8C50-21A34B8C7E2A}"/>
              </a:ext>
            </a:extLst>
          </p:cNvPr>
          <p:cNvCxnSpPr>
            <a:cxnSpLocks/>
            <a:stCxn id="16" idx="5"/>
            <a:endCxn id="15" idx="0"/>
          </p:cNvCxnSpPr>
          <p:nvPr/>
        </p:nvCxnSpPr>
        <p:spPr>
          <a:xfrm flipH="1">
            <a:off x="3089046" y="3923301"/>
            <a:ext cx="622822" cy="3988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FCACDE4B-052D-469A-B68F-751E4E10AC52}"/>
              </a:ext>
            </a:extLst>
          </p:cNvPr>
          <p:cNvSpPr txBox="1"/>
          <p:nvPr/>
        </p:nvSpPr>
        <p:spPr>
          <a:xfrm>
            <a:off x="4648832" y="2078552"/>
            <a:ext cx="401013" cy="369332"/>
          </a:xfrm>
          <a:prstGeom prst="rect">
            <a:avLst/>
          </a:prstGeom>
          <a:noFill/>
        </p:spPr>
        <p:txBody>
          <a:bodyPr wrap="square" rtlCol="0">
            <a:spAutoFit/>
          </a:bodyPr>
          <a:lstStyle/>
          <a:p>
            <a:pPr algn="r"/>
            <a:r>
              <a:rPr lang="en-US" altLang="zh-TW" dirty="0"/>
              <a:t>1</a:t>
            </a:r>
            <a:endParaRPr lang="zh-TW" altLang="en-US" dirty="0"/>
          </a:p>
        </p:txBody>
      </p:sp>
      <p:sp>
        <p:nvSpPr>
          <p:cNvPr id="48" name="文字方塊 47">
            <a:extLst>
              <a:ext uri="{FF2B5EF4-FFF2-40B4-BE49-F238E27FC236}">
                <a16:creationId xmlns:a16="http://schemas.microsoft.com/office/drawing/2014/main" id="{57ADDF03-F065-4352-9C35-125F27B73FB2}"/>
              </a:ext>
            </a:extLst>
          </p:cNvPr>
          <p:cNvSpPr txBox="1"/>
          <p:nvPr/>
        </p:nvSpPr>
        <p:spPr>
          <a:xfrm>
            <a:off x="4648832" y="253569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49" name="文字方塊 48">
            <a:extLst>
              <a:ext uri="{FF2B5EF4-FFF2-40B4-BE49-F238E27FC236}">
                <a16:creationId xmlns:a16="http://schemas.microsoft.com/office/drawing/2014/main" id="{0A64B0B9-0CB3-485C-91CB-0E2DC6AA9589}"/>
              </a:ext>
            </a:extLst>
          </p:cNvPr>
          <p:cNvSpPr txBox="1"/>
          <p:nvPr/>
        </p:nvSpPr>
        <p:spPr>
          <a:xfrm>
            <a:off x="4648832" y="2967059"/>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0" name="文字方塊 49">
            <a:extLst>
              <a:ext uri="{FF2B5EF4-FFF2-40B4-BE49-F238E27FC236}">
                <a16:creationId xmlns:a16="http://schemas.microsoft.com/office/drawing/2014/main" id="{BB341549-939B-4567-9660-F28E0B81167A}"/>
              </a:ext>
            </a:extLst>
          </p:cNvPr>
          <p:cNvSpPr txBox="1"/>
          <p:nvPr/>
        </p:nvSpPr>
        <p:spPr>
          <a:xfrm>
            <a:off x="4648832" y="3417734"/>
            <a:ext cx="401013" cy="369332"/>
          </a:xfrm>
          <a:prstGeom prst="rect">
            <a:avLst/>
          </a:prstGeom>
          <a:noFill/>
        </p:spPr>
        <p:txBody>
          <a:bodyPr wrap="square" rtlCol="0">
            <a:spAutoFit/>
          </a:bodyPr>
          <a:lstStyle/>
          <a:p>
            <a:pPr algn="r"/>
            <a:r>
              <a:rPr lang="en-US" altLang="zh-TW" dirty="0"/>
              <a:t>4</a:t>
            </a:r>
            <a:endParaRPr lang="zh-TW" altLang="en-US" dirty="0"/>
          </a:p>
        </p:txBody>
      </p:sp>
      <p:sp>
        <p:nvSpPr>
          <p:cNvPr id="51" name="文字方塊 50">
            <a:extLst>
              <a:ext uri="{FF2B5EF4-FFF2-40B4-BE49-F238E27FC236}">
                <a16:creationId xmlns:a16="http://schemas.microsoft.com/office/drawing/2014/main" id="{C695F1A9-9EFA-4A0B-BAB9-A33A03F94BA8}"/>
              </a:ext>
            </a:extLst>
          </p:cNvPr>
          <p:cNvSpPr txBox="1"/>
          <p:nvPr/>
        </p:nvSpPr>
        <p:spPr>
          <a:xfrm>
            <a:off x="4648832" y="3855566"/>
            <a:ext cx="401013" cy="369332"/>
          </a:xfrm>
          <a:prstGeom prst="rect">
            <a:avLst/>
          </a:prstGeom>
          <a:noFill/>
        </p:spPr>
        <p:txBody>
          <a:bodyPr wrap="square" rtlCol="0">
            <a:spAutoFit/>
          </a:bodyPr>
          <a:lstStyle/>
          <a:p>
            <a:pPr algn="r"/>
            <a:r>
              <a:rPr lang="en-US" altLang="zh-TW" dirty="0"/>
              <a:t>5</a:t>
            </a:r>
            <a:endParaRPr lang="zh-TW" altLang="en-US" dirty="0"/>
          </a:p>
        </p:txBody>
      </p:sp>
      <p:sp>
        <p:nvSpPr>
          <p:cNvPr id="52" name="文字方塊 51">
            <a:extLst>
              <a:ext uri="{FF2B5EF4-FFF2-40B4-BE49-F238E27FC236}">
                <a16:creationId xmlns:a16="http://schemas.microsoft.com/office/drawing/2014/main" id="{51F392AE-6830-408C-9D87-BE9F57D598D2}"/>
              </a:ext>
            </a:extLst>
          </p:cNvPr>
          <p:cNvSpPr txBox="1"/>
          <p:nvPr/>
        </p:nvSpPr>
        <p:spPr>
          <a:xfrm>
            <a:off x="4648832" y="4335822"/>
            <a:ext cx="401013" cy="369332"/>
          </a:xfrm>
          <a:prstGeom prst="rect">
            <a:avLst/>
          </a:prstGeom>
          <a:noFill/>
        </p:spPr>
        <p:txBody>
          <a:bodyPr wrap="square" rtlCol="0">
            <a:spAutoFit/>
          </a:bodyPr>
          <a:lstStyle/>
          <a:p>
            <a:pPr algn="r"/>
            <a:r>
              <a:rPr lang="en-US" altLang="zh-TW" dirty="0"/>
              <a:t>6</a:t>
            </a:r>
            <a:endParaRPr lang="zh-TW" altLang="en-US" dirty="0"/>
          </a:p>
        </p:txBody>
      </p:sp>
      <p:sp>
        <p:nvSpPr>
          <p:cNvPr id="53" name="文字方塊 52">
            <a:extLst>
              <a:ext uri="{FF2B5EF4-FFF2-40B4-BE49-F238E27FC236}">
                <a16:creationId xmlns:a16="http://schemas.microsoft.com/office/drawing/2014/main" id="{94483B34-6FC5-420B-8B4C-1EEFD8B15EC6}"/>
              </a:ext>
            </a:extLst>
          </p:cNvPr>
          <p:cNvSpPr txBox="1"/>
          <p:nvPr/>
        </p:nvSpPr>
        <p:spPr>
          <a:xfrm>
            <a:off x="4648832" y="4795468"/>
            <a:ext cx="401013" cy="369332"/>
          </a:xfrm>
          <a:prstGeom prst="rect">
            <a:avLst/>
          </a:prstGeom>
          <a:noFill/>
        </p:spPr>
        <p:txBody>
          <a:bodyPr wrap="square" rtlCol="0">
            <a:spAutoFit/>
          </a:bodyPr>
          <a:lstStyle/>
          <a:p>
            <a:pPr algn="r"/>
            <a:r>
              <a:rPr lang="en-US" altLang="zh-TW" dirty="0"/>
              <a:t>7</a:t>
            </a:r>
            <a:endParaRPr lang="zh-TW" altLang="en-US" dirty="0"/>
          </a:p>
        </p:txBody>
      </p:sp>
      <p:sp>
        <p:nvSpPr>
          <p:cNvPr id="54" name="文字方塊 53">
            <a:extLst>
              <a:ext uri="{FF2B5EF4-FFF2-40B4-BE49-F238E27FC236}">
                <a16:creationId xmlns:a16="http://schemas.microsoft.com/office/drawing/2014/main" id="{AE109757-EE09-4B0C-AAA3-B36E56EF145C}"/>
              </a:ext>
            </a:extLst>
          </p:cNvPr>
          <p:cNvSpPr txBox="1"/>
          <p:nvPr/>
        </p:nvSpPr>
        <p:spPr>
          <a:xfrm>
            <a:off x="4648832" y="5217494"/>
            <a:ext cx="401013" cy="369332"/>
          </a:xfrm>
          <a:prstGeom prst="rect">
            <a:avLst/>
          </a:prstGeom>
          <a:noFill/>
        </p:spPr>
        <p:txBody>
          <a:bodyPr wrap="square" rtlCol="0">
            <a:spAutoFit/>
          </a:bodyPr>
          <a:lstStyle/>
          <a:p>
            <a:pPr algn="r"/>
            <a:r>
              <a:rPr lang="en-US" altLang="zh-TW" dirty="0"/>
              <a:t>8</a:t>
            </a:r>
            <a:endParaRPr lang="zh-TW" altLang="en-US" dirty="0"/>
          </a:p>
        </p:txBody>
      </p:sp>
      <p:sp>
        <p:nvSpPr>
          <p:cNvPr id="56" name="文字方塊 55">
            <a:extLst>
              <a:ext uri="{FF2B5EF4-FFF2-40B4-BE49-F238E27FC236}">
                <a16:creationId xmlns:a16="http://schemas.microsoft.com/office/drawing/2014/main" id="{7A68206F-8755-4B83-8063-728A5FE1A93E}"/>
              </a:ext>
            </a:extLst>
          </p:cNvPr>
          <p:cNvSpPr txBox="1"/>
          <p:nvPr/>
        </p:nvSpPr>
        <p:spPr>
          <a:xfrm>
            <a:off x="5072861" y="1704063"/>
            <a:ext cx="401013" cy="369332"/>
          </a:xfrm>
          <a:prstGeom prst="rect">
            <a:avLst/>
          </a:prstGeom>
          <a:noFill/>
        </p:spPr>
        <p:txBody>
          <a:bodyPr wrap="square" rtlCol="0">
            <a:spAutoFit/>
          </a:bodyPr>
          <a:lstStyle/>
          <a:p>
            <a:pPr algn="r"/>
            <a:r>
              <a:rPr lang="en-US" altLang="zh-TW" dirty="0"/>
              <a:t>1</a:t>
            </a:r>
            <a:endParaRPr lang="zh-TW" altLang="en-US" dirty="0"/>
          </a:p>
        </p:txBody>
      </p:sp>
      <p:sp>
        <p:nvSpPr>
          <p:cNvPr id="57" name="文字方塊 56">
            <a:extLst>
              <a:ext uri="{FF2B5EF4-FFF2-40B4-BE49-F238E27FC236}">
                <a16:creationId xmlns:a16="http://schemas.microsoft.com/office/drawing/2014/main" id="{D2C30318-8C85-48A5-90CC-944C554B6BBA}"/>
              </a:ext>
            </a:extLst>
          </p:cNvPr>
          <p:cNvSpPr txBox="1"/>
          <p:nvPr/>
        </p:nvSpPr>
        <p:spPr>
          <a:xfrm>
            <a:off x="5523454" y="170406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58" name="文字方塊 57">
            <a:extLst>
              <a:ext uri="{FF2B5EF4-FFF2-40B4-BE49-F238E27FC236}">
                <a16:creationId xmlns:a16="http://schemas.microsoft.com/office/drawing/2014/main" id="{5701FB8E-9EE5-4D9D-A5DA-9795E6DCAD27}"/>
              </a:ext>
            </a:extLst>
          </p:cNvPr>
          <p:cNvSpPr txBox="1"/>
          <p:nvPr/>
        </p:nvSpPr>
        <p:spPr>
          <a:xfrm>
            <a:off x="5974047" y="1704063"/>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9" name="文字方塊 58">
            <a:extLst>
              <a:ext uri="{FF2B5EF4-FFF2-40B4-BE49-F238E27FC236}">
                <a16:creationId xmlns:a16="http://schemas.microsoft.com/office/drawing/2014/main" id="{43661677-D835-4F38-9C7B-0B7B3BD148CE}"/>
              </a:ext>
            </a:extLst>
          </p:cNvPr>
          <p:cNvSpPr txBox="1"/>
          <p:nvPr/>
        </p:nvSpPr>
        <p:spPr>
          <a:xfrm>
            <a:off x="6424640" y="1704063"/>
            <a:ext cx="401013" cy="369332"/>
          </a:xfrm>
          <a:prstGeom prst="rect">
            <a:avLst/>
          </a:prstGeom>
          <a:noFill/>
        </p:spPr>
        <p:txBody>
          <a:bodyPr wrap="square" rtlCol="0">
            <a:spAutoFit/>
          </a:bodyPr>
          <a:lstStyle/>
          <a:p>
            <a:pPr algn="r"/>
            <a:r>
              <a:rPr lang="en-US" altLang="zh-TW" dirty="0"/>
              <a:t>4</a:t>
            </a:r>
            <a:endParaRPr lang="zh-TW" altLang="en-US" dirty="0"/>
          </a:p>
        </p:txBody>
      </p:sp>
      <p:sp>
        <p:nvSpPr>
          <p:cNvPr id="60" name="文字方塊 59">
            <a:extLst>
              <a:ext uri="{FF2B5EF4-FFF2-40B4-BE49-F238E27FC236}">
                <a16:creationId xmlns:a16="http://schemas.microsoft.com/office/drawing/2014/main" id="{6E8A9CFE-64DF-4C2D-9A8C-50678CC59B42}"/>
              </a:ext>
            </a:extLst>
          </p:cNvPr>
          <p:cNvSpPr txBox="1"/>
          <p:nvPr/>
        </p:nvSpPr>
        <p:spPr>
          <a:xfrm>
            <a:off x="6875233" y="1704063"/>
            <a:ext cx="401013" cy="369332"/>
          </a:xfrm>
          <a:prstGeom prst="rect">
            <a:avLst/>
          </a:prstGeom>
          <a:noFill/>
        </p:spPr>
        <p:txBody>
          <a:bodyPr wrap="square" rtlCol="0">
            <a:spAutoFit/>
          </a:bodyPr>
          <a:lstStyle/>
          <a:p>
            <a:pPr algn="r"/>
            <a:r>
              <a:rPr lang="en-US" altLang="zh-TW" dirty="0"/>
              <a:t>5</a:t>
            </a:r>
            <a:endParaRPr lang="zh-TW" altLang="en-US" dirty="0"/>
          </a:p>
        </p:txBody>
      </p:sp>
      <p:sp>
        <p:nvSpPr>
          <p:cNvPr id="61" name="文字方塊 60">
            <a:extLst>
              <a:ext uri="{FF2B5EF4-FFF2-40B4-BE49-F238E27FC236}">
                <a16:creationId xmlns:a16="http://schemas.microsoft.com/office/drawing/2014/main" id="{F06C4946-C293-42F2-929E-F6C4EA1D85B4}"/>
              </a:ext>
            </a:extLst>
          </p:cNvPr>
          <p:cNvSpPr txBox="1"/>
          <p:nvPr/>
        </p:nvSpPr>
        <p:spPr>
          <a:xfrm>
            <a:off x="7325826" y="1704063"/>
            <a:ext cx="401013" cy="369332"/>
          </a:xfrm>
          <a:prstGeom prst="rect">
            <a:avLst/>
          </a:prstGeom>
          <a:noFill/>
        </p:spPr>
        <p:txBody>
          <a:bodyPr wrap="square" rtlCol="0">
            <a:spAutoFit/>
          </a:bodyPr>
          <a:lstStyle/>
          <a:p>
            <a:pPr algn="r"/>
            <a:r>
              <a:rPr lang="en-US" altLang="zh-TW" dirty="0"/>
              <a:t>6</a:t>
            </a:r>
            <a:endParaRPr lang="zh-TW" altLang="en-US" dirty="0"/>
          </a:p>
        </p:txBody>
      </p:sp>
      <p:sp>
        <p:nvSpPr>
          <p:cNvPr id="62" name="文字方塊 61">
            <a:extLst>
              <a:ext uri="{FF2B5EF4-FFF2-40B4-BE49-F238E27FC236}">
                <a16:creationId xmlns:a16="http://schemas.microsoft.com/office/drawing/2014/main" id="{1611B7B6-BD1E-4CBD-A060-731E9525C47A}"/>
              </a:ext>
            </a:extLst>
          </p:cNvPr>
          <p:cNvSpPr txBox="1"/>
          <p:nvPr/>
        </p:nvSpPr>
        <p:spPr>
          <a:xfrm>
            <a:off x="7776419" y="1704063"/>
            <a:ext cx="401013" cy="369332"/>
          </a:xfrm>
          <a:prstGeom prst="rect">
            <a:avLst/>
          </a:prstGeom>
          <a:noFill/>
        </p:spPr>
        <p:txBody>
          <a:bodyPr wrap="square" rtlCol="0">
            <a:spAutoFit/>
          </a:bodyPr>
          <a:lstStyle/>
          <a:p>
            <a:pPr algn="r"/>
            <a:r>
              <a:rPr lang="en-US" altLang="zh-TW" dirty="0"/>
              <a:t>7</a:t>
            </a:r>
            <a:endParaRPr lang="zh-TW" altLang="en-US" dirty="0"/>
          </a:p>
        </p:txBody>
      </p:sp>
      <p:sp>
        <p:nvSpPr>
          <p:cNvPr id="63" name="文字方塊 62">
            <a:extLst>
              <a:ext uri="{FF2B5EF4-FFF2-40B4-BE49-F238E27FC236}">
                <a16:creationId xmlns:a16="http://schemas.microsoft.com/office/drawing/2014/main" id="{B6C9A9BE-7148-4E4D-B22A-3D5F8075BB37}"/>
              </a:ext>
            </a:extLst>
          </p:cNvPr>
          <p:cNvSpPr txBox="1"/>
          <p:nvPr/>
        </p:nvSpPr>
        <p:spPr>
          <a:xfrm>
            <a:off x="8227015" y="1704063"/>
            <a:ext cx="401013" cy="369332"/>
          </a:xfrm>
          <a:prstGeom prst="rect">
            <a:avLst/>
          </a:prstGeom>
          <a:noFill/>
        </p:spPr>
        <p:txBody>
          <a:bodyPr wrap="square" rtlCol="0">
            <a:spAutoFit/>
          </a:bodyPr>
          <a:lstStyle/>
          <a:p>
            <a:pPr algn="r"/>
            <a:r>
              <a:rPr lang="en-US" altLang="zh-TW" dirty="0"/>
              <a:t>8</a:t>
            </a:r>
            <a:endParaRPr lang="zh-TW" altLang="en-US" dirty="0"/>
          </a:p>
        </p:txBody>
      </p:sp>
      <p:sp>
        <p:nvSpPr>
          <p:cNvPr id="64" name="文字方塊 63">
            <a:extLst>
              <a:ext uri="{FF2B5EF4-FFF2-40B4-BE49-F238E27FC236}">
                <a16:creationId xmlns:a16="http://schemas.microsoft.com/office/drawing/2014/main" id="{098A966D-DE8B-422C-A46A-CE9C26874E35}"/>
              </a:ext>
            </a:extLst>
          </p:cNvPr>
          <p:cNvSpPr txBox="1"/>
          <p:nvPr/>
        </p:nvSpPr>
        <p:spPr>
          <a:xfrm>
            <a:off x="264610" y="5969654"/>
            <a:ext cx="8768443" cy="523220"/>
          </a:xfrm>
          <a:prstGeom prst="rect">
            <a:avLst/>
          </a:prstGeom>
          <a:noFill/>
        </p:spPr>
        <p:txBody>
          <a:bodyPr wrap="square" rtlCol="0">
            <a:spAutoFit/>
          </a:bodyPr>
          <a:lstStyle/>
          <a:p>
            <a:pPr algn="ctr"/>
            <a:r>
              <a:rPr lang="en-US" altLang="zh-TW" sz="2800" dirty="0"/>
              <a:t>This is one type of </a:t>
            </a:r>
            <a:r>
              <a:rPr lang="en-US" altLang="zh-TW" sz="2800" b="1" dirty="0"/>
              <a:t>Graph Neural Network (GNN)</a:t>
            </a:r>
            <a:r>
              <a:rPr lang="en-US" altLang="zh-TW" sz="2800" dirty="0"/>
              <a:t>.</a:t>
            </a:r>
            <a:endParaRPr lang="zh-TW" altLang="en-US" sz="2800" dirty="0"/>
          </a:p>
        </p:txBody>
      </p:sp>
      <p:cxnSp>
        <p:nvCxnSpPr>
          <p:cNvPr id="65" name="直線接點 64">
            <a:extLst>
              <a:ext uri="{FF2B5EF4-FFF2-40B4-BE49-F238E27FC236}">
                <a16:creationId xmlns:a16="http://schemas.microsoft.com/office/drawing/2014/main" id="{57826950-5720-4A54-A1B6-2C5D865FDF3E}"/>
              </a:ext>
            </a:extLst>
          </p:cNvPr>
          <p:cNvCxnSpPr>
            <a:cxnSpLocks/>
            <a:stCxn id="18" idx="3"/>
            <a:endCxn id="17" idx="7"/>
          </p:cNvCxnSpPr>
          <p:nvPr/>
        </p:nvCxnSpPr>
        <p:spPr>
          <a:xfrm>
            <a:off x="1309958" y="3942698"/>
            <a:ext cx="515168" cy="4411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54875314-B504-454A-805B-CB4F444DFC0E}"/>
              </a:ext>
            </a:extLst>
          </p:cNvPr>
          <p:cNvSpPr>
            <a:spLocks noGrp="1"/>
          </p:cNvSpPr>
          <p:nvPr>
            <p:ph type="sldNum" sz="quarter" idx="12"/>
          </p:nvPr>
        </p:nvSpPr>
        <p:spPr/>
        <p:txBody>
          <a:bodyPr/>
          <a:lstStyle/>
          <a:p>
            <a:fld id="{14FE7D4A-7B99-4F9B-9C7F-3AECE8C25A38}" type="slidenum">
              <a:rPr lang="zh-TW" altLang="en-US" smtClean="0"/>
              <a:t>38</a:t>
            </a:fld>
            <a:endParaRPr lang="zh-TW" altLang="en-US"/>
          </a:p>
        </p:txBody>
      </p:sp>
      <p:sp>
        <p:nvSpPr>
          <p:cNvPr id="4" name="文字方塊 3">
            <a:extLst>
              <a:ext uri="{FF2B5EF4-FFF2-40B4-BE49-F238E27FC236}">
                <a16:creationId xmlns:a16="http://schemas.microsoft.com/office/drawing/2014/main" id="{DB064119-BD97-4529-99BF-7B54FDA189D4}"/>
              </a:ext>
            </a:extLst>
          </p:cNvPr>
          <p:cNvSpPr txBox="1"/>
          <p:nvPr/>
        </p:nvSpPr>
        <p:spPr>
          <a:xfrm>
            <a:off x="7806101" y="5212459"/>
            <a:ext cx="401013" cy="461665"/>
          </a:xfrm>
          <a:prstGeom prst="rect">
            <a:avLst/>
          </a:prstGeom>
          <a:noFill/>
        </p:spPr>
        <p:txBody>
          <a:bodyPr wrap="square" rtlCol="0">
            <a:spAutoFit/>
          </a:bodyPr>
          <a:lstStyle/>
          <a:p>
            <a:pPr algn="ctr"/>
            <a:r>
              <a:rPr lang="en-US" altLang="zh-TW" sz="2400" b="1" dirty="0"/>
              <a:t>0</a:t>
            </a:r>
            <a:endParaRPr lang="zh-TW" altLang="en-US" sz="2400" b="1" dirty="0"/>
          </a:p>
        </p:txBody>
      </p:sp>
      <p:sp>
        <p:nvSpPr>
          <p:cNvPr id="42" name="橢圓 41">
            <a:extLst>
              <a:ext uri="{FF2B5EF4-FFF2-40B4-BE49-F238E27FC236}">
                <a16:creationId xmlns:a16="http://schemas.microsoft.com/office/drawing/2014/main" id="{7DAA7033-32FB-4ED0-A73D-E8F632965D85}"/>
              </a:ext>
            </a:extLst>
          </p:cNvPr>
          <p:cNvSpPr/>
          <p:nvPr/>
        </p:nvSpPr>
        <p:spPr>
          <a:xfrm>
            <a:off x="1441861" y="2244557"/>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206662E4-4F37-4A80-82F2-221408A5F7D7}"/>
              </a:ext>
            </a:extLst>
          </p:cNvPr>
          <p:cNvSpPr/>
          <p:nvPr/>
        </p:nvSpPr>
        <p:spPr>
          <a:xfrm>
            <a:off x="7423937" y="2162100"/>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2C2DC4D4-C546-4D11-A8FB-941FCE3DC8F7}"/>
              </a:ext>
            </a:extLst>
          </p:cNvPr>
          <p:cNvSpPr/>
          <p:nvPr/>
        </p:nvSpPr>
        <p:spPr>
          <a:xfrm>
            <a:off x="6984986" y="2140078"/>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8F89F696-A11E-4254-A354-0EA20A7DC453}"/>
              </a:ext>
            </a:extLst>
          </p:cNvPr>
          <p:cNvSpPr/>
          <p:nvPr/>
        </p:nvSpPr>
        <p:spPr>
          <a:xfrm>
            <a:off x="6051565" y="2594678"/>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314AD49C-E232-44FC-9A13-7221D54AD723}"/>
              </a:ext>
            </a:extLst>
          </p:cNvPr>
          <p:cNvSpPr/>
          <p:nvPr/>
        </p:nvSpPr>
        <p:spPr>
          <a:xfrm>
            <a:off x="5173469" y="5289809"/>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68" name="橢圓 67">
            <a:extLst>
              <a:ext uri="{FF2B5EF4-FFF2-40B4-BE49-F238E27FC236}">
                <a16:creationId xmlns:a16="http://schemas.microsoft.com/office/drawing/2014/main" id="{D3605C45-BA4D-4030-B929-0F968B0B63C6}"/>
              </a:ext>
            </a:extLst>
          </p:cNvPr>
          <p:cNvSpPr/>
          <p:nvPr/>
        </p:nvSpPr>
        <p:spPr>
          <a:xfrm>
            <a:off x="5153903" y="4377580"/>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8B229648-074C-43D0-9B1A-A8DA88839FA1}"/>
              </a:ext>
            </a:extLst>
          </p:cNvPr>
          <p:cNvSpPr/>
          <p:nvPr/>
        </p:nvSpPr>
        <p:spPr>
          <a:xfrm>
            <a:off x="5135689" y="3934804"/>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FC401753-A498-48F7-90D0-F83FC221FFB7}"/>
              </a:ext>
            </a:extLst>
          </p:cNvPr>
          <p:cNvSpPr/>
          <p:nvPr/>
        </p:nvSpPr>
        <p:spPr>
          <a:xfrm>
            <a:off x="5598279" y="3049242"/>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B5B3AC79-AD80-42FB-AAB5-F3DEC79E223D}"/>
              </a:ext>
            </a:extLst>
          </p:cNvPr>
          <p:cNvSpPr/>
          <p:nvPr/>
        </p:nvSpPr>
        <p:spPr>
          <a:xfrm>
            <a:off x="8301840" y="2177168"/>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75" name="橢圓 74">
            <a:extLst>
              <a:ext uri="{FF2B5EF4-FFF2-40B4-BE49-F238E27FC236}">
                <a16:creationId xmlns:a16="http://schemas.microsoft.com/office/drawing/2014/main" id="{9E2FEB83-1F99-4D35-8FE3-537E4F92BCAB}"/>
              </a:ext>
            </a:extLst>
          </p:cNvPr>
          <p:cNvSpPr/>
          <p:nvPr/>
        </p:nvSpPr>
        <p:spPr>
          <a:xfrm>
            <a:off x="1842865" y="2900363"/>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7" name="橢圓 76">
            <a:extLst>
              <a:ext uri="{FF2B5EF4-FFF2-40B4-BE49-F238E27FC236}">
                <a16:creationId xmlns:a16="http://schemas.microsoft.com/office/drawing/2014/main" id="{35C60EA7-69A7-4516-9E2B-84D4D925E1E3}"/>
              </a:ext>
            </a:extLst>
          </p:cNvPr>
          <p:cNvSpPr/>
          <p:nvPr/>
        </p:nvSpPr>
        <p:spPr>
          <a:xfrm>
            <a:off x="2235341" y="2741952"/>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78" name="橢圓 77">
            <a:extLst>
              <a:ext uri="{FF2B5EF4-FFF2-40B4-BE49-F238E27FC236}">
                <a16:creationId xmlns:a16="http://schemas.microsoft.com/office/drawing/2014/main" id="{1D4BCD27-4C72-42F5-82C7-FA3D37DDF30D}"/>
              </a:ext>
            </a:extLst>
          </p:cNvPr>
          <p:cNvSpPr/>
          <p:nvPr/>
        </p:nvSpPr>
        <p:spPr>
          <a:xfrm>
            <a:off x="3315727" y="2210081"/>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413105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2" grpId="0" animBg="1"/>
      <p:bldP spid="13" grpId="0" animBg="1"/>
      <p:bldP spid="14" grpId="0" animBg="1"/>
      <p:bldP spid="15" grpId="0" animBg="1"/>
      <p:bldP spid="16" grpId="0" animBg="1"/>
      <p:bldP spid="17" grpId="0" animBg="1"/>
      <p:bldP spid="18" grpId="0" animBg="1"/>
      <p:bldP spid="47" grpId="0"/>
      <p:bldP spid="48" grpId="0"/>
      <p:bldP spid="49" grpId="0"/>
      <p:bldP spid="50" grpId="0"/>
      <p:bldP spid="51" grpId="0"/>
      <p:bldP spid="52" grpId="0"/>
      <p:bldP spid="53" grpId="0"/>
      <p:bldP spid="54" grpId="0"/>
      <p:bldP spid="56" grpId="0"/>
      <p:bldP spid="57" grpId="0"/>
      <p:bldP spid="58" grpId="0"/>
      <p:bldP spid="59" grpId="0"/>
      <p:bldP spid="60" grpId="0"/>
      <p:bldP spid="61" grpId="0"/>
      <p:bldP spid="62" grpId="0"/>
      <p:bldP spid="63" grpId="0"/>
      <p:bldP spid="4" grpId="0"/>
      <p:bldP spid="42" grpId="0" animBg="1"/>
      <p:bldP spid="43" grpId="0" animBg="1"/>
      <p:bldP spid="46" grpId="0" animBg="1"/>
      <p:bldP spid="55" grpId="0" animBg="1"/>
      <p:bldP spid="67" grpId="0" animBg="1"/>
      <p:bldP spid="68" grpId="0" animBg="1"/>
      <p:bldP spid="70" grpId="0" animBg="1"/>
      <p:bldP spid="71" grpId="0" animBg="1"/>
      <p:bldP spid="74" grpId="0" animBg="1"/>
      <p:bldP spid="75" grpId="0" animBg="1"/>
      <p:bldP spid="77" grpId="0" animBg="1"/>
      <p:bldP spid="7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4A2457-94BF-4007-AAAF-A7F356CD1AC4}"/>
              </a:ext>
            </a:extLst>
          </p:cNvPr>
          <p:cNvSpPr>
            <a:spLocks noGrp="1"/>
          </p:cNvSpPr>
          <p:nvPr>
            <p:ph type="title"/>
          </p:nvPr>
        </p:nvSpPr>
        <p:spPr/>
        <p:txBody>
          <a:bodyPr/>
          <a:lstStyle/>
          <a:p>
            <a:r>
              <a:rPr lang="en-US" altLang="zh-TW" dirty="0"/>
              <a:t>Self-attention for Graph</a:t>
            </a:r>
            <a:endParaRPr lang="zh-TW" altLang="en-US" dirty="0"/>
          </a:p>
        </p:txBody>
      </p:sp>
      <p:sp>
        <p:nvSpPr>
          <p:cNvPr id="3" name="內容版面配置區 2">
            <a:extLst>
              <a:ext uri="{FF2B5EF4-FFF2-40B4-BE49-F238E27FC236}">
                <a16:creationId xmlns:a16="http://schemas.microsoft.com/office/drawing/2014/main" id="{190A8DB3-62B1-45A1-86D4-C4567A660E6E}"/>
              </a:ext>
            </a:extLst>
          </p:cNvPr>
          <p:cNvSpPr>
            <a:spLocks noGrp="1"/>
          </p:cNvSpPr>
          <p:nvPr>
            <p:ph idx="1"/>
          </p:nvPr>
        </p:nvSpPr>
        <p:spPr/>
        <p:txBody>
          <a:bodyPr/>
          <a:lstStyle/>
          <a:p>
            <a:r>
              <a:rPr lang="en-US" altLang="zh-TW" dirty="0"/>
              <a:t>To learn more about GNN …</a:t>
            </a:r>
            <a:endParaRPr lang="zh-TW" altLang="en-US" dirty="0"/>
          </a:p>
        </p:txBody>
      </p:sp>
      <p:sp>
        <p:nvSpPr>
          <p:cNvPr id="5" name="文字方塊 4">
            <a:extLst>
              <a:ext uri="{FF2B5EF4-FFF2-40B4-BE49-F238E27FC236}">
                <a16:creationId xmlns:a16="http://schemas.microsoft.com/office/drawing/2014/main" id="{76D489DE-3588-408B-9E55-E465D07A8C8E}"/>
              </a:ext>
            </a:extLst>
          </p:cNvPr>
          <p:cNvSpPr txBox="1"/>
          <p:nvPr/>
        </p:nvSpPr>
        <p:spPr>
          <a:xfrm>
            <a:off x="353557" y="5450643"/>
            <a:ext cx="4572000" cy="369332"/>
          </a:xfrm>
          <a:prstGeom prst="rect">
            <a:avLst/>
          </a:prstGeom>
          <a:noFill/>
        </p:spPr>
        <p:txBody>
          <a:bodyPr wrap="square">
            <a:spAutoFit/>
          </a:bodyPr>
          <a:lstStyle/>
          <a:p>
            <a:pPr algn="ctr"/>
            <a:r>
              <a:rPr lang="zh-TW" altLang="en-US" dirty="0"/>
              <a:t>https://youtu.be/eybCCtNKwzA</a:t>
            </a:r>
          </a:p>
        </p:txBody>
      </p:sp>
      <p:sp>
        <p:nvSpPr>
          <p:cNvPr id="7" name="文字方塊 6">
            <a:extLst>
              <a:ext uri="{FF2B5EF4-FFF2-40B4-BE49-F238E27FC236}">
                <a16:creationId xmlns:a16="http://schemas.microsoft.com/office/drawing/2014/main" id="{9E499590-D4BE-44BF-A8C0-BCAC36A87FF3}"/>
              </a:ext>
            </a:extLst>
          </p:cNvPr>
          <p:cNvSpPr txBox="1"/>
          <p:nvPr/>
        </p:nvSpPr>
        <p:spPr>
          <a:xfrm>
            <a:off x="4196670" y="5450642"/>
            <a:ext cx="4572000" cy="369332"/>
          </a:xfrm>
          <a:prstGeom prst="rect">
            <a:avLst/>
          </a:prstGeom>
          <a:noFill/>
        </p:spPr>
        <p:txBody>
          <a:bodyPr wrap="square">
            <a:spAutoFit/>
          </a:bodyPr>
          <a:lstStyle/>
          <a:p>
            <a:pPr algn="ctr"/>
            <a:r>
              <a:rPr lang="zh-TW" altLang="en-US" dirty="0"/>
              <a:t>https://youtu.be/M9ht8vsVEw8</a:t>
            </a:r>
          </a:p>
        </p:txBody>
      </p:sp>
      <p:sp>
        <p:nvSpPr>
          <p:cNvPr id="8" name="文字方塊 7">
            <a:extLst>
              <a:ext uri="{FF2B5EF4-FFF2-40B4-BE49-F238E27FC236}">
                <a16:creationId xmlns:a16="http://schemas.microsoft.com/office/drawing/2014/main" id="{4B66982B-BE64-4F67-9BEE-80FF9FC1EE39}"/>
              </a:ext>
            </a:extLst>
          </p:cNvPr>
          <p:cNvSpPr txBox="1"/>
          <p:nvPr/>
        </p:nvSpPr>
        <p:spPr>
          <a:xfrm>
            <a:off x="1280203" y="5749625"/>
            <a:ext cx="2612571" cy="461665"/>
          </a:xfrm>
          <a:prstGeom prst="rect">
            <a:avLst/>
          </a:prstGeom>
          <a:noFill/>
        </p:spPr>
        <p:txBody>
          <a:bodyPr wrap="square" rtlCol="0">
            <a:spAutoFit/>
          </a:bodyPr>
          <a:lstStyle/>
          <a:p>
            <a:pPr algn="ctr"/>
            <a:r>
              <a:rPr lang="en-US" altLang="zh-TW" sz="2400" dirty="0"/>
              <a:t>(in Mandarin)</a:t>
            </a:r>
            <a:endParaRPr lang="zh-TW" altLang="en-US" sz="2400" dirty="0"/>
          </a:p>
        </p:txBody>
      </p:sp>
      <p:sp>
        <p:nvSpPr>
          <p:cNvPr id="9" name="文字方塊 8">
            <a:extLst>
              <a:ext uri="{FF2B5EF4-FFF2-40B4-BE49-F238E27FC236}">
                <a16:creationId xmlns:a16="http://schemas.microsoft.com/office/drawing/2014/main" id="{2946B180-53EB-46C2-AB04-66DB033CC5D0}"/>
              </a:ext>
            </a:extLst>
          </p:cNvPr>
          <p:cNvSpPr txBox="1"/>
          <p:nvPr/>
        </p:nvSpPr>
        <p:spPr>
          <a:xfrm>
            <a:off x="5196797" y="5749625"/>
            <a:ext cx="2612571" cy="461665"/>
          </a:xfrm>
          <a:prstGeom prst="rect">
            <a:avLst/>
          </a:prstGeom>
          <a:noFill/>
        </p:spPr>
        <p:txBody>
          <a:bodyPr wrap="square" rtlCol="0">
            <a:spAutoFit/>
          </a:bodyPr>
          <a:lstStyle/>
          <a:p>
            <a:pPr algn="ctr"/>
            <a:r>
              <a:rPr lang="en-US" altLang="zh-TW" sz="2400" dirty="0"/>
              <a:t>(in Mandarin)</a:t>
            </a:r>
            <a:endParaRPr lang="zh-TW" altLang="en-US" sz="2400" dirty="0"/>
          </a:p>
        </p:txBody>
      </p:sp>
      <p:pic>
        <p:nvPicPr>
          <p:cNvPr id="1026" name="Picture 2">
            <a:extLst>
              <a:ext uri="{FF2B5EF4-FFF2-40B4-BE49-F238E27FC236}">
                <a16:creationId xmlns:a16="http://schemas.microsoft.com/office/drawing/2014/main" id="{0844E62C-7AF5-4794-BCD2-47430A7E4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632" y="2582257"/>
            <a:ext cx="2868386" cy="2868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2A52DD7-8E03-4B6A-A504-320994BD1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673" y="2582257"/>
            <a:ext cx="2868385" cy="286838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E0780112-AF58-459D-AEE9-3888B3F60C88}"/>
              </a:ext>
            </a:extLst>
          </p:cNvPr>
          <p:cNvSpPr>
            <a:spLocks noGrp="1"/>
          </p:cNvSpPr>
          <p:nvPr>
            <p:ph type="sldNum" sz="quarter" idx="12"/>
          </p:nvPr>
        </p:nvSpPr>
        <p:spPr/>
        <p:txBody>
          <a:bodyPr/>
          <a:lstStyle/>
          <a:p>
            <a:fld id="{14FE7D4A-7B99-4F9B-9C7F-3AECE8C25A38}" type="slidenum">
              <a:rPr lang="zh-TW" altLang="en-US" smtClean="0"/>
              <a:t>39</a:t>
            </a:fld>
            <a:endParaRPr lang="zh-TW" altLang="en-US"/>
          </a:p>
        </p:txBody>
      </p:sp>
    </p:spTree>
    <p:extLst>
      <p:ext uri="{BB962C8B-B14F-4D97-AF65-F5344CB8AC3E}">
        <p14:creationId xmlns:p14="http://schemas.microsoft.com/office/powerpoint/2010/main" val="14615521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EC6EE1-906C-4D5B-9E67-653D716B5B24}"/>
              </a:ext>
            </a:extLst>
          </p:cNvPr>
          <p:cNvSpPr>
            <a:spLocks noGrp="1"/>
          </p:cNvSpPr>
          <p:nvPr>
            <p:ph type="title"/>
          </p:nvPr>
        </p:nvSpPr>
        <p:spPr/>
        <p:txBody>
          <a:bodyPr/>
          <a:lstStyle/>
          <a:p>
            <a:r>
              <a:rPr lang="en-US" altLang="zh-TW" dirty="0"/>
              <a:t>Vector Set as Input </a:t>
            </a:r>
            <a:endParaRPr lang="zh-TW" altLang="en-US" dirty="0"/>
          </a:p>
        </p:txBody>
      </p:sp>
      <p:pic>
        <p:nvPicPr>
          <p:cNvPr id="4" name="圖片 3">
            <a:extLst>
              <a:ext uri="{FF2B5EF4-FFF2-40B4-BE49-F238E27FC236}">
                <a16:creationId xmlns:a16="http://schemas.microsoft.com/office/drawing/2014/main" id="{0BD000BD-C4A8-4A10-8DFA-BD691EE7CE7C}"/>
              </a:ext>
            </a:extLst>
          </p:cNvPr>
          <p:cNvPicPr>
            <a:picLocks noChangeAspect="1"/>
          </p:cNvPicPr>
          <p:nvPr/>
        </p:nvPicPr>
        <p:blipFill>
          <a:blip r:embed="rId3"/>
          <a:stretch>
            <a:fillRect/>
          </a:stretch>
        </p:blipFill>
        <p:spPr>
          <a:xfrm>
            <a:off x="940491" y="2647787"/>
            <a:ext cx="7263017" cy="1040419"/>
          </a:xfrm>
          <a:prstGeom prst="rect">
            <a:avLst/>
          </a:prstGeom>
        </p:spPr>
      </p:pic>
      <p:sp>
        <p:nvSpPr>
          <p:cNvPr id="5" name="文字方塊 4">
            <a:extLst>
              <a:ext uri="{FF2B5EF4-FFF2-40B4-BE49-F238E27FC236}">
                <a16:creationId xmlns:a16="http://schemas.microsoft.com/office/drawing/2014/main" id="{5E48F852-5070-4828-AAD7-0B0727BDD0E3}"/>
              </a:ext>
            </a:extLst>
          </p:cNvPr>
          <p:cNvSpPr txBox="1"/>
          <p:nvPr/>
        </p:nvSpPr>
        <p:spPr>
          <a:xfrm>
            <a:off x="1132610" y="1599249"/>
            <a:ext cx="966652" cy="461665"/>
          </a:xfrm>
          <a:prstGeom prst="rect">
            <a:avLst/>
          </a:prstGeom>
          <a:noFill/>
        </p:spPr>
        <p:txBody>
          <a:bodyPr wrap="square" rtlCol="0">
            <a:spAutoFit/>
          </a:bodyPr>
          <a:lstStyle/>
          <a:p>
            <a:r>
              <a:rPr lang="en-US" altLang="zh-TW" sz="2400" dirty="0"/>
              <a:t>10ms</a:t>
            </a:r>
            <a:endParaRPr lang="zh-TW" altLang="en-US" sz="2400" dirty="0"/>
          </a:p>
        </p:txBody>
      </p:sp>
      <p:sp>
        <p:nvSpPr>
          <p:cNvPr id="6" name="文字方塊 5">
            <a:extLst>
              <a:ext uri="{FF2B5EF4-FFF2-40B4-BE49-F238E27FC236}">
                <a16:creationId xmlns:a16="http://schemas.microsoft.com/office/drawing/2014/main" id="{629B1664-F532-454F-B18A-42A1C33BE083}"/>
              </a:ext>
            </a:extLst>
          </p:cNvPr>
          <p:cNvSpPr txBox="1"/>
          <p:nvPr/>
        </p:nvSpPr>
        <p:spPr>
          <a:xfrm>
            <a:off x="1746069" y="4532512"/>
            <a:ext cx="966652" cy="461665"/>
          </a:xfrm>
          <a:prstGeom prst="rect">
            <a:avLst/>
          </a:prstGeom>
          <a:noFill/>
        </p:spPr>
        <p:txBody>
          <a:bodyPr wrap="square" rtlCol="0">
            <a:spAutoFit/>
          </a:bodyPr>
          <a:lstStyle/>
          <a:p>
            <a:pPr algn="ctr"/>
            <a:r>
              <a:rPr lang="en-US" altLang="zh-TW" sz="2400" dirty="0"/>
              <a:t>25ms</a:t>
            </a:r>
            <a:endParaRPr lang="zh-TW" altLang="en-US" sz="2400" dirty="0"/>
          </a:p>
        </p:txBody>
      </p:sp>
      <p:sp>
        <p:nvSpPr>
          <p:cNvPr id="7" name="文字方塊 6">
            <a:extLst>
              <a:ext uri="{FF2B5EF4-FFF2-40B4-BE49-F238E27FC236}">
                <a16:creationId xmlns:a16="http://schemas.microsoft.com/office/drawing/2014/main" id="{D97AC917-A5F0-4931-848B-5C5335E3B7A3}"/>
              </a:ext>
            </a:extLst>
          </p:cNvPr>
          <p:cNvSpPr txBox="1"/>
          <p:nvPr/>
        </p:nvSpPr>
        <p:spPr>
          <a:xfrm>
            <a:off x="2444063" y="5191411"/>
            <a:ext cx="3943352" cy="1384995"/>
          </a:xfrm>
          <a:prstGeom prst="rect">
            <a:avLst/>
          </a:prstGeom>
          <a:noFill/>
        </p:spPr>
        <p:txBody>
          <a:bodyPr wrap="square" rtlCol="0">
            <a:spAutoFit/>
          </a:bodyPr>
          <a:lstStyle/>
          <a:p>
            <a:r>
              <a:rPr lang="en-US" altLang="zh-TW" sz="2800" dirty="0"/>
              <a:t>400 sample points (16KHz)</a:t>
            </a:r>
          </a:p>
          <a:p>
            <a:r>
              <a:rPr lang="en-US" altLang="zh-TW" sz="2800" dirty="0"/>
              <a:t>39-dim MFCC</a:t>
            </a:r>
          </a:p>
          <a:p>
            <a:r>
              <a:rPr lang="en-US" altLang="zh-TW" sz="2800" dirty="0"/>
              <a:t>80-dim filter bank output</a:t>
            </a:r>
            <a:endParaRPr lang="zh-TW" altLang="en-US" sz="2800" dirty="0"/>
          </a:p>
        </p:txBody>
      </p:sp>
      <p:sp>
        <p:nvSpPr>
          <p:cNvPr id="8" name="矩形 7">
            <a:extLst>
              <a:ext uri="{FF2B5EF4-FFF2-40B4-BE49-F238E27FC236}">
                <a16:creationId xmlns:a16="http://schemas.microsoft.com/office/drawing/2014/main" id="{4FC3425F-9F67-4B0C-BB6E-2DAB204C84B5}"/>
              </a:ext>
            </a:extLst>
          </p:cNvPr>
          <p:cNvSpPr/>
          <p:nvPr/>
        </p:nvSpPr>
        <p:spPr>
          <a:xfrm>
            <a:off x="1260566"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B0DD1EE2-5C02-48C3-90AB-65B85A8C748F}"/>
              </a:ext>
            </a:extLst>
          </p:cNvPr>
          <p:cNvSpPr/>
          <p:nvPr/>
        </p:nvSpPr>
        <p:spPr>
          <a:xfrm>
            <a:off x="1941315"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右大括弧 9">
            <a:extLst>
              <a:ext uri="{FF2B5EF4-FFF2-40B4-BE49-F238E27FC236}">
                <a16:creationId xmlns:a16="http://schemas.microsoft.com/office/drawing/2014/main" id="{A778EB0E-4AD9-4E4C-AC5B-CB30BF275045}"/>
              </a:ext>
            </a:extLst>
          </p:cNvPr>
          <p:cNvSpPr/>
          <p:nvPr/>
        </p:nvSpPr>
        <p:spPr>
          <a:xfrm rot="5400000">
            <a:off x="1869832" y="3252485"/>
            <a:ext cx="611749" cy="1801193"/>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BED0493-8BC4-4794-B5E7-4144F1FEE4AC}"/>
              </a:ext>
            </a:extLst>
          </p:cNvPr>
          <p:cNvSpPr/>
          <p:nvPr/>
        </p:nvSpPr>
        <p:spPr>
          <a:xfrm>
            <a:off x="2074508" y="5113961"/>
            <a:ext cx="202395" cy="14624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右大括弧 11">
            <a:extLst>
              <a:ext uri="{FF2B5EF4-FFF2-40B4-BE49-F238E27FC236}">
                <a16:creationId xmlns:a16="http://schemas.microsoft.com/office/drawing/2014/main" id="{AC529929-8D9B-4EF3-936B-BEA470189700}"/>
              </a:ext>
            </a:extLst>
          </p:cNvPr>
          <p:cNvSpPr/>
          <p:nvPr/>
        </p:nvSpPr>
        <p:spPr>
          <a:xfrm rot="5400000" flipH="1">
            <a:off x="1444377" y="1955517"/>
            <a:ext cx="327669" cy="666205"/>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BF11FE33-D809-4BB1-9314-F6A16E1E9C89}"/>
              </a:ext>
            </a:extLst>
          </p:cNvPr>
          <p:cNvSpPr txBox="1"/>
          <p:nvPr/>
        </p:nvSpPr>
        <p:spPr>
          <a:xfrm>
            <a:off x="940491" y="5577766"/>
            <a:ext cx="1079496" cy="523220"/>
          </a:xfrm>
          <a:prstGeom prst="rect">
            <a:avLst/>
          </a:prstGeom>
          <a:noFill/>
        </p:spPr>
        <p:txBody>
          <a:bodyPr wrap="square" rtlCol="0">
            <a:spAutoFit/>
          </a:bodyPr>
          <a:lstStyle/>
          <a:p>
            <a:pPr algn="r"/>
            <a:r>
              <a:rPr lang="en-US" altLang="zh-TW" sz="2800" dirty="0">
                <a:solidFill>
                  <a:srgbClr val="FF0000"/>
                </a:solidFill>
              </a:rPr>
              <a:t>frame</a:t>
            </a:r>
            <a:endParaRPr lang="zh-TW" altLang="en-US" sz="2800" dirty="0">
              <a:solidFill>
                <a:srgbClr val="FF0000"/>
              </a:solidFill>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EBCA5BD-BFC5-42C8-992D-B46DFAC194E8}"/>
                  </a:ext>
                </a:extLst>
              </p:cNvPr>
              <p:cNvSpPr txBox="1"/>
              <p:nvPr/>
            </p:nvSpPr>
            <p:spPr>
              <a:xfrm>
                <a:off x="5175019" y="1863175"/>
                <a:ext cx="2836371" cy="523220"/>
              </a:xfrm>
              <a:prstGeom prst="rect">
                <a:avLst/>
              </a:prstGeom>
              <a:noFill/>
            </p:spPr>
            <p:txBody>
              <a:bodyPr wrap="square" rtlCol="0">
                <a:spAutoFit/>
              </a:bodyPr>
              <a:lstStyle/>
              <a:p>
                <a:r>
                  <a:rPr lang="en-US" altLang="zh-TW" sz="2800" dirty="0"/>
                  <a:t>1s </a:t>
                </a:r>
                <a14:m>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oMath>
                </a14:m>
                <a:r>
                  <a:rPr lang="zh-TW" altLang="en-US" sz="2800" dirty="0"/>
                  <a:t> </a:t>
                </a:r>
                <a:r>
                  <a:rPr lang="en-US" altLang="zh-TW" sz="2800" dirty="0"/>
                  <a:t>100 frames</a:t>
                </a:r>
                <a:endParaRPr lang="zh-TW" altLang="en-US" sz="2800" dirty="0"/>
              </a:p>
            </p:txBody>
          </p:sp>
        </mc:Choice>
        <mc:Fallback xmlns="">
          <p:sp>
            <p:nvSpPr>
              <p:cNvPr id="14" name="文字方塊 13">
                <a:extLst>
                  <a:ext uri="{FF2B5EF4-FFF2-40B4-BE49-F238E27FC236}">
                    <a16:creationId xmlns:a16="http://schemas.microsoft.com/office/drawing/2014/main" id="{5EBCA5BD-BFC5-42C8-992D-B46DFAC194E8}"/>
                  </a:ext>
                </a:extLst>
              </p:cNvPr>
              <p:cNvSpPr txBox="1">
                <a:spLocks noRot="1" noChangeAspect="1" noMove="1" noResize="1" noEditPoints="1" noAdjustHandles="1" noChangeArrowheads="1" noChangeShapeType="1" noTextEdit="1"/>
              </p:cNvSpPr>
              <p:nvPr/>
            </p:nvSpPr>
            <p:spPr>
              <a:xfrm>
                <a:off x="5175019" y="1863175"/>
                <a:ext cx="2836371" cy="523220"/>
              </a:xfrm>
              <a:prstGeom prst="rect">
                <a:avLst/>
              </a:prstGeom>
              <a:blipFill>
                <a:blip r:embed="rId4"/>
                <a:stretch>
                  <a:fillRect l="-4516" t="-11765" b="-34118"/>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6C6DB8CF-2AF0-4939-AC86-642E8F3B1F38}"/>
              </a:ext>
            </a:extLst>
          </p:cNvPr>
          <p:cNvSpPr>
            <a:spLocks noGrp="1"/>
          </p:cNvSpPr>
          <p:nvPr>
            <p:ph type="sldNum" sz="quarter" idx="12"/>
          </p:nvPr>
        </p:nvSpPr>
        <p:spPr/>
        <p:txBody>
          <a:bodyPr/>
          <a:lstStyle/>
          <a:p>
            <a:fld id="{14FE7D4A-7B99-4F9B-9C7F-3AECE8C25A38}" type="slidenum">
              <a:rPr lang="zh-TW" altLang="en-US" smtClean="0"/>
              <a:t>4</a:t>
            </a:fld>
            <a:endParaRPr lang="zh-TW" altLang="en-US"/>
          </a:p>
        </p:txBody>
      </p:sp>
    </p:spTree>
    <p:extLst>
      <p:ext uri="{BB962C8B-B14F-4D97-AF65-F5344CB8AC3E}">
        <p14:creationId xmlns:p14="http://schemas.microsoft.com/office/powerpoint/2010/main" val="60813122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0C5609B0-FF2A-4540-A2D1-D645BF7EB0C7}"/>
              </a:ext>
            </a:extLst>
          </p:cNvPr>
          <p:cNvPicPr>
            <a:picLocks noChangeAspect="1"/>
          </p:cNvPicPr>
          <p:nvPr/>
        </p:nvPicPr>
        <p:blipFill>
          <a:blip r:embed="rId3"/>
          <a:stretch>
            <a:fillRect/>
          </a:stretch>
        </p:blipFill>
        <p:spPr>
          <a:xfrm>
            <a:off x="4443413" y="3606529"/>
            <a:ext cx="3930281" cy="3131014"/>
          </a:xfrm>
          <a:prstGeom prst="rect">
            <a:avLst/>
          </a:prstGeom>
        </p:spPr>
      </p:pic>
      <p:sp>
        <p:nvSpPr>
          <p:cNvPr id="6" name="文字方塊 5">
            <a:extLst>
              <a:ext uri="{FF2B5EF4-FFF2-40B4-BE49-F238E27FC236}">
                <a16:creationId xmlns:a16="http://schemas.microsoft.com/office/drawing/2014/main" id="{E1D473CA-37EC-4D6F-9AEB-543BC86BC56E}"/>
              </a:ext>
            </a:extLst>
          </p:cNvPr>
          <p:cNvSpPr txBox="1"/>
          <p:nvPr/>
        </p:nvSpPr>
        <p:spPr>
          <a:xfrm>
            <a:off x="242888" y="128588"/>
            <a:ext cx="3128962" cy="584775"/>
          </a:xfrm>
          <a:prstGeom prst="rect">
            <a:avLst/>
          </a:prstGeom>
          <a:noFill/>
        </p:spPr>
        <p:txBody>
          <a:bodyPr wrap="square" rtlCol="0">
            <a:spAutoFit/>
          </a:bodyPr>
          <a:lstStyle/>
          <a:p>
            <a:r>
              <a:rPr lang="en-US" altLang="zh-TW" sz="3200" b="1" i="1" u="sng" dirty="0"/>
              <a:t>To Learn More …</a:t>
            </a:r>
            <a:endParaRPr lang="zh-TW" altLang="en-US" sz="3200" b="1" i="1" u="sng" dirty="0"/>
          </a:p>
        </p:txBody>
      </p:sp>
      <p:sp>
        <p:nvSpPr>
          <p:cNvPr id="8" name="文字方塊 7">
            <a:extLst>
              <a:ext uri="{FF2B5EF4-FFF2-40B4-BE49-F238E27FC236}">
                <a16:creationId xmlns:a16="http://schemas.microsoft.com/office/drawing/2014/main" id="{87A76095-DC02-483E-AD0B-C2C4D5FCA5DA}"/>
              </a:ext>
            </a:extLst>
          </p:cNvPr>
          <p:cNvSpPr txBox="1"/>
          <p:nvPr/>
        </p:nvSpPr>
        <p:spPr>
          <a:xfrm>
            <a:off x="528637" y="6005323"/>
            <a:ext cx="3500438" cy="369332"/>
          </a:xfrm>
          <a:prstGeom prst="rect">
            <a:avLst/>
          </a:prstGeom>
          <a:noFill/>
        </p:spPr>
        <p:txBody>
          <a:bodyPr wrap="square">
            <a:spAutoFit/>
          </a:bodyPr>
          <a:lstStyle/>
          <a:p>
            <a:r>
              <a:rPr lang="zh-TW" altLang="en-US" dirty="0"/>
              <a:t>https://arxiv.org/abs/2009.06732</a:t>
            </a:r>
          </a:p>
        </p:txBody>
      </p:sp>
      <p:sp>
        <p:nvSpPr>
          <p:cNvPr id="12" name="文字方塊 11">
            <a:extLst>
              <a:ext uri="{FF2B5EF4-FFF2-40B4-BE49-F238E27FC236}">
                <a16:creationId xmlns:a16="http://schemas.microsoft.com/office/drawing/2014/main" id="{50FE6D3E-4D0E-408E-A5EE-D05A770B9F4F}"/>
              </a:ext>
            </a:extLst>
          </p:cNvPr>
          <p:cNvSpPr txBox="1"/>
          <p:nvPr/>
        </p:nvSpPr>
        <p:spPr>
          <a:xfrm>
            <a:off x="542927" y="5635991"/>
            <a:ext cx="4572000" cy="461665"/>
          </a:xfrm>
          <a:prstGeom prst="rect">
            <a:avLst/>
          </a:prstGeom>
          <a:noFill/>
        </p:spPr>
        <p:txBody>
          <a:bodyPr wrap="square">
            <a:spAutoFit/>
          </a:bodyPr>
          <a:lstStyle/>
          <a:p>
            <a:r>
              <a:rPr lang="zh-TW" altLang="en-US" sz="2400" dirty="0"/>
              <a:t>Efficient Transformers: A Survey</a:t>
            </a:r>
          </a:p>
        </p:txBody>
      </p:sp>
      <p:sp>
        <p:nvSpPr>
          <p:cNvPr id="14" name="文字方塊 13">
            <a:extLst>
              <a:ext uri="{FF2B5EF4-FFF2-40B4-BE49-F238E27FC236}">
                <a16:creationId xmlns:a16="http://schemas.microsoft.com/office/drawing/2014/main" id="{9D06D1DB-BB24-4AEC-95E8-BCB88253B961}"/>
              </a:ext>
            </a:extLst>
          </p:cNvPr>
          <p:cNvSpPr txBox="1"/>
          <p:nvPr/>
        </p:nvSpPr>
        <p:spPr>
          <a:xfrm>
            <a:off x="528637" y="2030480"/>
            <a:ext cx="3786188" cy="1200329"/>
          </a:xfrm>
          <a:prstGeom prst="rect">
            <a:avLst/>
          </a:prstGeom>
          <a:noFill/>
        </p:spPr>
        <p:txBody>
          <a:bodyPr wrap="square">
            <a:spAutoFit/>
          </a:bodyPr>
          <a:lstStyle/>
          <a:p>
            <a:r>
              <a:rPr lang="en-US" altLang="zh-TW" sz="2400" dirty="0"/>
              <a:t>Long Range Arena: A Benchmark for Efficient Transformers</a:t>
            </a:r>
            <a:endParaRPr lang="en-US" altLang="zh-TW" sz="2400" dirty="0">
              <a:hlinkClick r:id="rId4">
                <a:extLst>
                  <a:ext uri="{A12FA001-AC4F-418D-AE19-62706E023703}">
                    <ahyp:hlinkClr xmlns:ahyp="http://schemas.microsoft.com/office/drawing/2018/hyperlinkcolor" val="tx"/>
                  </a:ext>
                </a:extLst>
              </a:hlinkClick>
            </a:endParaRPr>
          </a:p>
        </p:txBody>
      </p:sp>
      <p:sp>
        <p:nvSpPr>
          <p:cNvPr id="16" name="文字方塊 15">
            <a:extLst>
              <a:ext uri="{FF2B5EF4-FFF2-40B4-BE49-F238E27FC236}">
                <a16:creationId xmlns:a16="http://schemas.microsoft.com/office/drawing/2014/main" id="{919A4201-BA36-4618-B77B-566789CBB59D}"/>
              </a:ext>
            </a:extLst>
          </p:cNvPr>
          <p:cNvSpPr txBox="1"/>
          <p:nvPr/>
        </p:nvSpPr>
        <p:spPr>
          <a:xfrm>
            <a:off x="542927" y="3184643"/>
            <a:ext cx="4572000" cy="369332"/>
          </a:xfrm>
          <a:prstGeom prst="rect">
            <a:avLst/>
          </a:prstGeom>
          <a:noFill/>
        </p:spPr>
        <p:txBody>
          <a:bodyPr wrap="square">
            <a:spAutoFit/>
          </a:bodyPr>
          <a:lstStyle/>
          <a:p>
            <a:r>
              <a:rPr lang="zh-TW" altLang="en-US" dirty="0"/>
              <a:t>https://arxiv.org/abs/2011.04006</a:t>
            </a:r>
          </a:p>
        </p:txBody>
      </p:sp>
      <p:pic>
        <p:nvPicPr>
          <p:cNvPr id="18" name="圖片 17">
            <a:extLst>
              <a:ext uri="{FF2B5EF4-FFF2-40B4-BE49-F238E27FC236}">
                <a16:creationId xmlns:a16="http://schemas.microsoft.com/office/drawing/2014/main" id="{86ADE592-DED0-4188-985B-24F68956668D}"/>
              </a:ext>
            </a:extLst>
          </p:cNvPr>
          <p:cNvPicPr>
            <a:picLocks noChangeAspect="1"/>
          </p:cNvPicPr>
          <p:nvPr/>
        </p:nvPicPr>
        <p:blipFill>
          <a:blip r:embed="rId5"/>
          <a:stretch>
            <a:fillRect/>
          </a:stretch>
        </p:blipFill>
        <p:spPr>
          <a:xfrm>
            <a:off x="4314825" y="128588"/>
            <a:ext cx="4156583" cy="3419230"/>
          </a:xfrm>
          <a:prstGeom prst="rect">
            <a:avLst/>
          </a:prstGeom>
        </p:spPr>
      </p:pic>
      <p:sp>
        <p:nvSpPr>
          <p:cNvPr id="2" name="投影片編號版面配置區 1">
            <a:extLst>
              <a:ext uri="{FF2B5EF4-FFF2-40B4-BE49-F238E27FC236}">
                <a16:creationId xmlns:a16="http://schemas.microsoft.com/office/drawing/2014/main" id="{23388B38-651A-4F64-9E3C-CCBC8E71AA4A}"/>
              </a:ext>
            </a:extLst>
          </p:cNvPr>
          <p:cNvSpPr>
            <a:spLocks noGrp="1"/>
          </p:cNvSpPr>
          <p:nvPr>
            <p:ph type="sldNum" sz="quarter" idx="12"/>
          </p:nvPr>
        </p:nvSpPr>
        <p:spPr/>
        <p:txBody>
          <a:bodyPr/>
          <a:lstStyle/>
          <a:p>
            <a:fld id="{14FE7D4A-7B99-4F9B-9C7F-3AECE8C25A38}" type="slidenum">
              <a:rPr lang="zh-TW" altLang="en-US" smtClean="0"/>
              <a:t>40</a:t>
            </a:fld>
            <a:endParaRPr lang="zh-TW" altLang="en-US"/>
          </a:p>
        </p:txBody>
      </p:sp>
    </p:spTree>
    <p:extLst>
      <p:ext uri="{BB962C8B-B14F-4D97-AF65-F5344CB8AC3E}">
        <p14:creationId xmlns:p14="http://schemas.microsoft.com/office/powerpoint/2010/main" val="19819178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cial Network Analytics. Social Network Analytics (with a Case… | by  Shreyansh nanawati | Analytics Vidhya | Medium">
            <a:extLst>
              <a:ext uri="{FF2B5EF4-FFF2-40B4-BE49-F238E27FC236}">
                <a16:creationId xmlns:a16="http://schemas.microsoft.com/office/drawing/2014/main" id="{8A4D8D66-82C7-464A-9B01-B504F1EE2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020" y="2383071"/>
            <a:ext cx="6267450" cy="425011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15" name="文字方塊 14">
            <a:extLst>
              <a:ext uri="{FF2B5EF4-FFF2-40B4-BE49-F238E27FC236}">
                <a16:creationId xmlns:a16="http://schemas.microsoft.com/office/drawing/2014/main" id="{2416029E-C908-4410-88D4-B67CEF49B52C}"/>
              </a:ext>
            </a:extLst>
          </p:cNvPr>
          <p:cNvSpPr txBox="1"/>
          <p:nvPr/>
        </p:nvSpPr>
        <p:spPr>
          <a:xfrm>
            <a:off x="4572000" y="34706"/>
            <a:ext cx="4572000" cy="646331"/>
          </a:xfrm>
          <a:prstGeom prst="rect">
            <a:avLst/>
          </a:prstGeom>
          <a:noFill/>
        </p:spPr>
        <p:txBody>
          <a:bodyPr wrap="square">
            <a:spAutoFit/>
          </a:bodyPr>
          <a:lstStyle/>
          <a:p>
            <a:r>
              <a:rPr lang="zh-TW" altLang="en-US" dirty="0"/>
              <a:t>https://medium.com/analytics-vidhya/social-network-analytics-f082f4e21b16</a:t>
            </a:r>
          </a:p>
        </p:txBody>
      </p:sp>
      <p:sp>
        <p:nvSpPr>
          <p:cNvPr id="13" name="文字方塊 12">
            <a:extLst>
              <a:ext uri="{FF2B5EF4-FFF2-40B4-BE49-F238E27FC236}">
                <a16:creationId xmlns:a16="http://schemas.microsoft.com/office/drawing/2014/main" id="{48BDFEA0-D59B-4A2C-BDA3-D282088651D7}"/>
              </a:ext>
            </a:extLst>
          </p:cNvPr>
          <p:cNvSpPr txBox="1"/>
          <p:nvPr/>
        </p:nvSpPr>
        <p:spPr>
          <a:xfrm>
            <a:off x="795174" y="5092124"/>
            <a:ext cx="1874520" cy="830997"/>
          </a:xfrm>
          <a:prstGeom prst="rect">
            <a:avLst/>
          </a:prstGeom>
          <a:noFill/>
        </p:spPr>
        <p:txBody>
          <a:bodyPr wrap="square" rtlCol="0">
            <a:spAutoFit/>
          </a:bodyPr>
          <a:lstStyle/>
          <a:p>
            <a:r>
              <a:rPr lang="en-US" altLang="zh-TW" sz="2400" dirty="0"/>
              <a:t>Each profile is a vector</a:t>
            </a:r>
            <a:endParaRPr lang="zh-TW" altLang="en-US" sz="2400" dirty="0"/>
          </a:p>
        </p:txBody>
      </p:sp>
      <p:cxnSp>
        <p:nvCxnSpPr>
          <p:cNvPr id="16" name="直線單箭頭接點 15">
            <a:extLst>
              <a:ext uri="{FF2B5EF4-FFF2-40B4-BE49-F238E27FC236}">
                <a16:creationId xmlns:a16="http://schemas.microsoft.com/office/drawing/2014/main" id="{47DFBA3E-0BE0-4F46-958B-138299FFD35D}"/>
              </a:ext>
            </a:extLst>
          </p:cNvPr>
          <p:cNvCxnSpPr/>
          <p:nvPr/>
        </p:nvCxnSpPr>
        <p:spPr>
          <a:xfrm flipH="1">
            <a:off x="1993977" y="4597683"/>
            <a:ext cx="563880" cy="3962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圓角 7">
            <a:extLst>
              <a:ext uri="{FF2B5EF4-FFF2-40B4-BE49-F238E27FC236}">
                <a16:creationId xmlns:a16="http://schemas.microsoft.com/office/drawing/2014/main" id="{7D0C2025-74B1-4968-9D7F-E82C7DE24D3B}"/>
              </a:ext>
            </a:extLst>
          </p:cNvPr>
          <p:cNvSpPr/>
          <p:nvPr/>
        </p:nvSpPr>
        <p:spPr>
          <a:xfrm>
            <a:off x="2669694" y="4241108"/>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2EAA2B33-F1EB-46A4-91E9-739038C16AEC}"/>
              </a:ext>
            </a:extLst>
          </p:cNvPr>
          <p:cNvSpPr/>
          <p:nvPr/>
        </p:nvSpPr>
        <p:spPr>
          <a:xfrm>
            <a:off x="3375790" y="5092124"/>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9E4EC692-837C-43AA-9DD4-81FCC9C51A1A}"/>
              </a:ext>
            </a:extLst>
          </p:cNvPr>
          <p:cNvSpPr/>
          <p:nvPr/>
        </p:nvSpPr>
        <p:spPr>
          <a:xfrm>
            <a:off x="3818471" y="4173323"/>
            <a:ext cx="251330" cy="6696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847D42B2-FD9E-456F-AA74-6A8D3ECDA3FB}"/>
              </a:ext>
            </a:extLst>
          </p:cNvPr>
          <p:cNvSpPr/>
          <p:nvPr/>
        </p:nvSpPr>
        <p:spPr>
          <a:xfrm>
            <a:off x="6277433" y="3094195"/>
            <a:ext cx="251330" cy="66960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2" name="矩形: 圓角 11">
            <a:extLst>
              <a:ext uri="{FF2B5EF4-FFF2-40B4-BE49-F238E27FC236}">
                <a16:creationId xmlns:a16="http://schemas.microsoft.com/office/drawing/2014/main" id="{4966EBC8-892F-4B79-8044-51EDB4F2FB29}"/>
              </a:ext>
            </a:extLst>
          </p:cNvPr>
          <p:cNvSpPr/>
          <p:nvPr/>
        </p:nvSpPr>
        <p:spPr>
          <a:xfrm>
            <a:off x="4572000" y="5228809"/>
            <a:ext cx="251330" cy="66960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1B33A8F2-01FB-49CF-87C5-0F05532C1EBF}"/>
              </a:ext>
            </a:extLst>
          </p:cNvPr>
          <p:cNvSpPr/>
          <p:nvPr/>
        </p:nvSpPr>
        <p:spPr>
          <a:xfrm>
            <a:off x="5341192" y="3863469"/>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3E5BD3DE-6DB0-472B-BC51-493E2000F971}"/>
              </a:ext>
            </a:extLst>
          </p:cNvPr>
          <p:cNvSpPr/>
          <p:nvPr/>
        </p:nvSpPr>
        <p:spPr>
          <a:xfrm>
            <a:off x="4352202" y="3057918"/>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8" name="矩形: 圓角 17">
            <a:extLst>
              <a:ext uri="{FF2B5EF4-FFF2-40B4-BE49-F238E27FC236}">
                <a16:creationId xmlns:a16="http://schemas.microsoft.com/office/drawing/2014/main" id="{5194889D-2E8B-4E6C-B4FD-40C28ED31204}"/>
              </a:ext>
            </a:extLst>
          </p:cNvPr>
          <p:cNvSpPr/>
          <p:nvPr/>
        </p:nvSpPr>
        <p:spPr>
          <a:xfrm>
            <a:off x="6335965" y="4993923"/>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B29C9CE8-4577-461E-940B-27F434650599}"/>
              </a:ext>
            </a:extLst>
          </p:cNvPr>
          <p:cNvSpPr>
            <a:spLocks noGrp="1"/>
          </p:cNvSpPr>
          <p:nvPr>
            <p:ph type="sldNum" sz="quarter" idx="12"/>
          </p:nvPr>
        </p:nvSpPr>
        <p:spPr/>
        <p:txBody>
          <a:bodyPr/>
          <a:lstStyle/>
          <a:p>
            <a:fld id="{14FE7D4A-7B99-4F9B-9C7F-3AECE8C25A38}" type="slidenum">
              <a:rPr lang="zh-TW" altLang="en-US" smtClean="0"/>
              <a:t>5</a:t>
            </a:fld>
            <a:endParaRPr lang="zh-TW" altLang="en-US"/>
          </a:p>
        </p:txBody>
      </p:sp>
    </p:spTree>
    <p:extLst>
      <p:ext uri="{BB962C8B-B14F-4D97-AF65-F5344CB8AC3E}">
        <p14:creationId xmlns:p14="http://schemas.microsoft.com/office/powerpoint/2010/main" val="72719510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9" grpId="0" animBg="1"/>
      <p:bldP spid="10" grpId="0" animBg="1"/>
      <p:bldP spid="11" grpId="0" animBg="1"/>
      <p:bldP spid="12" grpId="0" animBg="1"/>
      <p:bldP spid="14"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6512C984-5598-446B-9541-BBB06A4B6908}"/>
              </a:ext>
            </a:extLst>
          </p:cNvPr>
          <p:cNvPicPr>
            <a:picLocks noChangeAspect="1"/>
          </p:cNvPicPr>
          <p:nvPr/>
        </p:nvPicPr>
        <p:blipFill>
          <a:blip r:embed="rId3"/>
          <a:stretch>
            <a:fillRect/>
          </a:stretch>
        </p:blipFill>
        <p:spPr>
          <a:xfrm>
            <a:off x="3977330" y="2481057"/>
            <a:ext cx="4950101" cy="3858911"/>
          </a:xfrm>
          <a:prstGeom prst="rect">
            <a:avLst/>
          </a:prstGeom>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a:xfrm>
            <a:off x="628650" y="1817476"/>
            <a:ext cx="7886700" cy="4351338"/>
          </a:xfrm>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6" name="文字方塊 5">
            <a:extLst>
              <a:ext uri="{FF2B5EF4-FFF2-40B4-BE49-F238E27FC236}">
                <a16:creationId xmlns:a16="http://schemas.microsoft.com/office/drawing/2014/main" id="{6D37F1D9-2253-476E-8E51-5E369F58EF64}"/>
              </a:ext>
            </a:extLst>
          </p:cNvPr>
          <p:cNvSpPr txBox="1"/>
          <p:nvPr/>
        </p:nvSpPr>
        <p:spPr>
          <a:xfrm>
            <a:off x="5169067" y="41960"/>
            <a:ext cx="3758364" cy="646331"/>
          </a:xfrm>
          <a:prstGeom prst="rect">
            <a:avLst/>
          </a:prstGeom>
          <a:noFill/>
        </p:spPr>
        <p:txBody>
          <a:bodyPr wrap="square">
            <a:spAutoFit/>
          </a:bodyPr>
          <a:lstStyle/>
          <a:p>
            <a:r>
              <a:rPr lang="en-US" altLang="zh-TW" dirty="0"/>
              <a:t>http://www.twword.com/wiki/%E5%88%86%E5%AD%90</a:t>
            </a:r>
            <a:endParaRPr lang="zh-TW" altLang="en-US" dirty="0"/>
          </a:p>
        </p:txBody>
      </p:sp>
      <p:sp>
        <p:nvSpPr>
          <p:cNvPr id="5" name="文字方塊 4">
            <a:extLst>
              <a:ext uri="{FF2B5EF4-FFF2-40B4-BE49-F238E27FC236}">
                <a16:creationId xmlns:a16="http://schemas.microsoft.com/office/drawing/2014/main" id="{7756DA65-8DE5-416A-B6E4-63B40E32A15E}"/>
              </a:ext>
            </a:extLst>
          </p:cNvPr>
          <p:cNvSpPr txBox="1"/>
          <p:nvPr/>
        </p:nvSpPr>
        <p:spPr>
          <a:xfrm>
            <a:off x="4077973" y="6031209"/>
            <a:ext cx="2106930" cy="461665"/>
          </a:xfrm>
          <a:prstGeom prst="rect">
            <a:avLst/>
          </a:prstGeom>
          <a:noFill/>
        </p:spPr>
        <p:txBody>
          <a:bodyPr wrap="square" rtlCol="0">
            <a:spAutoFit/>
          </a:bodyPr>
          <a:lstStyle/>
          <a:p>
            <a:pPr algn="ctr"/>
            <a:r>
              <a:rPr lang="en-US" altLang="zh-TW" sz="2400" dirty="0"/>
              <a:t>One-hot vector</a:t>
            </a:r>
            <a:endParaRPr lang="zh-TW" altLang="en-US" sz="2400" dirty="0"/>
          </a:p>
        </p:txBody>
      </p:sp>
      <p:cxnSp>
        <p:nvCxnSpPr>
          <p:cNvPr id="8" name="直線單箭頭接點 7">
            <a:extLst>
              <a:ext uri="{FF2B5EF4-FFF2-40B4-BE49-F238E27FC236}">
                <a16:creationId xmlns:a16="http://schemas.microsoft.com/office/drawing/2014/main" id="{DC11A2E4-E9FB-4544-842F-FD82EE8E7517}"/>
              </a:ext>
            </a:extLst>
          </p:cNvPr>
          <p:cNvCxnSpPr>
            <a:cxnSpLocks/>
          </p:cNvCxnSpPr>
          <p:nvPr/>
        </p:nvCxnSpPr>
        <p:spPr>
          <a:xfrm>
            <a:off x="4767759" y="5484802"/>
            <a:ext cx="0" cy="5316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6076B355-F85C-45EC-8DE7-99280E43CE3A}"/>
              </a:ext>
            </a:extLst>
          </p:cNvPr>
          <p:cNvGrpSpPr/>
          <p:nvPr/>
        </p:nvGrpSpPr>
        <p:grpSpPr>
          <a:xfrm>
            <a:off x="628650" y="3372310"/>
            <a:ext cx="4078101" cy="1649184"/>
            <a:chOff x="822286" y="3133421"/>
            <a:chExt cx="4078101" cy="1649184"/>
          </a:xfrm>
        </p:grpSpPr>
        <p:sp>
          <p:nvSpPr>
            <p:cNvPr id="10" name="文字方塊 9">
              <a:extLst>
                <a:ext uri="{FF2B5EF4-FFF2-40B4-BE49-F238E27FC236}">
                  <a16:creationId xmlns:a16="http://schemas.microsoft.com/office/drawing/2014/main" id="{1AA60ACE-7ABA-472B-97FE-AC9C24320B3F}"/>
                </a:ext>
              </a:extLst>
            </p:cNvPr>
            <p:cNvSpPr txBox="1"/>
            <p:nvPr/>
          </p:nvSpPr>
          <p:spPr>
            <a:xfrm>
              <a:off x="822286" y="3133421"/>
              <a:ext cx="4063139" cy="461665"/>
            </a:xfrm>
            <a:prstGeom prst="rect">
              <a:avLst/>
            </a:prstGeom>
            <a:noFill/>
          </p:spPr>
          <p:txBody>
            <a:bodyPr wrap="square" rtlCol="0">
              <a:spAutoFit/>
            </a:bodyPr>
            <a:lstStyle/>
            <a:p>
              <a:r>
                <a:rPr lang="en-US" altLang="zh-TW" sz="2400" dirty="0"/>
                <a:t>H = [ 1   0   0   0   0 …… ]</a:t>
              </a:r>
              <a:endParaRPr lang="zh-TW" altLang="en-US" sz="2400" dirty="0"/>
            </a:p>
          </p:txBody>
        </p:sp>
        <p:sp>
          <p:nvSpPr>
            <p:cNvPr id="11" name="文字方塊 10">
              <a:extLst>
                <a:ext uri="{FF2B5EF4-FFF2-40B4-BE49-F238E27FC236}">
                  <a16:creationId xmlns:a16="http://schemas.microsoft.com/office/drawing/2014/main" id="{2CE987F7-8751-4EE8-B67A-4E6CDFCB58B3}"/>
                </a:ext>
              </a:extLst>
            </p:cNvPr>
            <p:cNvSpPr txBox="1"/>
            <p:nvPr/>
          </p:nvSpPr>
          <p:spPr>
            <a:xfrm>
              <a:off x="837248" y="3719862"/>
              <a:ext cx="4063139" cy="461665"/>
            </a:xfrm>
            <a:prstGeom prst="rect">
              <a:avLst/>
            </a:prstGeom>
            <a:noFill/>
          </p:spPr>
          <p:txBody>
            <a:bodyPr wrap="square" rtlCol="0">
              <a:spAutoFit/>
            </a:bodyPr>
            <a:lstStyle/>
            <a:p>
              <a:r>
                <a:rPr lang="en-US" altLang="zh-TW" sz="2400" dirty="0"/>
                <a:t>C = [ 0   1   0   0   0 …… ]</a:t>
              </a:r>
              <a:endParaRPr lang="zh-TW" altLang="en-US" sz="2400" dirty="0"/>
            </a:p>
          </p:txBody>
        </p:sp>
        <p:sp>
          <p:nvSpPr>
            <p:cNvPr id="12" name="文字方塊 11">
              <a:extLst>
                <a:ext uri="{FF2B5EF4-FFF2-40B4-BE49-F238E27FC236}">
                  <a16:creationId xmlns:a16="http://schemas.microsoft.com/office/drawing/2014/main" id="{E5CEDFFE-0471-4469-9ED0-E47E42576E9D}"/>
                </a:ext>
              </a:extLst>
            </p:cNvPr>
            <p:cNvSpPr txBox="1"/>
            <p:nvPr/>
          </p:nvSpPr>
          <p:spPr>
            <a:xfrm>
              <a:off x="837248" y="4320940"/>
              <a:ext cx="4063139" cy="461665"/>
            </a:xfrm>
            <a:prstGeom prst="rect">
              <a:avLst/>
            </a:prstGeom>
            <a:noFill/>
          </p:spPr>
          <p:txBody>
            <a:bodyPr wrap="square" rtlCol="0">
              <a:spAutoFit/>
            </a:bodyPr>
            <a:lstStyle/>
            <a:p>
              <a:r>
                <a:rPr lang="en-US" altLang="zh-TW" sz="2400" dirty="0"/>
                <a:t>O = [ 0   0   1   0   0 …… ]</a:t>
              </a:r>
              <a:endParaRPr lang="zh-TW" altLang="en-US" sz="2400" dirty="0"/>
            </a:p>
          </p:txBody>
        </p:sp>
      </p:grpSp>
      <p:sp>
        <p:nvSpPr>
          <p:cNvPr id="15" name="文字方塊 14">
            <a:extLst>
              <a:ext uri="{FF2B5EF4-FFF2-40B4-BE49-F238E27FC236}">
                <a16:creationId xmlns:a16="http://schemas.microsoft.com/office/drawing/2014/main" id="{0ADA9330-5217-41DF-85B4-DAFBC8515320}"/>
              </a:ext>
            </a:extLst>
          </p:cNvPr>
          <p:cNvSpPr txBox="1"/>
          <p:nvPr/>
        </p:nvSpPr>
        <p:spPr>
          <a:xfrm rot="5400000">
            <a:off x="1835796" y="5370773"/>
            <a:ext cx="934387" cy="523220"/>
          </a:xfrm>
          <a:prstGeom prst="rect">
            <a:avLst/>
          </a:prstGeom>
          <a:noFill/>
        </p:spPr>
        <p:txBody>
          <a:bodyPr wrap="square" rtlCol="0">
            <a:spAutoFit/>
          </a:bodyPr>
          <a:lstStyle/>
          <a:p>
            <a:r>
              <a:rPr lang="en-US" altLang="zh-TW" sz="2800" b="1" dirty="0"/>
              <a:t>……</a:t>
            </a:r>
            <a:endParaRPr lang="zh-TW" altLang="en-US" sz="2800" b="1" dirty="0"/>
          </a:p>
        </p:txBody>
      </p:sp>
      <p:sp>
        <p:nvSpPr>
          <p:cNvPr id="4" name="投影片編號版面配置區 3">
            <a:extLst>
              <a:ext uri="{FF2B5EF4-FFF2-40B4-BE49-F238E27FC236}">
                <a16:creationId xmlns:a16="http://schemas.microsoft.com/office/drawing/2014/main" id="{E142846A-B149-414F-87FA-1448CF375660}"/>
              </a:ext>
            </a:extLst>
          </p:cNvPr>
          <p:cNvSpPr>
            <a:spLocks noGrp="1"/>
          </p:cNvSpPr>
          <p:nvPr>
            <p:ph type="sldNum" sz="quarter" idx="12"/>
          </p:nvPr>
        </p:nvSpPr>
        <p:spPr/>
        <p:txBody>
          <a:bodyPr/>
          <a:lstStyle/>
          <a:p>
            <a:fld id="{14FE7D4A-7B99-4F9B-9C7F-3AECE8C25A38}" type="slidenum">
              <a:rPr lang="zh-TW" altLang="en-US" smtClean="0"/>
              <a:t>6</a:t>
            </a:fld>
            <a:endParaRPr lang="zh-TW" altLang="en-US"/>
          </a:p>
        </p:txBody>
      </p:sp>
    </p:spTree>
    <p:extLst>
      <p:ext uri="{BB962C8B-B14F-4D97-AF65-F5344CB8AC3E}">
        <p14:creationId xmlns:p14="http://schemas.microsoft.com/office/powerpoint/2010/main" val="302471917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pic>
        <p:nvPicPr>
          <p:cNvPr id="48" name="圖片 47">
            <a:extLst>
              <a:ext uri="{FF2B5EF4-FFF2-40B4-BE49-F238E27FC236}">
                <a16:creationId xmlns:a16="http://schemas.microsoft.com/office/drawing/2014/main" id="{C8914FB9-A1F2-471D-93DF-55912A9B576A}"/>
              </a:ext>
            </a:extLst>
          </p:cNvPr>
          <p:cNvPicPr>
            <a:picLocks noChangeAspect="1"/>
          </p:cNvPicPr>
          <p:nvPr/>
        </p:nvPicPr>
        <p:blipFill>
          <a:blip r:embed="rId3"/>
          <a:stretch>
            <a:fillRect/>
          </a:stretch>
        </p:blipFill>
        <p:spPr>
          <a:xfrm>
            <a:off x="3586761" y="3945947"/>
            <a:ext cx="2052874" cy="664414"/>
          </a:xfrm>
          <a:prstGeom prst="rect">
            <a:avLst/>
          </a:prstGeom>
        </p:spPr>
      </p:pic>
      <p:grpSp>
        <p:nvGrpSpPr>
          <p:cNvPr id="49" name="群組 48">
            <a:extLst>
              <a:ext uri="{FF2B5EF4-FFF2-40B4-BE49-F238E27FC236}">
                <a16:creationId xmlns:a16="http://schemas.microsoft.com/office/drawing/2014/main" id="{3F86A6C4-8E29-466D-92CF-78113F07D680}"/>
              </a:ext>
            </a:extLst>
          </p:cNvPr>
          <p:cNvGrpSpPr/>
          <p:nvPr/>
        </p:nvGrpSpPr>
        <p:grpSpPr>
          <a:xfrm>
            <a:off x="873608" y="3945947"/>
            <a:ext cx="2579390" cy="1935930"/>
            <a:chOff x="832410" y="3275943"/>
            <a:chExt cx="2579390" cy="1935930"/>
          </a:xfrm>
        </p:grpSpPr>
        <p:sp>
          <p:nvSpPr>
            <p:cNvPr id="50" name="文字方塊 49">
              <a:extLst>
                <a:ext uri="{FF2B5EF4-FFF2-40B4-BE49-F238E27FC236}">
                  <a16:creationId xmlns:a16="http://schemas.microsoft.com/office/drawing/2014/main" id="{09AAE20D-6D8F-4104-AA94-EED083145A55}"/>
                </a:ext>
              </a:extLst>
            </p:cNvPr>
            <p:cNvSpPr txBox="1"/>
            <p:nvPr/>
          </p:nvSpPr>
          <p:spPr>
            <a:xfrm>
              <a:off x="1016943" y="3275943"/>
              <a:ext cx="2394857" cy="523220"/>
            </a:xfrm>
            <a:prstGeom prst="rect">
              <a:avLst/>
            </a:prstGeom>
            <a:noFill/>
          </p:spPr>
          <p:txBody>
            <a:bodyPr wrap="square" rtlCol="0">
              <a:spAutoFit/>
            </a:bodyPr>
            <a:lstStyle/>
            <a:p>
              <a:r>
                <a:rPr lang="en-US" altLang="zh-TW" sz="2800" dirty="0"/>
                <a:t>I  saw  a  saw</a:t>
              </a:r>
              <a:endParaRPr lang="zh-TW" altLang="en-US" sz="2800" dirty="0"/>
            </a:p>
          </p:txBody>
        </p:sp>
        <p:cxnSp>
          <p:nvCxnSpPr>
            <p:cNvPr id="51" name="直線單箭頭接點 50">
              <a:extLst>
                <a:ext uri="{FF2B5EF4-FFF2-40B4-BE49-F238E27FC236}">
                  <a16:creationId xmlns:a16="http://schemas.microsoft.com/office/drawing/2014/main" id="{58FA627E-F74C-4BA1-BE16-B092866BA06E}"/>
                </a:ext>
              </a:extLst>
            </p:cNvPr>
            <p:cNvCxnSpPr>
              <a:cxnSpLocks/>
            </p:cNvCxnSpPr>
            <p:nvPr/>
          </p:nvCxnSpPr>
          <p:spPr>
            <a:xfrm>
              <a:off x="1117600"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127525A3-42DA-4A09-8085-771AF37DF22E}"/>
                </a:ext>
              </a:extLst>
            </p:cNvPr>
            <p:cNvCxnSpPr>
              <a:cxnSpLocks/>
            </p:cNvCxnSpPr>
            <p:nvPr/>
          </p:nvCxnSpPr>
          <p:spPr>
            <a:xfrm>
              <a:off x="1654201"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C1397D3A-8111-45B9-BFF8-C422597FE772}"/>
                </a:ext>
              </a:extLst>
            </p:cNvPr>
            <p:cNvCxnSpPr>
              <a:cxnSpLocks/>
            </p:cNvCxnSpPr>
            <p:nvPr/>
          </p:nvCxnSpPr>
          <p:spPr>
            <a:xfrm>
              <a:off x="2151078"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AA31FED0-D82A-4715-8FAA-763DC0B46907}"/>
                </a:ext>
              </a:extLst>
            </p:cNvPr>
            <p:cNvCxnSpPr>
              <a:cxnSpLocks/>
            </p:cNvCxnSpPr>
            <p:nvPr/>
          </p:nvCxnSpPr>
          <p:spPr>
            <a:xfrm>
              <a:off x="2653087"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3B40B75F-FFF8-4F51-B2E8-9E54B65D72ED}"/>
                </a:ext>
              </a:extLst>
            </p:cNvPr>
            <p:cNvSpPr txBox="1"/>
            <p:nvPr/>
          </p:nvSpPr>
          <p:spPr>
            <a:xfrm>
              <a:off x="832410" y="4736754"/>
              <a:ext cx="570380" cy="461665"/>
            </a:xfrm>
            <a:prstGeom prst="rect">
              <a:avLst/>
            </a:prstGeom>
            <a:noFill/>
          </p:spPr>
          <p:txBody>
            <a:bodyPr wrap="square" rtlCol="0">
              <a:spAutoFit/>
            </a:bodyPr>
            <a:lstStyle/>
            <a:p>
              <a:pPr algn="ctr"/>
              <a:r>
                <a:rPr lang="en-US" altLang="zh-TW" sz="2400" dirty="0"/>
                <a:t>N</a:t>
              </a:r>
              <a:endParaRPr lang="zh-TW" altLang="en-US" sz="2400" dirty="0"/>
            </a:p>
          </p:txBody>
        </p:sp>
        <p:sp>
          <p:nvSpPr>
            <p:cNvPr id="62" name="文字方塊 61">
              <a:extLst>
                <a:ext uri="{FF2B5EF4-FFF2-40B4-BE49-F238E27FC236}">
                  <a16:creationId xmlns:a16="http://schemas.microsoft.com/office/drawing/2014/main" id="{9651A9E5-B7EB-4934-9D24-384AF8D8AC9F}"/>
                </a:ext>
              </a:extLst>
            </p:cNvPr>
            <p:cNvSpPr txBox="1"/>
            <p:nvPr/>
          </p:nvSpPr>
          <p:spPr>
            <a:xfrm>
              <a:off x="1369011" y="4736754"/>
              <a:ext cx="570380"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63" name="文字方塊 62">
              <a:extLst>
                <a:ext uri="{FF2B5EF4-FFF2-40B4-BE49-F238E27FC236}">
                  <a16:creationId xmlns:a16="http://schemas.microsoft.com/office/drawing/2014/main" id="{BF94377F-9C9C-45C9-A265-9E5878D707B9}"/>
                </a:ext>
              </a:extLst>
            </p:cNvPr>
            <p:cNvSpPr txBox="1"/>
            <p:nvPr/>
          </p:nvSpPr>
          <p:spPr>
            <a:xfrm>
              <a:off x="1775651" y="4735598"/>
              <a:ext cx="790350" cy="461665"/>
            </a:xfrm>
            <a:prstGeom prst="rect">
              <a:avLst/>
            </a:prstGeom>
            <a:noFill/>
          </p:spPr>
          <p:txBody>
            <a:bodyPr wrap="square" rtlCol="0">
              <a:spAutoFit/>
            </a:bodyPr>
            <a:lstStyle/>
            <a:p>
              <a:pPr algn="ctr"/>
              <a:r>
                <a:rPr lang="en-US" altLang="zh-TW" sz="2400" dirty="0"/>
                <a:t>DET</a:t>
              </a:r>
              <a:endParaRPr lang="zh-TW" altLang="en-US" sz="2400" dirty="0"/>
            </a:p>
          </p:txBody>
        </p:sp>
        <p:sp>
          <p:nvSpPr>
            <p:cNvPr id="71" name="文字方塊 70">
              <a:extLst>
                <a:ext uri="{FF2B5EF4-FFF2-40B4-BE49-F238E27FC236}">
                  <a16:creationId xmlns:a16="http://schemas.microsoft.com/office/drawing/2014/main" id="{275AF3CE-3BC8-497B-9EED-C0B66DFA27AE}"/>
                </a:ext>
              </a:extLst>
            </p:cNvPr>
            <p:cNvSpPr txBox="1"/>
            <p:nvPr/>
          </p:nvSpPr>
          <p:spPr>
            <a:xfrm>
              <a:off x="2272213" y="4750208"/>
              <a:ext cx="790350" cy="461665"/>
            </a:xfrm>
            <a:prstGeom prst="rect">
              <a:avLst/>
            </a:prstGeom>
            <a:noFill/>
          </p:spPr>
          <p:txBody>
            <a:bodyPr wrap="square" rtlCol="0">
              <a:spAutoFit/>
            </a:bodyPr>
            <a:lstStyle/>
            <a:p>
              <a:pPr algn="ctr"/>
              <a:r>
                <a:rPr lang="en-US" altLang="zh-TW" sz="2400" dirty="0"/>
                <a:t>N</a:t>
              </a:r>
              <a:endParaRPr lang="zh-TW" altLang="en-US" sz="2400" dirty="0"/>
            </a:p>
          </p:txBody>
        </p:sp>
      </p:grpSp>
      <p:grpSp>
        <p:nvGrpSpPr>
          <p:cNvPr id="76" name="群組 75">
            <a:extLst>
              <a:ext uri="{FF2B5EF4-FFF2-40B4-BE49-F238E27FC236}">
                <a16:creationId xmlns:a16="http://schemas.microsoft.com/office/drawing/2014/main" id="{4BEB5CBD-B6F6-43AD-9341-6C4ED15977F1}"/>
              </a:ext>
            </a:extLst>
          </p:cNvPr>
          <p:cNvGrpSpPr/>
          <p:nvPr/>
        </p:nvGrpSpPr>
        <p:grpSpPr>
          <a:xfrm>
            <a:off x="3873905" y="3917370"/>
            <a:ext cx="1646151" cy="669610"/>
            <a:chOff x="1298905" y="4800778"/>
            <a:chExt cx="1646151" cy="669610"/>
          </a:xfrm>
        </p:grpSpPr>
        <p:sp>
          <p:nvSpPr>
            <p:cNvPr id="77" name="矩形: 圓角 76">
              <a:extLst>
                <a:ext uri="{FF2B5EF4-FFF2-40B4-BE49-F238E27FC236}">
                  <a16:creationId xmlns:a16="http://schemas.microsoft.com/office/drawing/2014/main" id="{242DA073-CDCB-48B0-B06E-66F21E6F09D2}"/>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8" name="矩形: 圓角 77">
              <a:extLst>
                <a:ext uri="{FF2B5EF4-FFF2-40B4-BE49-F238E27FC236}">
                  <a16:creationId xmlns:a16="http://schemas.microsoft.com/office/drawing/2014/main" id="{2DA4604A-9801-48A3-A8C9-E14FD2644DC3}"/>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96E50C4F-88F1-4688-849C-AAD270E0CD1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951B273C-BDA0-483C-A62E-784C2DD93FBA}"/>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81" name="直線單箭頭接點 80">
            <a:extLst>
              <a:ext uri="{FF2B5EF4-FFF2-40B4-BE49-F238E27FC236}">
                <a16:creationId xmlns:a16="http://schemas.microsoft.com/office/drawing/2014/main" id="{C1E546DD-78CB-412B-BC51-1625E6B72AD8}"/>
              </a:ext>
            </a:extLst>
          </p:cNvPr>
          <p:cNvCxnSpPr>
            <a:cxnSpLocks/>
          </p:cNvCxnSpPr>
          <p:nvPr/>
        </p:nvCxnSpPr>
        <p:spPr>
          <a:xfrm>
            <a:off x="3999570"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135BFF10-3ECD-4666-B8B8-CDE2224C26CD}"/>
              </a:ext>
            </a:extLst>
          </p:cNvPr>
          <p:cNvCxnSpPr>
            <a:cxnSpLocks/>
          </p:cNvCxnSpPr>
          <p:nvPr/>
        </p:nvCxnSpPr>
        <p:spPr>
          <a:xfrm>
            <a:off x="4496447"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F39F6F72-A9B3-4971-B511-C88CE3506AB3}"/>
              </a:ext>
            </a:extLst>
          </p:cNvPr>
          <p:cNvCxnSpPr>
            <a:cxnSpLocks/>
          </p:cNvCxnSpPr>
          <p:nvPr/>
        </p:nvCxnSpPr>
        <p:spPr>
          <a:xfrm>
            <a:off x="4955578"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471B697E-6D21-4365-B71E-ECA2FCCC29CC}"/>
              </a:ext>
            </a:extLst>
          </p:cNvPr>
          <p:cNvCxnSpPr>
            <a:cxnSpLocks/>
          </p:cNvCxnSpPr>
          <p:nvPr/>
        </p:nvCxnSpPr>
        <p:spPr>
          <a:xfrm>
            <a:off x="5394391"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50F0E1AC-ADC7-4BC9-840F-9C298F013487}"/>
              </a:ext>
            </a:extLst>
          </p:cNvPr>
          <p:cNvSpPr txBox="1"/>
          <p:nvPr/>
        </p:nvSpPr>
        <p:spPr>
          <a:xfrm>
            <a:off x="37879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6" name="文字方塊 85">
            <a:extLst>
              <a:ext uri="{FF2B5EF4-FFF2-40B4-BE49-F238E27FC236}">
                <a16:creationId xmlns:a16="http://schemas.microsoft.com/office/drawing/2014/main" id="{C394097D-7C93-4B54-9A9A-4B0ABB99701B}"/>
              </a:ext>
            </a:extLst>
          </p:cNvPr>
          <p:cNvSpPr txBox="1"/>
          <p:nvPr/>
        </p:nvSpPr>
        <p:spPr>
          <a:xfrm>
            <a:off x="42748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7" name="文字方塊 86">
            <a:extLst>
              <a:ext uri="{FF2B5EF4-FFF2-40B4-BE49-F238E27FC236}">
                <a16:creationId xmlns:a16="http://schemas.microsoft.com/office/drawing/2014/main" id="{B36FC451-A8F6-4BEC-A535-1283CE0E5986}"/>
              </a:ext>
            </a:extLst>
          </p:cNvPr>
          <p:cNvSpPr txBox="1"/>
          <p:nvPr/>
        </p:nvSpPr>
        <p:spPr>
          <a:xfrm>
            <a:off x="4721275" y="5406757"/>
            <a:ext cx="459130"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88" name="文字方塊 87">
            <a:extLst>
              <a:ext uri="{FF2B5EF4-FFF2-40B4-BE49-F238E27FC236}">
                <a16:creationId xmlns:a16="http://schemas.microsoft.com/office/drawing/2014/main" id="{CB463EE0-C69B-445C-A37F-80BD89318E53}"/>
              </a:ext>
            </a:extLst>
          </p:cNvPr>
          <p:cNvSpPr txBox="1"/>
          <p:nvPr/>
        </p:nvSpPr>
        <p:spPr>
          <a:xfrm>
            <a:off x="5179216" y="5388449"/>
            <a:ext cx="459130"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89" name="文字方塊 88">
            <a:extLst>
              <a:ext uri="{FF2B5EF4-FFF2-40B4-BE49-F238E27FC236}">
                <a16:creationId xmlns:a16="http://schemas.microsoft.com/office/drawing/2014/main" id="{587CD4AB-5C07-4EB3-97A3-BA6159A9C712}"/>
              </a:ext>
            </a:extLst>
          </p:cNvPr>
          <p:cNvSpPr txBox="1"/>
          <p:nvPr/>
        </p:nvSpPr>
        <p:spPr>
          <a:xfrm>
            <a:off x="4291318" y="5942276"/>
            <a:ext cx="897944" cy="461665"/>
          </a:xfrm>
          <a:prstGeom prst="rect">
            <a:avLst/>
          </a:prstGeom>
          <a:noFill/>
        </p:spPr>
        <p:txBody>
          <a:bodyPr wrap="square" rtlCol="0">
            <a:spAutoFit/>
          </a:bodyPr>
          <a:lstStyle/>
          <a:p>
            <a:pPr algn="ctr"/>
            <a:r>
              <a:rPr lang="en-US" altLang="zh-TW" sz="2400" b="1" u="sng" dirty="0"/>
              <a:t>HW2</a:t>
            </a:r>
            <a:endParaRPr lang="zh-TW" altLang="en-US" sz="2400" b="1" u="sng" dirty="0"/>
          </a:p>
        </p:txBody>
      </p:sp>
      <p:pic>
        <p:nvPicPr>
          <p:cNvPr id="90" name="圖片 89">
            <a:extLst>
              <a:ext uri="{FF2B5EF4-FFF2-40B4-BE49-F238E27FC236}">
                <a16:creationId xmlns:a16="http://schemas.microsoft.com/office/drawing/2014/main" id="{EC6FABF6-2C36-4642-B177-7C63C609E393}"/>
              </a:ext>
            </a:extLst>
          </p:cNvPr>
          <p:cNvPicPr>
            <a:picLocks noChangeAspect="1"/>
          </p:cNvPicPr>
          <p:nvPr/>
        </p:nvPicPr>
        <p:blipFill>
          <a:blip r:embed="rId4"/>
          <a:stretch>
            <a:fillRect/>
          </a:stretch>
        </p:blipFill>
        <p:spPr>
          <a:xfrm>
            <a:off x="6323818" y="3984833"/>
            <a:ext cx="2198338" cy="1651601"/>
          </a:xfrm>
          <a:prstGeom prst="rect">
            <a:avLst/>
          </a:prstGeom>
          <a:ln>
            <a:noFill/>
          </a:ln>
          <a:effectLst>
            <a:softEdge rad="112500"/>
          </a:effectLst>
        </p:spPr>
      </p:pic>
      <p:cxnSp>
        <p:nvCxnSpPr>
          <p:cNvPr id="91" name="直線單箭頭接點 90">
            <a:extLst>
              <a:ext uri="{FF2B5EF4-FFF2-40B4-BE49-F238E27FC236}">
                <a16:creationId xmlns:a16="http://schemas.microsoft.com/office/drawing/2014/main" id="{C5869221-DA60-41E2-AC53-CFD9212FE868}"/>
              </a:ext>
            </a:extLst>
          </p:cNvPr>
          <p:cNvCxnSpPr>
            <a:cxnSpLocks/>
          </p:cNvCxnSpPr>
          <p:nvPr/>
        </p:nvCxnSpPr>
        <p:spPr>
          <a:xfrm flipH="1">
            <a:off x="6547411" y="5162743"/>
            <a:ext cx="283779" cy="689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A570306-8470-4B76-812C-0235F7ACB315}"/>
              </a:ext>
            </a:extLst>
          </p:cNvPr>
          <p:cNvCxnSpPr>
            <a:cxnSpLocks/>
          </p:cNvCxnSpPr>
          <p:nvPr/>
        </p:nvCxnSpPr>
        <p:spPr>
          <a:xfrm>
            <a:off x="8036186" y="5493098"/>
            <a:ext cx="316577" cy="326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80A78723-659B-4657-BA3C-C695A9288F05}"/>
              </a:ext>
            </a:extLst>
          </p:cNvPr>
          <p:cNvCxnSpPr>
            <a:cxnSpLocks/>
          </p:cNvCxnSpPr>
          <p:nvPr/>
        </p:nvCxnSpPr>
        <p:spPr>
          <a:xfrm flipV="1">
            <a:off x="7923517" y="3886681"/>
            <a:ext cx="184533" cy="256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922DCD38-E57B-4FDA-A06A-5C41A8F839DD}"/>
              </a:ext>
            </a:extLst>
          </p:cNvPr>
          <p:cNvSpPr txBox="1"/>
          <p:nvPr/>
        </p:nvSpPr>
        <p:spPr>
          <a:xfrm>
            <a:off x="6205266"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5" name="文字方塊 94">
            <a:extLst>
              <a:ext uri="{FF2B5EF4-FFF2-40B4-BE49-F238E27FC236}">
                <a16:creationId xmlns:a16="http://schemas.microsoft.com/office/drawing/2014/main" id="{15CB8D4A-5554-40E5-BBF2-60A1D983B52F}"/>
              </a:ext>
            </a:extLst>
          </p:cNvPr>
          <p:cNvSpPr txBox="1"/>
          <p:nvPr/>
        </p:nvSpPr>
        <p:spPr>
          <a:xfrm>
            <a:off x="8084121"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6" name="文字方塊 95">
            <a:extLst>
              <a:ext uri="{FF2B5EF4-FFF2-40B4-BE49-F238E27FC236}">
                <a16:creationId xmlns:a16="http://schemas.microsoft.com/office/drawing/2014/main" id="{7AA81B24-CBF7-4668-B14C-DDCEE1E8D8E9}"/>
              </a:ext>
            </a:extLst>
          </p:cNvPr>
          <p:cNvSpPr txBox="1"/>
          <p:nvPr/>
        </p:nvSpPr>
        <p:spPr>
          <a:xfrm>
            <a:off x="7890119" y="3551699"/>
            <a:ext cx="861773" cy="369332"/>
          </a:xfrm>
          <a:prstGeom prst="rect">
            <a:avLst/>
          </a:prstGeom>
          <a:noFill/>
        </p:spPr>
        <p:txBody>
          <a:bodyPr wrap="square" rtlCol="0">
            <a:spAutoFit/>
          </a:bodyPr>
          <a:lstStyle/>
          <a:p>
            <a:r>
              <a:rPr lang="en-US" altLang="zh-TW" dirty="0"/>
              <a:t>not</a:t>
            </a:r>
            <a:endParaRPr lang="zh-TW" altLang="en-US" dirty="0"/>
          </a:p>
        </p:txBody>
      </p:sp>
      <p:sp>
        <p:nvSpPr>
          <p:cNvPr id="97" name="文字方塊 96">
            <a:extLst>
              <a:ext uri="{FF2B5EF4-FFF2-40B4-BE49-F238E27FC236}">
                <a16:creationId xmlns:a16="http://schemas.microsoft.com/office/drawing/2014/main" id="{D5E0E617-0157-4CDF-B74B-CA6BBDA20653}"/>
              </a:ext>
            </a:extLst>
          </p:cNvPr>
          <p:cNvSpPr txBox="1"/>
          <p:nvPr/>
        </p:nvSpPr>
        <p:spPr>
          <a:xfrm>
            <a:off x="576449" y="3206311"/>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文字方塊 1">
            <a:extLst>
              <a:ext uri="{FF2B5EF4-FFF2-40B4-BE49-F238E27FC236}">
                <a16:creationId xmlns:a16="http://schemas.microsoft.com/office/drawing/2014/main" id="{350CD50C-28B6-457A-99C9-1B8A7685EFE8}"/>
              </a:ext>
            </a:extLst>
          </p:cNvPr>
          <p:cNvSpPr txBox="1"/>
          <p:nvPr/>
        </p:nvSpPr>
        <p:spPr>
          <a:xfrm>
            <a:off x="834233" y="5942276"/>
            <a:ext cx="2142596" cy="461665"/>
          </a:xfrm>
          <a:prstGeom prst="rect">
            <a:avLst/>
          </a:prstGeom>
          <a:noFill/>
        </p:spPr>
        <p:txBody>
          <a:bodyPr wrap="square" rtlCol="0">
            <a:spAutoFit/>
          </a:bodyPr>
          <a:lstStyle/>
          <a:p>
            <a:pPr algn="ctr"/>
            <a:r>
              <a:rPr lang="en-US" altLang="zh-TW" sz="2400" b="1" u="sng" dirty="0"/>
              <a:t>POS tagging</a:t>
            </a:r>
            <a:endParaRPr lang="zh-TW" altLang="en-US" sz="2400" b="1" u="sng" dirty="0"/>
          </a:p>
        </p:txBody>
      </p:sp>
      <p:sp>
        <p:nvSpPr>
          <p:cNvPr id="3" name="投影片編號版面配置區 2">
            <a:extLst>
              <a:ext uri="{FF2B5EF4-FFF2-40B4-BE49-F238E27FC236}">
                <a16:creationId xmlns:a16="http://schemas.microsoft.com/office/drawing/2014/main" id="{C4C5FCE3-6A33-4258-B811-FC5925734258}"/>
              </a:ext>
            </a:extLst>
          </p:cNvPr>
          <p:cNvSpPr>
            <a:spLocks noGrp="1"/>
          </p:cNvSpPr>
          <p:nvPr>
            <p:ph type="sldNum" sz="quarter" idx="12"/>
          </p:nvPr>
        </p:nvSpPr>
        <p:spPr/>
        <p:txBody>
          <a:bodyPr/>
          <a:lstStyle/>
          <a:p>
            <a:fld id="{14FE7D4A-7B99-4F9B-9C7F-3AECE8C25A38}" type="slidenum">
              <a:rPr lang="zh-TW" altLang="en-US" smtClean="0"/>
              <a:t>7</a:t>
            </a:fld>
            <a:endParaRPr lang="zh-TW" altLang="en-US"/>
          </a:p>
        </p:txBody>
      </p:sp>
    </p:spTree>
    <p:extLst>
      <p:ext uri="{BB962C8B-B14F-4D97-AF65-F5344CB8AC3E}">
        <p14:creationId xmlns:p14="http://schemas.microsoft.com/office/powerpoint/2010/main" val="401858023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33" grpId="0" animBg="1"/>
      <p:bldP spid="34" grpId="0" animBg="1"/>
      <p:bldP spid="35" grpId="0"/>
      <p:bldP spid="36" grpId="0"/>
      <p:bldP spid="85" grpId="0"/>
      <p:bldP spid="86" grpId="0"/>
      <p:bldP spid="87" grpId="0"/>
      <p:bldP spid="88" grpId="0"/>
      <p:bldP spid="89" grpId="0"/>
      <p:bldP spid="94" grpId="0"/>
      <p:bldP spid="95" grpId="0"/>
      <p:bldP spid="96" grpId="0"/>
      <p:bldP spid="9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sp>
        <p:nvSpPr>
          <p:cNvPr id="21" name="文字方塊 20">
            <a:extLst>
              <a:ext uri="{FF2B5EF4-FFF2-40B4-BE49-F238E27FC236}">
                <a16:creationId xmlns:a16="http://schemas.microsoft.com/office/drawing/2014/main" id="{0BA704D3-4345-4912-BC0F-EAFBDD18B1A2}"/>
              </a:ext>
            </a:extLst>
          </p:cNvPr>
          <p:cNvSpPr txBox="1"/>
          <p:nvPr/>
        </p:nvSpPr>
        <p:spPr>
          <a:xfrm>
            <a:off x="575538" y="2834677"/>
            <a:ext cx="6036674"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cxnSp>
        <p:nvCxnSpPr>
          <p:cNvPr id="38" name="直線單箭頭接點 37">
            <a:extLst>
              <a:ext uri="{FF2B5EF4-FFF2-40B4-BE49-F238E27FC236}">
                <a16:creationId xmlns:a16="http://schemas.microsoft.com/office/drawing/2014/main" id="{F34F1619-1CBB-4AE3-AF21-91282CC20374}"/>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B318DEA-AF33-4F5D-B208-F99464429FDD}"/>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群組 39">
            <a:extLst>
              <a:ext uri="{FF2B5EF4-FFF2-40B4-BE49-F238E27FC236}">
                <a16:creationId xmlns:a16="http://schemas.microsoft.com/office/drawing/2014/main" id="{8C86A57F-7C40-4229-B0E7-6C00492C93FD}"/>
              </a:ext>
            </a:extLst>
          </p:cNvPr>
          <p:cNvGrpSpPr/>
          <p:nvPr/>
        </p:nvGrpSpPr>
        <p:grpSpPr>
          <a:xfrm>
            <a:off x="1654200" y="3454536"/>
            <a:ext cx="1646151" cy="669610"/>
            <a:chOff x="1298905" y="4800778"/>
            <a:chExt cx="1646151" cy="669610"/>
          </a:xfrm>
        </p:grpSpPr>
        <p:sp>
          <p:nvSpPr>
            <p:cNvPr id="41" name="矩形: 圓角 40">
              <a:extLst>
                <a:ext uri="{FF2B5EF4-FFF2-40B4-BE49-F238E27FC236}">
                  <a16:creationId xmlns:a16="http://schemas.microsoft.com/office/drawing/2014/main" id="{14A78230-6522-4E23-A7BD-6327FDF9728A}"/>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2" name="矩形: 圓角 41">
              <a:extLst>
                <a:ext uri="{FF2B5EF4-FFF2-40B4-BE49-F238E27FC236}">
                  <a16:creationId xmlns:a16="http://schemas.microsoft.com/office/drawing/2014/main" id="{1CA5339B-6BB9-475D-BE56-E2FFD375E24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43" name="矩形: 圓角 42">
              <a:extLst>
                <a:ext uri="{FF2B5EF4-FFF2-40B4-BE49-F238E27FC236}">
                  <a16:creationId xmlns:a16="http://schemas.microsoft.com/office/drawing/2014/main" id="{96D24A15-4265-4518-95D1-0DACAD455BB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4" name="矩形: 圓角 43">
              <a:extLst>
                <a:ext uri="{FF2B5EF4-FFF2-40B4-BE49-F238E27FC236}">
                  <a16:creationId xmlns:a16="http://schemas.microsoft.com/office/drawing/2014/main" id="{D8F46537-DC92-4378-81DF-118637CD804B}"/>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46" name="橢圓 45">
            <a:extLst>
              <a:ext uri="{FF2B5EF4-FFF2-40B4-BE49-F238E27FC236}">
                <a16:creationId xmlns:a16="http://schemas.microsoft.com/office/drawing/2014/main" id="{CC23B4B2-11C8-421C-B853-90DD5FF9177C}"/>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矩形: 圓角 72">
            <a:extLst>
              <a:ext uri="{FF2B5EF4-FFF2-40B4-BE49-F238E27FC236}">
                <a16:creationId xmlns:a16="http://schemas.microsoft.com/office/drawing/2014/main" id="{90949E57-30F5-4BF6-B0EA-F9F5302562D4}"/>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pic>
        <p:nvPicPr>
          <p:cNvPr id="48" name="圖片 47">
            <a:extLst>
              <a:ext uri="{FF2B5EF4-FFF2-40B4-BE49-F238E27FC236}">
                <a16:creationId xmlns:a16="http://schemas.microsoft.com/office/drawing/2014/main" id="{917BDE18-E54B-4F5C-A0DA-DB66682851E0}"/>
              </a:ext>
            </a:extLst>
          </p:cNvPr>
          <p:cNvPicPr>
            <a:picLocks noChangeAspect="1"/>
          </p:cNvPicPr>
          <p:nvPr/>
        </p:nvPicPr>
        <p:blipFill>
          <a:blip r:embed="rId2"/>
          <a:stretch>
            <a:fillRect/>
          </a:stretch>
        </p:blipFill>
        <p:spPr>
          <a:xfrm>
            <a:off x="3519982" y="5020667"/>
            <a:ext cx="2052874" cy="664414"/>
          </a:xfrm>
          <a:prstGeom prst="rect">
            <a:avLst/>
          </a:prstGeom>
        </p:spPr>
      </p:pic>
      <p:sp>
        <p:nvSpPr>
          <p:cNvPr id="49" name="文字方塊 48">
            <a:extLst>
              <a:ext uri="{FF2B5EF4-FFF2-40B4-BE49-F238E27FC236}">
                <a16:creationId xmlns:a16="http://schemas.microsoft.com/office/drawing/2014/main" id="{7A288557-117D-4027-868D-AAC94F5D9235}"/>
              </a:ext>
            </a:extLst>
          </p:cNvPr>
          <p:cNvSpPr txBox="1"/>
          <p:nvPr/>
        </p:nvSpPr>
        <p:spPr>
          <a:xfrm>
            <a:off x="1262157" y="5032869"/>
            <a:ext cx="2394857" cy="523220"/>
          </a:xfrm>
          <a:prstGeom prst="rect">
            <a:avLst/>
          </a:prstGeom>
          <a:noFill/>
        </p:spPr>
        <p:txBody>
          <a:bodyPr wrap="square" rtlCol="0">
            <a:spAutoFit/>
          </a:bodyPr>
          <a:lstStyle/>
          <a:p>
            <a:r>
              <a:rPr lang="en-US" altLang="zh-TW" sz="2800" dirty="0"/>
              <a:t>this is good</a:t>
            </a:r>
            <a:endParaRPr lang="zh-TW" altLang="en-US" sz="2800" dirty="0"/>
          </a:p>
        </p:txBody>
      </p:sp>
      <p:cxnSp>
        <p:nvCxnSpPr>
          <p:cNvPr id="50" name="直線單箭頭接點 49">
            <a:extLst>
              <a:ext uri="{FF2B5EF4-FFF2-40B4-BE49-F238E27FC236}">
                <a16:creationId xmlns:a16="http://schemas.microsoft.com/office/drawing/2014/main" id="{32C455C9-4F02-4B28-8841-B2AB5418C71E}"/>
              </a:ext>
            </a:extLst>
          </p:cNvPr>
          <p:cNvCxnSpPr>
            <a:cxnSpLocks/>
          </p:cNvCxnSpPr>
          <p:nvPr/>
        </p:nvCxnSpPr>
        <p:spPr>
          <a:xfrm>
            <a:off x="2092551" y="5556089"/>
            <a:ext cx="0" cy="628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BABA6329-834A-458D-A1C6-EA99EA7280F7}"/>
              </a:ext>
            </a:extLst>
          </p:cNvPr>
          <p:cNvSpPr txBox="1"/>
          <p:nvPr/>
        </p:nvSpPr>
        <p:spPr>
          <a:xfrm>
            <a:off x="1431423" y="6201292"/>
            <a:ext cx="1322256" cy="461665"/>
          </a:xfrm>
          <a:prstGeom prst="rect">
            <a:avLst/>
          </a:prstGeom>
          <a:noFill/>
        </p:spPr>
        <p:txBody>
          <a:bodyPr wrap="square" rtlCol="0">
            <a:spAutoFit/>
          </a:bodyPr>
          <a:lstStyle/>
          <a:p>
            <a:pPr algn="ctr"/>
            <a:r>
              <a:rPr lang="en-US" altLang="zh-TW" sz="2400" dirty="0"/>
              <a:t>positive</a:t>
            </a:r>
            <a:endParaRPr lang="zh-TW" altLang="en-US" sz="2400" dirty="0"/>
          </a:p>
        </p:txBody>
      </p:sp>
      <p:grpSp>
        <p:nvGrpSpPr>
          <p:cNvPr id="52" name="群組 51">
            <a:extLst>
              <a:ext uri="{FF2B5EF4-FFF2-40B4-BE49-F238E27FC236}">
                <a16:creationId xmlns:a16="http://schemas.microsoft.com/office/drawing/2014/main" id="{DDE68AE6-C55D-418A-9F9F-A963D5358B57}"/>
              </a:ext>
            </a:extLst>
          </p:cNvPr>
          <p:cNvGrpSpPr/>
          <p:nvPr/>
        </p:nvGrpSpPr>
        <p:grpSpPr>
          <a:xfrm>
            <a:off x="3807126" y="4992090"/>
            <a:ext cx="1646151" cy="669610"/>
            <a:chOff x="1298905" y="4800778"/>
            <a:chExt cx="1646151" cy="669610"/>
          </a:xfrm>
        </p:grpSpPr>
        <p:sp>
          <p:nvSpPr>
            <p:cNvPr id="53" name="矩形: 圓角 52">
              <a:extLst>
                <a:ext uri="{FF2B5EF4-FFF2-40B4-BE49-F238E27FC236}">
                  <a16:creationId xmlns:a16="http://schemas.microsoft.com/office/drawing/2014/main" id="{46BF174C-1679-4344-8650-58DBC01A1018}"/>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68EE2767-05CA-4A3A-9FB5-C4F1C72C71C9}"/>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5A3F0FAB-65BF-4DB5-956B-75FAEAA5311A}"/>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2" name="矩形: 圓角 61">
              <a:extLst>
                <a:ext uri="{FF2B5EF4-FFF2-40B4-BE49-F238E27FC236}">
                  <a16:creationId xmlns:a16="http://schemas.microsoft.com/office/drawing/2014/main" id="{2654A548-27D1-429E-9062-99105EF2B9B2}"/>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63" name="直線單箭頭接點 62">
            <a:extLst>
              <a:ext uri="{FF2B5EF4-FFF2-40B4-BE49-F238E27FC236}">
                <a16:creationId xmlns:a16="http://schemas.microsoft.com/office/drawing/2014/main" id="{10A117B5-31F4-4992-9D06-B898DB74DC51}"/>
              </a:ext>
            </a:extLst>
          </p:cNvPr>
          <p:cNvCxnSpPr>
            <a:cxnSpLocks/>
          </p:cNvCxnSpPr>
          <p:nvPr/>
        </p:nvCxnSpPr>
        <p:spPr>
          <a:xfrm>
            <a:off x="4657384" y="5685081"/>
            <a:ext cx="0" cy="504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42D0231E-3684-4F1B-A53E-D2AFB67C7CD5}"/>
              </a:ext>
            </a:extLst>
          </p:cNvPr>
          <p:cNvSpPr txBox="1"/>
          <p:nvPr/>
        </p:nvSpPr>
        <p:spPr>
          <a:xfrm>
            <a:off x="4023500" y="6189958"/>
            <a:ext cx="1331757" cy="461665"/>
          </a:xfrm>
          <a:prstGeom prst="rect">
            <a:avLst/>
          </a:prstGeom>
          <a:noFill/>
        </p:spPr>
        <p:txBody>
          <a:bodyPr wrap="square" rtlCol="0">
            <a:spAutoFit/>
          </a:bodyPr>
          <a:lstStyle/>
          <a:p>
            <a:pPr algn="ctr"/>
            <a:r>
              <a:rPr lang="en-US" altLang="zh-TW" sz="2400" dirty="0"/>
              <a:t>speaker</a:t>
            </a:r>
            <a:endParaRPr lang="zh-TW" altLang="en-US" sz="2400" dirty="0"/>
          </a:p>
        </p:txBody>
      </p:sp>
      <p:sp>
        <p:nvSpPr>
          <p:cNvPr id="76" name="文字方塊 75">
            <a:extLst>
              <a:ext uri="{FF2B5EF4-FFF2-40B4-BE49-F238E27FC236}">
                <a16:creationId xmlns:a16="http://schemas.microsoft.com/office/drawing/2014/main" id="{5EE6B97A-81E4-4882-86EE-9B2621674234}"/>
              </a:ext>
            </a:extLst>
          </p:cNvPr>
          <p:cNvSpPr txBox="1"/>
          <p:nvPr/>
        </p:nvSpPr>
        <p:spPr>
          <a:xfrm>
            <a:off x="5036457" y="5824240"/>
            <a:ext cx="897944" cy="461665"/>
          </a:xfrm>
          <a:prstGeom prst="rect">
            <a:avLst/>
          </a:prstGeom>
          <a:noFill/>
        </p:spPr>
        <p:txBody>
          <a:bodyPr wrap="square" rtlCol="0">
            <a:spAutoFit/>
          </a:bodyPr>
          <a:lstStyle/>
          <a:p>
            <a:r>
              <a:rPr lang="en-US" altLang="zh-TW" sz="2400" b="1" u="sng" dirty="0"/>
              <a:t>HW4</a:t>
            </a:r>
            <a:endParaRPr lang="zh-TW" altLang="en-US" sz="2400" b="1" u="sng" dirty="0"/>
          </a:p>
        </p:txBody>
      </p:sp>
      <p:grpSp>
        <p:nvGrpSpPr>
          <p:cNvPr id="77" name="群組 76">
            <a:extLst>
              <a:ext uri="{FF2B5EF4-FFF2-40B4-BE49-F238E27FC236}">
                <a16:creationId xmlns:a16="http://schemas.microsoft.com/office/drawing/2014/main" id="{BB10013B-4440-4432-B15D-0A2FDC982B74}"/>
              </a:ext>
            </a:extLst>
          </p:cNvPr>
          <p:cNvGrpSpPr/>
          <p:nvPr/>
        </p:nvGrpSpPr>
        <p:grpSpPr>
          <a:xfrm>
            <a:off x="6597615" y="4537863"/>
            <a:ext cx="1922394" cy="1625349"/>
            <a:chOff x="6338208" y="3616260"/>
            <a:chExt cx="1922394" cy="1625349"/>
          </a:xfrm>
        </p:grpSpPr>
        <p:pic>
          <p:nvPicPr>
            <p:cNvPr id="78" name="圖片 77">
              <a:extLst>
                <a:ext uri="{FF2B5EF4-FFF2-40B4-BE49-F238E27FC236}">
                  <a16:creationId xmlns:a16="http://schemas.microsoft.com/office/drawing/2014/main" id="{57C1B850-423C-4FC3-B5BF-CAF00B446487}"/>
                </a:ext>
              </a:extLst>
            </p:cNvPr>
            <p:cNvPicPr>
              <a:picLocks noChangeAspect="1"/>
            </p:cNvPicPr>
            <p:nvPr/>
          </p:nvPicPr>
          <p:blipFill>
            <a:blip r:embed="rId3"/>
            <a:stretch>
              <a:fillRect/>
            </a:stretch>
          </p:blipFill>
          <p:spPr>
            <a:xfrm>
              <a:off x="6338208" y="3616260"/>
              <a:ext cx="1922394" cy="1498625"/>
            </a:xfrm>
            <a:prstGeom prst="rect">
              <a:avLst/>
            </a:prstGeom>
          </p:spPr>
        </p:pic>
        <p:cxnSp>
          <p:nvCxnSpPr>
            <p:cNvPr id="79" name="直線單箭頭接點 78">
              <a:extLst>
                <a:ext uri="{FF2B5EF4-FFF2-40B4-BE49-F238E27FC236}">
                  <a16:creationId xmlns:a16="http://schemas.microsoft.com/office/drawing/2014/main" id="{B8E2577D-87A3-4210-9D31-B2E29C36CF78}"/>
                </a:ext>
              </a:extLst>
            </p:cNvPr>
            <p:cNvCxnSpPr>
              <a:cxnSpLocks/>
            </p:cNvCxnSpPr>
            <p:nvPr/>
          </p:nvCxnSpPr>
          <p:spPr>
            <a:xfrm>
              <a:off x="7264954" y="4874188"/>
              <a:ext cx="0" cy="367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文字方塊 79">
            <a:extLst>
              <a:ext uri="{FF2B5EF4-FFF2-40B4-BE49-F238E27FC236}">
                <a16:creationId xmlns:a16="http://schemas.microsoft.com/office/drawing/2014/main" id="{5DBFC012-A275-4824-B524-E8FE607D32C6}"/>
              </a:ext>
            </a:extLst>
          </p:cNvPr>
          <p:cNvSpPr txBox="1"/>
          <p:nvPr/>
        </p:nvSpPr>
        <p:spPr>
          <a:xfrm>
            <a:off x="6481164" y="6201292"/>
            <a:ext cx="2083411" cy="461665"/>
          </a:xfrm>
          <a:prstGeom prst="rect">
            <a:avLst/>
          </a:prstGeom>
          <a:noFill/>
        </p:spPr>
        <p:txBody>
          <a:bodyPr wrap="square">
            <a:spAutoFit/>
          </a:bodyPr>
          <a:lstStyle/>
          <a:p>
            <a:pPr algn="ctr"/>
            <a:r>
              <a:rPr lang="zh-TW" altLang="en-US" sz="2400" dirty="0"/>
              <a:t>hydrophilicity</a:t>
            </a:r>
          </a:p>
        </p:txBody>
      </p:sp>
      <p:sp>
        <p:nvSpPr>
          <p:cNvPr id="81" name="文字方塊 80">
            <a:extLst>
              <a:ext uri="{FF2B5EF4-FFF2-40B4-BE49-F238E27FC236}">
                <a16:creationId xmlns:a16="http://schemas.microsoft.com/office/drawing/2014/main" id="{6D80D338-9596-402D-8F6F-FEE47B3F3E82}"/>
              </a:ext>
            </a:extLst>
          </p:cNvPr>
          <p:cNvSpPr txBox="1"/>
          <p:nvPr/>
        </p:nvSpPr>
        <p:spPr>
          <a:xfrm>
            <a:off x="508019" y="4392210"/>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投影片編號版面配置區 1">
            <a:extLst>
              <a:ext uri="{FF2B5EF4-FFF2-40B4-BE49-F238E27FC236}">
                <a16:creationId xmlns:a16="http://schemas.microsoft.com/office/drawing/2014/main" id="{EF2716BA-4367-42A0-8D5B-39C5B1C19823}"/>
              </a:ext>
            </a:extLst>
          </p:cNvPr>
          <p:cNvSpPr>
            <a:spLocks noGrp="1"/>
          </p:cNvSpPr>
          <p:nvPr>
            <p:ph type="sldNum" sz="quarter" idx="12"/>
          </p:nvPr>
        </p:nvSpPr>
        <p:spPr/>
        <p:txBody>
          <a:bodyPr/>
          <a:lstStyle/>
          <a:p>
            <a:fld id="{14FE7D4A-7B99-4F9B-9C7F-3AECE8C25A38}" type="slidenum">
              <a:rPr lang="zh-TW" altLang="en-US" smtClean="0"/>
              <a:t>8</a:t>
            </a:fld>
            <a:endParaRPr lang="zh-TW" altLang="en-US"/>
          </a:p>
        </p:txBody>
      </p:sp>
      <p:sp>
        <p:nvSpPr>
          <p:cNvPr id="55" name="文字方塊 54">
            <a:extLst>
              <a:ext uri="{FF2B5EF4-FFF2-40B4-BE49-F238E27FC236}">
                <a16:creationId xmlns:a16="http://schemas.microsoft.com/office/drawing/2014/main" id="{CC5CA1A6-9A8E-4ABA-BBE6-BDEDA942AAD4}"/>
              </a:ext>
            </a:extLst>
          </p:cNvPr>
          <p:cNvSpPr txBox="1"/>
          <p:nvPr/>
        </p:nvSpPr>
        <p:spPr>
          <a:xfrm>
            <a:off x="242361" y="5431817"/>
            <a:ext cx="1756061" cy="830997"/>
          </a:xfrm>
          <a:prstGeom prst="rect">
            <a:avLst/>
          </a:prstGeom>
          <a:noFill/>
        </p:spPr>
        <p:txBody>
          <a:bodyPr wrap="square" rtlCol="0">
            <a:spAutoFit/>
          </a:bodyPr>
          <a:lstStyle/>
          <a:p>
            <a:pPr algn="ctr"/>
            <a:r>
              <a:rPr lang="en-US" altLang="zh-TW" sz="2400" dirty="0"/>
              <a:t>Sentiment analysis</a:t>
            </a:r>
            <a:endParaRPr lang="zh-TW" altLang="en-US" sz="2400" dirty="0"/>
          </a:p>
        </p:txBody>
      </p:sp>
    </p:spTree>
    <p:extLst>
      <p:ext uri="{BB962C8B-B14F-4D97-AF65-F5344CB8AC3E}">
        <p14:creationId xmlns:p14="http://schemas.microsoft.com/office/powerpoint/2010/main" val="365877947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6" grpId="0" animBg="1"/>
      <p:bldP spid="73" grpId="0" animBg="1"/>
      <p:bldP spid="49" grpId="0"/>
      <p:bldP spid="51" grpId="0"/>
      <p:bldP spid="71" grpId="0"/>
      <p:bldP spid="76" grpId="0"/>
      <p:bldP spid="80" grpId="0"/>
      <p:bldP spid="81"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55" name="文字方塊 54">
            <a:extLst>
              <a:ext uri="{FF2B5EF4-FFF2-40B4-BE49-F238E27FC236}">
                <a16:creationId xmlns:a16="http://schemas.microsoft.com/office/drawing/2014/main" id="{7D733858-3C6B-4E84-99CD-0448ACB8D6C6}"/>
              </a:ext>
            </a:extLst>
          </p:cNvPr>
          <p:cNvSpPr txBox="1"/>
          <p:nvPr/>
        </p:nvSpPr>
        <p:spPr>
          <a:xfrm>
            <a:off x="580711" y="4520786"/>
            <a:ext cx="8442338"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Model decides the numbers of labels itself.</a:t>
            </a:r>
          </a:p>
        </p:txBody>
      </p:sp>
      <p:cxnSp>
        <p:nvCxnSpPr>
          <p:cNvPr id="56" name="直線單箭頭接點 55">
            <a:extLst>
              <a:ext uri="{FF2B5EF4-FFF2-40B4-BE49-F238E27FC236}">
                <a16:creationId xmlns:a16="http://schemas.microsoft.com/office/drawing/2014/main" id="{9E13B7B0-8EF5-4B62-B0CB-3F50896E9B33}"/>
              </a:ext>
            </a:extLst>
          </p:cNvPr>
          <p:cNvCxnSpPr>
            <a:cxnSpLocks/>
          </p:cNvCxnSpPr>
          <p:nvPr/>
        </p:nvCxnSpPr>
        <p:spPr>
          <a:xfrm>
            <a:off x="3457822" y="5616764"/>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0E796635-BCA4-4494-86E1-69749D192187}"/>
              </a:ext>
            </a:extLst>
          </p:cNvPr>
          <p:cNvCxnSpPr>
            <a:cxnSpLocks/>
          </p:cNvCxnSpPr>
          <p:nvPr/>
        </p:nvCxnSpPr>
        <p:spPr>
          <a:xfrm>
            <a:off x="5973859" y="5614607"/>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圓角 58">
            <a:extLst>
              <a:ext uri="{FF2B5EF4-FFF2-40B4-BE49-F238E27FC236}">
                <a16:creationId xmlns:a16="http://schemas.microsoft.com/office/drawing/2014/main" id="{CC62A75F-78FB-4351-9F47-8F804E1435A5}"/>
              </a:ext>
            </a:extLst>
          </p:cNvPr>
          <p:cNvSpPr/>
          <p:nvPr/>
        </p:nvSpPr>
        <p:spPr>
          <a:xfrm>
            <a:off x="1654200" y="5225481"/>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0" name="矩形: 圓角 59">
            <a:extLst>
              <a:ext uri="{FF2B5EF4-FFF2-40B4-BE49-F238E27FC236}">
                <a16:creationId xmlns:a16="http://schemas.microsoft.com/office/drawing/2014/main" id="{313EEF6E-5724-4ACF-A4ED-3322AEC22E16}"/>
              </a:ext>
            </a:extLst>
          </p:cNvPr>
          <p:cNvSpPr/>
          <p:nvPr/>
        </p:nvSpPr>
        <p:spPr>
          <a:xfrm>
            <a:off x="2151077" y="5225481"/>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1" name="矩形: 圓角 60">
            <a:extLst>
              <a:ext uri="{FF2B5EF4-FFF2-40B4-BE49-F238E27FC236}">
                <a16:creationId xmlns:a16="http://schemas.microsoft.com/office/drawing/2014/main" id="{FC52DD46-57E0-4E44-99E3-092B851C9D4A}"/>
              </a:ext>
            </a:extLst>
          </p:cNvPr>
          <p:cNvSpPr/>
          <p:nvPr/>
        </p:nvSpPr>
        <p:spPr>
          <a:xfrm>
            <a:off x="2610208" y="5225481"/>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4" name="矩形: 圓角 63">
            <a:extLst>
              <a:ext uri="{FF2B5EF4-FFF2-40B4-BE49-F238E27FC236}">
                <a16:creationId xmlns:a16="http://schemas.microsoft.com/office/drawing/2014/main" id="{7898F35D-E08C-4299-AD75-CD224E25AEFA}"/>
              </a:ext>
            </a:extLst>
          </p:cNvPr>
          <p:cNvSpPr/>
          <p:nvPr/>
        </p:nvSpPr>
        <p:spPr>
          <a:xfrm>
            <a:off x="3049021" y="5225482"/>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5" name="橢圓 64">
            <a:extLst>
              <a:ext uri="{FF2B5EF4-FFF2-40B4-BE49-F238E27FC236}">
                <a16:creationId xmlns:a16="http://schemas.microsoft.com/office/drawing/2014/main" id="{0E9A41F2-C3CC-4CF5-AD11-2D9B205C576B}"/>
              </a:ext>
            </a:extLst>
          </p:cNvPr>
          <p:cNvSpPr/>
          <p:nvPr/>
        </p:nvSpPr>
        <p:spPr>
          <a:xfrm>
            <a:off x="7504171" y="5469971"/>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F970058C-2B78-4973-A3D7-29C368EAE095}"/>
              </a:ext>
            </a:extLst>
          </p:cNvPr>
          <p:cNvSpPr/>
          <p:nvPr/>
        </p:nvSpPr>
        <p:spPr>
          <a:xfrm>
            <a:off x="7028596" y="5469970"/>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12BC5D56-AFC3-41EA-A1A3-1374839FCF79}"/>
              </a:ext>
            </a:extLst>
          </p:cNvPr>
          <p:cNvSpPr/>
          <p:nvPr/>
        </p:nvSpPr>
        <p:spPr>
          <a:xfrm>
            <a:off x="7918295" y="5455216"/>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右大括弧 67">
            <a:extLst>
              <a:ext uri="{FF2B5EF4-FFF2-40B4-BE49-F238E27FC236}">
                <a16:creationId xmlns:a16="http://schemas.microsoft.com/office/drawing/2014/main" id="{CA30D7AB-3863-4AC5-B258-F0DFBCA4149A}"/>
              </a:ext>
            </a:extLst>
          </p:cNvPr>
          <p:cNvSpPr/>
          <p:nvPr/>
        </p:nvSpPr>
        <p:spPr>
          <a:xfrm rot="5400000">
            <a:off x="2371704" y="5024378"/>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9" name="右大括弧 68">
            <a:extLst>
              <a:ext uri="{FF2B5EF4-FFF2-40B4-BE49-F238E27FC236}">
                <a16:creationId xmlns:a16="http://schemas.microsoft.com/office/drawing/2014/main" id="{9B4692EC-3F65-4CCC-94E8-173E90BE054A}"/>
              </a:ext>
            </a:extLst>
          </p:cNvPr>
          <p:cNvSpPr/>
          <p:nvPr/>
        </p:nvSpPr>
        <p:spPr>
          <a:xfrm rot="5400000">
            <a:off x="7539746" y="5131216"/>
            <a:ext cx="232494" cy="1503760"/>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0" name="文字方塊 69">
            <a:extLst>
              <a:ext uri="{FF2B5EF4-FFF2-40B4-BE49-F238E27FC236}">
                <a16:creationId xmlns:a16="http://schemas.microsoft.com/office/drawing/2014/main" id="{EC59FF4C-2BA4-4721-AB7B-779934E5C783}"/>
              </a:ext>
            </a:extLst>
          </p:cNvPr>
          <p:cNvSpPr txBox="1"/>
          <p:nvPr/>
        </p:nvSpPr>
        <p:spPr>
          <a:xfrm>
            <a:off x="2082706" y="6113737"/>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2" name="文字方塊 71">
            <a:extLst>
              <a:ext uri="{FF2B5EF4-FFF2-40B4-BE49-F238E27FC236}">
                <a16:creationId xmlns:a16="http://schemas.microsoft.com/office/drawing/2014/main" id="{3CDF6897-B66E-4BC1-A651-0A69B300617E}"/>
              </a:ext>
            </a:extLst>
          </p:cNvPr>
          <p:cNvSpPr txBox="1"/>
          <p:nvPr/>
        </p:nvSpPr>
        <p:spPr>
          <a:xfrm>
            <a:off x="7262069" y="60862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5" name="矩形: 圓角 74">
            <a:extLst>
              <a:ext uri="{FF2B5EF4-FFF2-40B4-BE49-F238E27FC236}">
                <a16:creationId xmlns:a16="http://schemas.microsoft.com/office/drawing/2014/main" id="{39AB8F93-A9C8-40A9-96FE-B1DFDAD57867}"/>
              </a:ext>
            </a:extLst>
          </p:cNvPr>
          <p:cNvSpPr/>
          <p:nvPr/>
        </p:nvSpPr>
        <p:spPr>
          <a:xfrm>
            <a:off x="4175175" y="5233310"/>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82" name="文字方塊 81">
            <a:extLst>
              <a:ext uri="{FF2B5EF4-FFF2-40B4-BE49-F238E27FC236}">
                <a16:creationId xmlns:a16="http://schemas.microsoft.com/office/drawing/2014/main" id="{3175DBDD-0F11-4871-BE5C-F3C870E7A829}"/>
              </a:ext>
            </a:extLst>
          </p:cNvPr>
          <p:cNvSpPr txBox="1"/>
          <p:nvPr/>
        </p:nvSpPr>
        <p:spPr>
          <a:xfrm>
            <a:off x="3575957" y="6041231"/>
            <a:ext cx="2921000" cy="461665"/>
          </a:xfrm>
          <a:prstGeom prst="rect">
            <a:avLst/>
          </a:prstGeom>
          <a:noFill/>
        </p:spPr>
        <p:txBody>
          <a:bodyPr wrap="square" rtlCol="0">
            <a:spAutoFit/>
          </a:bodyPr>
          <a:lstStyle/>
          <a:p>
            <a:pPr algn="ctr"/>
            <a:r>
              <a:rPr lang="en-US" altLang="zh-TW" sz="2400" b="1" dirty="0"/>
              <a:t>Translation (HW5)</a:t>
            </a:r>
            <a:endParaRPr lang="zh-TW" altLang="en-US" sz="2400" b="1" dirty="0"/>
          </a:p>
        </p:txBody>
      </p:sp>
      <p:sp>
        <p:nvSpPr>
          <p:cNvPr id="83" name="文字方塊 82">
            <a:extLst>
              <a:ext uri="{FF2B5EF4-FFF2-40B4-BE49-F238E27FC236}">
                <a16:creationId xmlns:a16="http://schemas.microsoft.com/office/drawing/2014/main" id="{295592EE-52FF-4CA6-9D77-A4FAB5FAA6B3}"/>
              </a:ext>
            </a:extLst>
          </p:cNvPr>
          <p:cNvSpPr txBox="1"/>
          <p:nvPr/>
        </p:nvSpPr>
        <p:spPr>
          <a:xfrm>
            <a:off x="575537" y="2834677"/>
            <a:ext cx="6328575"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cxnSp>
        <p:nvCxnSpPr>
          <p:cNvPr id="84" name="直線單箭頭接點 83">
            <a:extLst>
              <a:ext uri="{FF2B5EF4-FFF2-40B4-BE49-F238E27FC236}">
                <a16:creationId xmlns:a16="http://schemas.microsoft.com/office/drawing/2014/main" id="{9CC214E6-CA1C-4971-B1F1-B160664684B6}"/>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730E4CEB-1626-47C8-B64C-E88921685A11}"/>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群組 85">
            <a:extLst>
              <a:ext uri="{FF2B5EF4-FFF2-40B4-BE49-F238E27FC236}">
                <a16:creationId xmlns:a16="http://schemas.microsoft.com/office/drawing/2014/main" id="{396ED1F7-D515-42A7-9E82-176DEDC25C1A}"/>
              </a:ext>
            </a:extLst>
          </p:cNvPr>
          <p:cNvGrpSpPr/>
          <p:nvPr/>
        </p:nvGrpSpPr>
        <p:grpSpPr>
          <a:xfrm>
            <a:off x="1654200" y="3454536"/>
            <a:ext cx="1646151" cy="669610"/>
            <a:chOff x="1298905" y="4800778"/>
            <a:chExt cx="1646151" cy="669610"/>
          </a:xfrm>
        </p:grpSpPr>
        <p:sp>
          <p:nvSpPr>
            <p:cNvPr id="87" name="矩形: 圓角 86">
              <a:extLst>
                <a:ext uri="{FF2B5EF4-FFF2-40B4-BE49-F238E27FC236}">
                  <a16:creationId xmlns:a16="http://schemas.microsoft.com/office/drawing/2014/main" id="{3EC2100F-A468-40BD-851D-1186B54C20CF}"/>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8" name="矩形: 圓角 87">
              <a:extLst>
                <a:ext uri="{FF2B5EF4-FFF2-40B4-BE49-F238E27FC236}">
                  <a16:creationId xmlns:a16="http://schemas.microsoft.com/office/drawing/2014/main" id="{58091438-32A1-4DAC-8D70-84686CB9FFD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9" name="矩形: 圓角 88">
              <a:extLst>
                <a:ext uri="{FF2B5EF4-FFF2-40B4-BE49-F238E27FC236}">
                  <a16:creationId xmlns:a16="http://schemas.microsoft.com/office/drawing/2014/main" id="{9C003667-C956-4E8E-8CF0-CC3CF5E8B6F7}"/>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0" name="矩形: 圓角 89">
              <a:extLst>
                <a:ext uri="{FF2B5EF4-FFF2-40B4-BE49-F238E27FC236}">
                  <a16:creationId xmlns:a16="http://schemas.microsoft.com/office/drawing/2014/main" id="{43E98039-A175-4919-9F3F-6A4809F8316E}"/>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91" name="橢圓 90">
            <a:extLst>
              <a:ext uri="{FF2B5EF4-FFF2-40B4-BE49-F238E27FC236}">
                <a16:creationId xmlns:a16="http://schemas.microsoft.com/office/drawing/2014/main" id="{45C88AF4-31D5-4112-B06E-33C759AE6A63}"/>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DE14CDC-E91D-4679-B8DB-17CB608600F6}"/>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93" name="文字方塊 92">
            <a:extLst>
              <a:ext uri="{FF2B5EF4-FFF2-40B4-BE49-F238E27FC236}">
                <a16:creationId xmlns:a16="http://schemas.microsoft.com/office/drawing/2014/main" id="{537F466B-476D-4CDB-A485-1359BA0EB39D}"/>
              </a:ext>
            </a:extLst>
          </p:cNvPr>
          <p:cNvSpPr txBox="1"/>
          <p:nvPr/>
        </p:nvSpPr>
        <p:spPr>
          <a:xfrm>
            <a:off x="7371962" y="4513817"/>
            <a:ext cx="150376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altLang="zh-TW" sz="2800" dirty="0"/>
              <a:t>seq2seq</a:t>
            </a:r>
            <a:endParaRPr lang="zh-TW" altLang="en-US" sz="2800" dirty="0"/>
          </a:p>
        </p:txBody>
      </p:sp>
      <p:sp>
        <p:nvSpPr>
          <p:cNvPr id="3" name="矩形: 圓角 2">
            <a:extLst>
              <a:ext uri="{FF2B5EF4-FFF2-40B4-BE49-F238E27FC236}">
                <a16:creationId xmlns:a16="http://schemas.microsoft.com/office/drawing/2014/main" id="{FB8E06D1-23CE-405E-8E80-0E4B4DAEE565}"/>
              </a:ext>
            </a:extLst>
          </p:cNvPr>
          <p:cNvSpPr/>
          <p:nvPr/>
        </p:nvSpPr>
        <p:spPr>
          <a:xfrm>
            <a:off x="1450428" y="1283978"/>
            <a:ext cx="7118034" cy="156246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文字方塊 93">
            <a:extLst>
              <a:ext uri="{FF2B5EF4-FFF2-40B4-BE49-F238E27FC236}">
                <a16:creationId xmlns:a16="http://schemas.microsoft.com/office/drawing/2014/main" id="{3E78B3C4-F8A5-4B79-B22C-94E4751A48D7}"/>
              </a:ext>
            </a:extLst>
          </p:cNvPr>
          <p:cNvSpPr txBox="1"/>
          <p:nvPr/>
        </p:nvSpPr>
        <p:spPr>
          <a:xfrm>
            <a:off x="5498615" y="737891"/>
            <a:ext cx="3235482" cy="523220"/>
          </a:xfrm>
          <a:prstGeom prst="rect">
            <a:avLst/>
          </a:prstGeom>
          <a:noFill/>
        </p:spPr>
        <p:txBody>
          <a:bodyPr wrap="square">
            <a:spAutoFit/>
          </a:bodyPr>
          <a:lstStyle/>
          <a:p>
            <a:r>
              <a:rPr lang="zh-TW" altLang="en-US" sz="2800" dirty="0">
                <a:solidFill>
                  <a:srgbClr val="FF0000"/>
                </a:solidFill>
              </a:rPr>
              <a:t>focus of this lecture</a:t>
            </a:r>
          </a:p>
        </p:txBody>
      </p:sp>
      <p:sp>
        <p:nvSpPr>
          <p:cNvPr id="2" name="投影片編號版面配置區 1">
            <a:extLst>
              <a:ext uri="{FF2B5EF4-FFF2-40B4-BE49-F238E27FC236}">
                <a16:creationId xmlns:a16="http://schemas.microsoft.com/office/drawing/2014/main" id="{A1C8E6E6-CB0F-4CAF-94DD-6388990A4D82}"/>
              </a:ext>
            </a:extLst>
          </p:cNvPr>
          <p:cNvSpPr>
            <a:spLocks noGrp="1"/>
          </p:cNvSpPr>
          <p:nvPr>
            <p:ph type="sldNum" sz="quarter" idx="12"/>
          </p:nvPr>
        </p:nvSpPr>
        <p:spPr/>
        <p:txBody>
          <a:bodyPr/>
          <a:lstStyle/>
          <a:p>
            <a:fld id="{14FE7D4A-7B99-4F9B-9C7F-3AECE8C25A38}" type="slidenum">
              <a:rPr lang="zh-TW" altLang="en-US" smtClean="0"/>
              <a:t>9</a:t>
            </a:fld>
            <a:endParaRPr lang="zh-TW" altLang="en-US"/>
          </a:p>
        </p:txBody>
      </p:sp>
    </p:spTree>
    <p:extLst>
      <p:ext uri="{BB962C8B-B14F-4D97-AF65-F5344CB8AC3E}">
        <p14:creationId xmlns:p14="http://schemas.microsoft.com/office/powerpoint/2010/main" val="7214157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animBg="1"/>
      <p:bldP spid="60" grpId="0" animBg="1"/>
      <p:bldP spid="61" grpId="0" animBg="1"/>
      <p:bldP spid="64" grpId="0" animBg="1"/>
      <p:bldP spid="65" grpId="0" animBg="1"/>
      <p:bldP spid="66" grpId="0" animBg="1"/>
      <p:bldP spid="67" grpId="0" animBg="1"/>
      <p:bldP spid="68" grpId="0" animBg="1"/>
      <p:bldP spid="69" grpId="0" animBg="1"/>
      <p:bldP spid="70" grpId="0"/>
      <p:bldP spid="72" grpId="0"/>
      <p:bldP spid="75" grpId="0" animBg="1"/>
      <p:bldP spid="82" grpId="0"/>
      <p:bldP spid="93" grpId="0" animBg="1"/>
      <p:bldP spid="3" grpId="0" animBg="1"/>
      <p:bldP spid="94"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2978</TotalTime>
  <Words>2282</Words>
  <Application>Microsoft Office PowerPoint</Application>
  <PresentationFormat>如螢幕大小 (4:3)</PresentationFormat>
  <Paragraphs>850</Paragraphs>
  <Slides>40</Slides>
  <Notes>26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40</vt:i4>
      </vt:variant>
    </vt:vector>
  </HeadingPairs>
  <TitlesOfParts>
    <vt:vector size="49" baseType="lpstr">
      <vt:lpstr>Lucida Grande</vt:lpstr>
      <vt:lpstr>微軟正黑體</vt:lpstr>
      <vt:lpstr>Arial</vt:lpstr>
      <vt:lpstr>Arial</vt:lpstr>
      <vt:lpstr>Calibri</vt:lpstr>
      <vt:lpstr>Calibri Light</vt:lpstr>
      <vt:lpstr>Cambria Math</vt:lpstr>
      <vt:lpstr>Helvetica</vt:lpstr>
      <vt:lpstr>Office 佈景主題</vt:lpstr>
      <vt:lpstr>Self-attention</vt:lpstr>
      <vt:lpstr>Sophisticated Input </vt:lpstr>
      <vt:lpstr>Vector Set as Input </vt:lpstr>
      <vt:lpstr>Vector Set as Input </vt:lpstr>
      <vt:lpstr>Vector Set as Input </vt:lpstr>
      <vt:lpstr>Vector Set as Input </vt:lpstr>
      <vt:lpstr>PowerPoint 簡報</vt:lpstr>
      <vt:lpstr>PowerPoint 簡報</vt:lpstr>
      <vt:lpstr>PowerPoint 簡報</vt:lpstr>
      <vt:lpstr>Sequence Labeling </vt:lpstr>
      <vt:lpstr>PowerPoint 簡報</vt:lpstr>
      <vt:lpstr>PowerPoint 簡報</vt:lpstr>
      <vt:lpstr>PowerPoint 簡報</vt:lpstr>
      <vt:lpstr>PowerPoint 簡報</vt:lpstr>
      <vt:lpstr>Self-attention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Positional Encoding </vt:lpstr>
      <vt:lpstr>PowerPoint 簡報</vt:lpstr>
      <vt:lpstr>Many applications …</vt:lpstr>
      <vt:lpstr>Self-attention for Speech</vt:lpstr>
      <vt:lpstr>Self-attention for Image</vt:lpstr>
      <vt:lpstr>PowerPoint 簡報</vt:lpstr>
      <vt:lpstr>Self-attention v.s. CNN</vt:lpstr>
      <vt:lpstr>Self-attention v.s. CNN</vt:lpstr>
      <vt:lpstr>PowerPoint 簡報</vt:lpstr>
      <vt:lpstr>Self-attention for Graph</vt:lpstr>
      <vt:lpstr>Self-attention for Graph</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&amp; BERT</dc:title>
  <dc:creator>Hung-yi Lee</dc:creator>
  <cp:lastModifiedBy>Hung-yi Lee</cp:lastModifiedBy>
  <cp:revision>249</cp:revision>
  <dcterms:created xsi:type="dcterms:W3CDTF">2019-05-25T09:32:42Z</dcterms:created>
  <dcterms:modified xsi:type="dcterms:W3CDTF">2021-03-12T04:43:34Z</dcterms:modified>
</cp:coreProperties>
</file>