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5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311824060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311824060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311824060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311824060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31182406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31182406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311824060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311824060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311824060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311824060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311824060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311824060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311824060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311824060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311824060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311824060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311824060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31182406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311824060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311824060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311824060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311824060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311824060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311824060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311824060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311824060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311824060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311824060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311824060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311824060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ytorch.org/docs/stable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Machine Learning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Tutorial 2</a:t>
            </a:r>
            <a:endParaRPr sz="3959"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9"/>
              <a:buFont typeface="Arial"/>
              <a:buNone/>
            </a:pPr>
            <a:r>
              <a:rPr b="1" lang="en" sz="3959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Documentation and Common Errors</a:t>
            </a:r>
            <a:endParaRPr b="1" sz="3959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59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3" name="Google Shape;113;p25"/>
          <p:cNvSpPr txBox="1"/>
          <p:nvPr/>
        </p:nvSpPr>
        <p:spPr>
          <a:xfrm>
            <a:off x="2954400" y="3369350"/>
            <a:ext cx="3235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TA : 許湛然（Chan-Jan Hsu）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2021.03.05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Documentation Example (Colab)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464425" y="1347575"/>
            <a:ext cx="5557200" cy="3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Colab code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torch.randn(4,5)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torch.randn(4,5)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 = torch.max(x)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m, idx = torch.max(x,0)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→O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m, idx = torch.max(input = x,dim=0)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→O 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m, idx = torch.max(x,0,False)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→O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m, idx = torch.max(x,0,keepdim=True)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→O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m, idx = torch.max(x,0,False,out=p)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→O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m, idx = torch.max(x,0,False,p)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→x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		*out is a keyword argument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m, idx = torch.max(x,True)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→x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*did not specify dim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= torch.max(x,y)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34"/>
          <p:cNvSpPr txBox="1"/>
          <p:nvPr>
            <p:ph idx="2" type="body"/>
          </p:nvPr>
        </p:nvSpPr>
        <p:spPr>
          <a:xfrm>
            <a:off x="407050" y="1347575"/>
            <a:ext cx="3230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Three Kinds of torch.max</a:t>
            </a:r>
            <a:endParaRPr b="1" sz="16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torch.max(input) → Tensor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torch.max(input, dim, keepdim=False, *, out=None) → (Tensor, LongTensor)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torch.max(input, other, *, out=None) → Tensor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input : Tensor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dim : int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keepdim : bool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other : Tensor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Errors -- Tensor on Different Device to Model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model = torch.nn.Linear(5,1).to("cuda:0")</a:t>
            </a:r>
            <a:endParaRPr sz="15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x = torch.Tensor([1,2,3,4,5]).to("cpu")</a:t>
            </a:r>
            <a:endParaRPr sz="15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y = model(x)</a:t>
            </a:r>
            <a:endParaRPr sz="2300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Tensor for * is on CPU, but expected them to be on GPU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=&gt; send the tensor to GPU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x = torch.Tensor([1,2,3,4,5]).to("cuda:0")</a:t>
            </a:r>
            <a:endParaRPr sz="15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y = model(x)</a:t>
            </a:r>
            <a:endParaRPr sz="15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print(y.shape)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Errors -- Mismatched Dimensions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x = torch.randn(4,5)</a:t>
            </a:r>
            <a:endParaRPr sz="15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y = torch.randn(5,4)</a:t>
            </a:r>
            <a:endParaRPr sz="15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z = x + 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The size of tensor a (5) must match the size of tensor b (4) at non-singleton dimension 1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=&gt; the shape of a tensor is incorrect, use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transpose</a:t>
            </a:r>
            <a:r>
              <a:rPr b="1" lang="en">
                <a:solidFill>
                  <a:srgbClr val="000000"/>
                </a:solidFill>
              </a:rPr>
              <a:t>,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squeeze</a:t>
            </a:r>
            <a:r>
              <a:rPr b="1" lang="en">
                <a:solidFill>
                  <a:srgbClr val="000000"/>
                </a:solidFill>
              </a:rPr>
              <a:t>,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unsqueeze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</a:rPr>
              <a:t>to align the dimensions 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y = y.transpose(0,1)</a:t>
            </a:r>
            <a:endParaRPr sz="15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z = x + y</a:t>
            </a:r>
            <a:endParaRPr sz="15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print(z.shape)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Errors -- Cuda Out of Memory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AF00DB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torch</a:t>
            </a:r>
            <a:endParaRPr sz="12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AF00DB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torchvision.models </a:t>
            </a:r>
            <a:r>
              <a:rPr lang="en" sz="1250">
                <a:solidFill>
                  <a:srgbClr val="AF00DB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endParaRPr sz="12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resnet18 = models.resnet18().to(</a:t>
            </a:r>
            <a:r>
              <a:rPr lang="en" sz="1250">
                <a:solidFill>
                  <a:srgbClr val="A31515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"cuda:0"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Neural Networks for Image Recognition</a:t>
            </a:r>
            <a:endParaRPr sz="12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data = torch.randn(</a:t>
            </a:r>
            <a:r>
              <a:rPr lang="en" sz="12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512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244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244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Create fake data (512 images)</a:t>
            </a:r>
            <a:endParaRPr sz="12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out = resnet18(data.to(</a:t>
            </a:r>
            <a:r>
              <a:rPr lang="en" sz="1250">
                <a:solidFill>
                  <a:srgbClr val="A31515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"cuda:0"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n" sz="12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Use Data as Input and Feed to Model</a:t>
            </a:r>
            <a:endParaRPr sz="12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795E26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(out.shape)</a:t>
            </a:r>
            <a:endParaRPr sz="1250">
              <a:solidFill>
                <a:srgbClr val="21212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CUDA out of memory. Tried to allocate 350.00 MiB (GPU 0; 14.76 GiB total capacity; 11.94 GiB already allocated; 123.75 MiB free; 13.71 GiB reserved in total by PyTorch)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=&gt; The batch size of data is too large to fit in the GPU. Reduce the batch size. 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Errors -- Cuda Out of Memory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the data is iterated (batch size = 1), the problem will be solved. You can also use DataLoader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AF00DB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" sz="165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6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data:</a:t>
            </a:r>
            <a:endParaRPr sz="16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out = resnet18(d.to(</a:t>
            </a:r>
            <a:r>
              <a:rPr lang="en" sz="1650">
                <a:solidFill>
                  <a:srgbClr val="A31515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"cuda:0"</a:t>
            </a:r>
            <a:r>
              <a:rPr lang="en" sz="16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).unsqueeze(</a:t>
            </a:r>
            <a:r>
              <a:rPr lang="en" sz="16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6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795E26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(out.shape)</a:t>
            </a:r>
            <a:endParaRPr sz="16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Errors -- Mismatched Tensor Type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AF00DB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torch.nn </a:t>
            </a:r>
            <a:r>
              <a:rPr lang="en" sz="1350">
                <a:solidFill>
                  <a:srgbClr val="AF00DB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nn</a:t>
            </a:r>
            <a:endParaRPr sz="13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 = nn.CrossEntropyLoss()</a:t>
            </a:r>
            <a:endParaRPr sz="13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outs = torch.randn(</a:t>
            </a:r>
            <a:r>
              <a:rPr lang="en" sz="13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labels = torch.Tensor([</a:t>
            </a:r>
            <a:r>
              <a:rPr lang="en" sz="13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3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lossval = L(outs,labels) </a:t>
            </a:r>
            <a:r>
              <a:rPr lang="en" sz="13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Calculate CrossEntropyLoss between outs and labels</a:t>
            </a:r>
            <a:endParaRPr sz="13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expected scalar type Long but found Float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=&gt; labels must be long tensors, cast it to type “Long” to fix this issue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labels = labels.long()</a:t>
            </a:r>
            <a:endParaRPr sz="13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lossval = L(outs,labels)</a:t>
            </a:r>
            <a:endParaRPr sz="13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print(lossval)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Documentation</a:t>
            </a:r>
            <a:endParaRPr/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https://pytorch.org/docs/stable/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torch.nn -&gt; neural network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torch.optim -&gt; optimization algorithms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torch.utils.data -&gt; dataset, dataloader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6"/>
          <p:cNvPicPr preferRelativeResize="0"/>
          <p:nvPr/>
        </p:nvPicPr>
        <p:blipFill rotWithShape="1">
          <a:blip r:embed="rId4">
            <a:alphaModFix/>
          </a:blip>
          <a:srcRect b="34374" l="0" r="63260" t="17114"/>
          <a:stretch/>
        </p:blipFill>
        <p:spPr>
          <a:xfrm>
            <a:off x="4703550" y="1266337"/>
            <a:ext cx="4128749" cy="306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Documentation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311700" y="1539350"/>
            <a:ext cx="3181500" cy="30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function inputs and outputs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type and explanation of each input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7" name="Google Shape;127;p27"/>
          <p:cNvPicPr preferRelativeResize="0"/>
          <p:nvPr/>
        </p:nvPicPr>
        <p:blipFill rotWithShape="1">
          <a:blip r:embed="rId3">
            <a:alphaModFix/>
          </a:blip>
          <a:srcRect b="48331" l="21508" r="46142" t="14919"/>
          <a:stretch/>
        </p:blipFill>
        <p:spPr>
          <a:xfrm>
            <a:off x="3783725" y="1207125"/>
            <a:ext cx="5048573" cy="322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 rotWithShape="1">
          <a:blip r:embed="rId3">
            <a:alphaModFix/>
          </a:blip>
          <a:srcRect b="78924" l="23717" r="28531" t="15684"/>
          <a:stretch/>
        </p:blipFill>
        <p:spPr>
          <a:xfrm>
            <a:off x="3764638" y="1376425"/>
            <a:ext cx="6176774" cy="392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Documentation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311700" y="1266325"/>
            <a:ext cx="3803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Some functions behave differently with different inputs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Parameters : You don’t need to specify the name of the argument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(Positional Arguments)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Keyword Arguments : You have to specify the name of the argument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They are separated by *</a:t>
            </a:r>
            <a:endParaRPr/>
          </a:p>
        </p:txBody>
      </p:sp>
      <p:pic>
        <p:nvPicPr>
          <p:cNvPr id="135" name="Google Shape;135;p28"/>
          <p:cNvPicPr preferRelativeResize="0"/>
          <p:nvPr/>
        </p:nvPicPr>
        <p:blipFill rotWithShape="1">
          <a:blip r:embed="rId3">
            <a:alphaModFix/>
          </a:blip>
          <a:srcRect b="23595" l="23717" r="28531" t="20224"/>
          <a:stretch/>
        </p:blipFill>
        <p:spPr>
          <a:xfrm>
            <a:off x="4033375" y="1768675"/>
            <a:ext cx="4751275" cy="3144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8"/>
          <p:cNvSpPr/>
          <p:nvPr/>
        </p:nvSpPr>
        <p:spPr>
          <a:xfrm>
            <a:off x="6090800" y="1517150"/>
            <a:ext cx="147900" cy="14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9"/>
          <p:cNvPicPr preferRelativeResize="0"/>
          <p:nvPr/>
        </p:nvPicPr>
        <p:blipFill rotWithShape="1">
          <a:blip r:embed="rId3">
            <a:alphaModFix/>
          </a:blip>
          <a:srcRect b="78924" l="23717" r="28531" t="15684"/>
          <a:stretch/>
        </p:blipFill>
        <p:spPr>
          <a:xfrm>
            <a:off x="3764638" y="1376425"/>
            <a:ext cx="6176774" cy="392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Documentation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311700" y="1266325"/>
            <a:ext cx="3803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Some functions behave differently with different inputs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Arguments with default value 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Some arguments have a default value (keepdim=False), so passing a value of this argument is optional </a:t>
            </a:r>
            <a:endParaRPr/>
          </a:p>
        </p:txBody>
      </p:sp>
      <p:pic>
        <p:nvPicPr>
          <p:cNvPr id="144" name="Google Shape;144;p29"/>
          <p:cNvPicPr preferRelativeResize="0"/>
          <p:nvPr/>
        </p:nvPicPr>
        <p:blipFill rotWithShape="1">
          <a:blip r:embed="rId3">
            <a:alphaModFix/>
          </a:blip>
          <a:srcRect b="23595" l="23717" r="28531" t="20224"/>
          <a:stretch/>
        </p:blipFill>
        <p:spPr>
          <a:xfrm>
            <a:off x="4033375" y="1768675"/>
            <a:ext cx="4751275" cy="3144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9"/>
          <p:cNvSpPr/>
          <p:nvPr/>
        </p:nvSpPr>
        <p:spPr>
          <a:xfrm>
            <a:off x="6090800" y="1517150"/>
            <a:ext cx="147900" cy="14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Documentation 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0"/>
          <p:cNvSpPr txBox="1"/>
          <p:nvPr>
            <p:ph idx="2" type="body"/>
          </p:nvPr>
        </p:nvSpPr>
        <p:spPr>
          <a:xfrm>
            <a:off x="407050" y="1347575"/>
            <a:ext cx="842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97">
                <a:solidFill>
                  <a:srgbClr val="000000"/>
                </a:solidFill>
              </a:rPr>
              <a:t>Three Kinds of torch.max</a:t>
            </a:r>
            <a:endParaRPr b="1" sz="2397">
              <a:solidFill>
                <a:srgbClr val="000000"/>
              </a:solidFill>
            </a:endParaRPr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ourier New"/>
              <a:buAutoNum type="arabicPeriod"/>
            </a:pPr>
            <a:r>
              <a:rPr b="1" lang="en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torch.max(input) → Tensor</a:t>
            </a:r>
            <a:endParaRPr b="1" sz="2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ourier New"/>
              <a:buAutoNum type="arabicPeriod"/>
            </a:pPr>
            <a:r>
              <a:rPr b="1" lang="en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torch.max(input, dim, keepdim=False, *, out=None) → (Tensor, LongTensor)</a:t>
            </a:r>
            <a:endParaRPr b="1" sz="2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ourier New"/>
              <a:buAutoNum type="arabicPeriod"/>
            </a:pPr>
            <a:r>
              <a:rPr b="1" lang="en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torch.max(input, other, *, out=None) → Tensor</a:t>
            </a:r>
            <a:endParaRPr b="1" sz="2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input : Tensor, dim : int, keepdim : bool</a:t>
            </a:r>
            <a:endParaRPr sz="2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other : Tensor</a:t>
            </a:r>
            <a:endParaRPr sz="2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Documentation 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07050" y="1347575"/>
            <a:ext cx="842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1.torch.max(input) → Tensor</a:t>
            </a:r>
            <a:endParaRPr b="1" sz="2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Find the maximum value of a tensor, and return that value.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8" name="Google Shape;1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00" y="2267350"/>
            <a:ext cx="5455400" cy="30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Documentation 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idx="2" type="body"/>
          </p:nvPr>
        </p:nvSpPr>
        <p:spPr>
          <a:xfrm>
            <a:off x="407050" y="1347575"/>
            <a:ext cx="842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2. torch.max(input, dim, keepdim=False, *, out=None) → (Tensor, LongTensor)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275" y="2219100"/>
            <a:ext cx="5072051" cy="2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2"/>
          <p:cNvSpPr txBox="1"/>
          <p:nvPr/>
        </p:nvSpPr>
        <p:spPr>
          <a:xfrm>
            <a:off x="438250" y="2217775"/>
            <a:ext cx="30000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Find the maximum value of a tensor along a dimension, and return that value, along with the index corresponding to that value.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Documentation 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3"/>
          <p:cNvSpPr txBox="1"/>
          <p:nvPr>
            <p:ph idx="2" type="body"/>
          </p:nvPr>
        </p:nvSpPr>
        <p:spPr>
          <a:xfrm>
            <a:off x="407050" y="1347575"/>
            <a:ext cx="842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3.torch.max(input, other) → Tensor</a:t>
            </a:r>
            <a:endParaRPr b="1" sz="2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33"/>
          <p:cNvSpPr txBox="1"/>
          <p:nvPr/>
        </p:nvSpPr>
        <p:spPr>
          <a:xfrm>
            <a:off x="444025" y="2034675"/>
            <a:ext cx="35982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Perform element-wise comparison between two tensors of the same size, and select the maximum of the two to construct a tensor with the same size.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229" y="1857525"/>
            <a:ext cx="5076746" cy="28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