
<file path=[Content_Types].xml><?xml version="1.0" encoding="utf-8"?>
<Types xmlns="http://schemas.openxmlformats.org/package/2006/content-types"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Master+xml" PartName="/ppt/slideMasters/slideMaster1.xml"/>
  <Override ContentType="application/vnd.openxmlformats-officedocument.theme+xml" PartName="/ppt/theme/theme1.xml"/>
  <Override ContentType="application/vnd.openxmlformats-officedocument.presentationml.notesMaster+xml" PartName="/ppt/notesMasters/notesMaster1.xml"/>
  <Override ContentType="application/vnd.openxmlformats-officedocument.theme+xml" PartName="/ppt/theme/theme2.xml"/>
  <Override ContentType="application/vnd.openxmlformats-officedocument.presentationml.notesSlide+xml" PartName="/ppt/notesSlides/notesSlide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ms-office.chartstyle+xml" PartName="/ppt/charts/style1.xml"/>
  <Override ContentType="application/vnd.ms-office.chartcolorstyle+xml" PartName="/ppt/charts/colors1.xml"/>
  <Override ContentType="application/vnd.openxmlformats-officedocument.themeOverride+xml" PartName="/ppt/theme/themeOverride1.xml"/>
  <Override ContentType="application/vnd.openxmlformats-officedocument.drawingml.chart+xml" PartName="/ppt/charts/chart1.xml"/>
  <Override ContentType="application/vnd.openxmlformats-officedocument.presentationml.slide+xml" PartName="/ppt/slides/slide11.xml"/>
  <Override ContentType="application/vnd.ms-office.chartstyle+xml" PartName="/ppt/charts/style2.xml"/>
  <Override ContentType="application/vnd.ms-office.chartcolorstyle+xml" PartName="/ppt/charts/colors2.xml"/>
  <Override ContentType="application/vnd.openxmlformats-officedocument.themeOverride+xml" PartName="/ppt/theme/themeOverride2.xml"/>
  <Override ContentType="application/vnd.openxmlformats-officedocument.drawingml.chart+xml" PartName="/ppt/charts/chart2.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tableStyles+xml" PartName="/ppt/tableStyles.xml"/>
  <Default ContentType="application/vnd.openxmlformats-officedocument.spreadsheetml.sheet" Extension="xlsx"/>
  <Default ContentType="image/png" Extension="png"/>
  <Default ContentType="image/jpeg" Extension="jpeg"/>
  <Override ContentType="application/x-fontdata" PartName="/ppt/fonts/font1.fntdata"/>
  <Override ContentType="application/vnd.openxmlformats-officedocument.presentationml.presentation.main+xml" PartName="/ppt/presentation.xml"/>
  <Default ContentType="application/xml" Extension="xml"/>
  <Default ContentType="application/vnd.openxmlformats-package.relationships+xml" Extension="rels"/>
  <Override ContentType="application/vnd.openxmlformats-package.core-properties+xml" PartName="/docProps/core.xml"/>
  <Override ContentType="application/vnd.openxmlformats-officedocument.extended-properties+xml" PartName="/docProps/app.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media/image1.png" Type="http://schemas.openxmlformats.org/officeDocument/2006/relationships/image"/><Relationship Id="rId2" Target="/ppt/media/image2.png" Type="http://schemas.openxmlformats.org/officeDocument/2006/relationships/image"/><Relationship Id="rId3" Target="/ppt/media/image3.png" Type="http://schemas.openxmlformats.org/officeDocument/2006/relationships/image"/><Relationship Id="rId4" Target="/ppt/media/image4.jpeg" Type="http://schemas.openxmlformats.org/officeDocument/2006/relationships/image"/><Relationship Id="rId5" Target="/ppt/media/image5.png" Type="http://schemas.openxmlformats.org/officeDocument/2006/relationships/image"/><Relationship Id="rId6" Target="/ppt/media/image6.png" Type="http://schemas.openxmlformats.org/officeDocument/2006/relationships/image"/><Relationship Id="rId7" Target="/ppt/media/image7.png" Type="http://schemas.openxmlformats.org/officeDocument/2006/relationships/image"/><Relationship Id="rId8" Target="/ppt/media/image8.jpeg" Type="http://schemas.openxmlformats.org/officeDocument/2006/relationships/image"/><Relationship Id="rId9" Target="/ppt/media/image9.jpeg" Type="http://schemas.openxmlformats.org/officeDocument/2006/relationships/image"/><Relationship Id="rId10" Target="/ppt/media/image10.png" Type="http://schemas.openxmlformats.org/officeDocument/2006/relationships/image"/><Relationship Id="rId11" Target="ppt/media/img_cc_black.png" Type="http://schemas.openxmlformats.org/officeDocument/2006/relationships/image"/><Relationship Id="rId12" Target="ppt/presentation.xml" Type="http://schemas.openxmlformats.org/officeDocument/2006/relationships/officeDocument"/><Relationship Id="rId13" Target="docProps/core.xml" Type="http://schemas.openxmlformats.org/package/2006/relationships/metadata/core-properties"/><Relationship Id="rId14" Target="docProps/app.xml" Type="http://schemas.openxmlformats.org/officeDocument/2006/relationships/extended-properties"/></Relationships>
</file>

<file path=ppt/presentation.xml><?xml version="1.0" encoding="utf-8"?>
<p:presentation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embedTrueTypeFonts="1" saveSubsetFonts="1">
  <p:sldMasterIdLst>
    <p:sldMasterId id="2147483648" r:id="rId1"/>
  </p:sldMasterIdLst>
  <p:notesMasterIdLst>
    <p:notesMasterId r:id="rId3"/>
  </p:notesMasterIdLst>
  <p:sldIdLst>
    <p:sldId id="256" r:id="rId5"/>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x="12192000" cy="6858000" type="screen16x9"/>
  <p:notesSz cx="12192000" cy="6858000"/>
  <p:embeddedFontLst>
    <p:embeddedFont>
      <p:font typeface="Roboto"/>
      <p:bold r:id="rId21"/>
    </p:embeddedFont>
  </p:embeddedFontLst>
  <p:custDataLst/>
  <p:defaultTextStyle>
    <a:defPPr>
      <a:defRPr lang="en-US"/>
    </a:defPPr>
    <a:lvl1pPr algn="l" lvl="0" marL="0" rtl="false">
      <a:defRPr dirty="0" lang="en-US" sz="1800">
        <a:solidFill>
          <a:schemeClr val="tx1"/>
        </a:solidFill>
        <a:latin typeface="+mn-lt"/>
      </a:defRPr>
    </a:lvl1pPr>
    <a:lvl2pPr algn="l" lvl="1" marL="457200" rtl="false">
      <a:defRPr dirty="0" lang="en-US" sz="1800">
        <a:solidFill>
          <a:schemeClr val="tx1"/>
        </a:solidFill>
        <a:latin typeface="+mn-lt"/>
      </a:defRPr>
    </a:lvl2pPr>
    <a:lvl3pPr algn="l" lvl="2" marL="914400" rtl="false">
      <a:defRPr dirty="0" lang="en-US" sz="1800">
        <a:solidFill>
          <a:schemeClr val="tx1"/>
        </a:solidFill>
        <a:latin typeface="+mn-lt"/>
      </a:defRPr>
    </a:lvl3pPr>
    <a:lvl4pPr algn="l" lvl="3" marL="1371600" rtl="false">
      <a:defRPr dirty="0" lang="en-US" sz="1800">
        <a:solidFill>
          <a:schemeClr val="tx1"/>
        </a:solidFill>
        <a:latin typeface="+mn-lt"/>
      </a:defRPr>
    </a:lvl4pPr>
    <a:lvl5pPr algn="l" lvl="4" marL="1828800" rtl="false">
      <a:defRPr dirty="0" lang="en-US" sz="1800">
        <a:solidFill>
          <a:schemeClr val="tx1"/>
        </a:solidFill>
        <a:latin typeface="+mn-lt"/>
      </a:defRPr>
    </a:lvl5pPr>
    <a:lvl6pPr algn="l" lvl="5" marL="2286000" rtl="false">
      <a:defRPr dirty="0" lang="en-US" sz="1800">
        <a:solidFill>
          <a:schemeClr val="tx1"/>
        </a:solidFill>
        <a:latin typeface="+mn-lt"/>
      </a:defRPr>
    </a:lvl6pPr>
    <a:lvl7pPr algn="l" lvl="6" marL="2743200" rtl="false">
      <a:defRPr dirty="0" lang="en-US" sz="1800">
        <a:solidFill>
          <a:schemeClr val="tx1"/>
        </a:solidFill>
        <a:latin typeface="+mn-lt"/>
      </a:defRPr>
    </a:lvl7pPr>
    <a:lvl8pPr algn="l" lvl="7" marL="3200400" rtl="false">
      <a:defRPr dirty="0" lang="en-US" sz="1800">
        <a:solidFill>
          <a:schemeClr val="tx1"/>
        </a:solidFill>
        <a:latin typeface="+mn-lt"/>
      </a:defRPr>
    </a:lvl8pPr>
    <a:lvl9pPr algn="l" lvl="8" marL="3657600" rtl="false">
      <a:defRPr dirty="0" lang="en-US" sz="1800">
        <a:solidFill>
          <a:schemeClr val="tx1"/>
        </a:solidFill>
        <a:latin typeface="+mn-lt"/>
      </a:defRPr>
    </a:lvl9pPr>
  </p:defaultTextStyle>
</p:presentation>
</file>

<file path=ppt/presProps.xml><?xml version="1.0" encoding="utf-8"?>
<p:presentationPr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showPr showNarration="1">
    <p:sldAll/>
  </p:showPr>
</p:presentationPr>
</file>

<file path=ppt/tableStyles.xml><?xml version="1.0" encoding="utf-8"?>
<a:tblStyleLst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def="{5C22544A-7EE6-4342-B048-85BDC9FD1C3A}"/>
</file>

<file path=ppt/viewProps.xml><?xml version="1.0" encoding="utf-8"?>
<p:viewPr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normalViewPr showOutlineIcons="false">
    <p:restoredLeft sz="15620"/>
    <p:restoredTop sz="94660"/>
  </p:normalViewPr>
  <p:slideViewPr>
    <p:cSldViewPr>
      <p:cViewPr varScale="true">
        <p:scale>
          <a:sx d="100" n="73"/>
          <a:sy d="100" n="73"/>
        </p:scale>
        <p:origin x="-1110" y="-102"/>
      </p:cViewPr>
      <p:guideLst>
        <p:guide orient="horz" pos="2160"/>
        <p:guide pos="2880"/>
      </p:guideLst>
    </p:cSldViewPr>
  </p:slideViewPr>
  <p:notesTextViewPr>
    <p:cViewPr>
      <p:scale>
        <a:sx d="100" n="100"/>
        <a:sy d="100" n="100"/>
      </p:scale>
      <p:origin x="0" y="0"/>
    </p:cViewPr>
  </p:notesTextViewPr>
  <p:gridSpacing cx="78028800" cy="780288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2" Target="theme/theme1.xml" Type="http://schemas.openxmlformats.org/officeDocument/2006/relationships/theme"/><Relationship Id="rId3" Target="notesMasters/notesMaster1.xml" Type="http://schemas.openxmlformats.org/officeDocument/2006/relationships/notesMaster"/><Relationship Id="rId4" Target="theme/theme2.xml" Type="http://schemas.openxmlformats.org/officeDocument/2006/relationships/theme"/><Relationship Id="rId5" Target="slides/slide1.xml" Type="http://schemas.openxmlformats.org/officeDocument/2006/relationships/slide"/><Relationship Id="rId6" Target="notesSlides/notesSlide1.xml" Type="http://schemas.openxmlformats.org/officeDocument/2006/relationships/note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0" Target="tableStyles.xml" Type="http://schemas.openxmlformats.org/officeDocument/2006/relationships/tableStyles"/><Relationship Id="rId21" Target="fonts/font1.fntdata" Type="http://schemas.openxmlformats.org/officeDocument/2006/relationships/font"/><Relationship Id="rId22" Target="presProps.xml" Type="http://schemas.openxmlformats.org/officeDocument/2006/relationships/presProps"/><Relationship Id="rId23" Target="viewProps.xml" Type="http://schemas.openxmlformats.org/officeDocument/2006/relationships/viewProps"/></Relationships>
</file>

<file path=ppt/charts/_rels/chart1.xml.rels><?xml version="1.0" encoding="UTF-8" standalone="no"?><Relationships xmlns="http://schemas.openxmlformats.org/package/2006/relationships"><Relationship Id="rId1" Target="style1.xml" Type="http://schemas.microsoft.com/office/2011/relationships/chartStyle"/><Relationship Id="rId2" Target="colors1.xml" Type="http://schemas.microsoft.com/office/2011/relationships/chartColorStyle"/><Relationship Id="rId3" Target="../theme/themeOverride1.xml" Type="http://schemas.openxmlformats.org/officeDocument/2006/relationships/themeOverride"/></Relationships>
</file>

<file path=ppt/charts/_rels/chart2.xml.rels><?xml version="1.0" encoding="UTF-8" standalone="no"?><Relationships xmlns="http://schemas.openxmlformats.org/package/2006/relationships"><Relationship Id="rId1" Target="style2.xml" Type="http://schemas.microsoft.com/office/2011/relationships/chartStyle"/><Relationship Id="rId2" Target="colors2.xml" Type="http://schemas.microsoft.com/office/2011/relationships/chartColorStyle"/><Relationship Id="rId3" Target="../theme/themeOverride2.xml" Type="http://schemas.openxmlformats.org/officeDocument/2006/relationships/themeOverride"/></Relationships>
</file>

<file path=ppt/charts/chart1.xml><?xml version="1.0" encoding="utf-8"?>
<c:chartSpace xmlns:c="http://schemas.openxmlformats.org/drawingml/2006/chart" xmlns:a="http://schemas.openxmlformats.org/drawingml/2006/main"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c:chart>
    <c:title>
      <c:tx>
        <c:rich>
          <a:bodyPr anchor="ctr" rtlCol="0" spcFirstLastPara="true" vert="horz" wrap="square"/>
          <a:lstStyle/>
          <a:p>
            <a:pPr>
              <a:defRPr b="0" baseline="0" dirty="0" i="0" lang="en-US" spc="0" strike="noStrike" sz="1400" u="none">
                <a:solidFill>
                  <a:schemeClr val="tx1">
                    <a:lumMod val="65000"/>
                    <a:lumOff val="35000"/>
                  </a:schemeClr>
                </a:solidFill>
                <a:latin typeface="+mn-lt"/>
              </a:defRPr>
            </a:pPr>
            <a:r>
              <a:rPr dirty="0" lang="en-US"/>
              <a:t>Employee Performance Analysis </a:t>
            </a:r>
          </a:p>
        </c:rich>
      </c:tx>
      <c:layout/>
      <c:overlay val="0"/>
      <c:spPr>
        <a:noFill/>
        <a:ln>
          <a:noFill/>
        </a:ln>
      </c:spPr>
    </c:title>
    <c:plotArea>
      <c:layout/>
      <c:barChart>
        <c:barDir val="col"/>
        <c:grouping val="clustered"/>
        <c:varyColors val="0"/>
        <c:ser>
          <c:idx val="0"/>
          <c:order val="0"/>
          <c:tx>
            <c:strRef>
              <c:f>Sheet1!$B$2:$B$3</c:f>
              <c:strCache>
                <c:ptCount val="1"/>
                <c:pt idx="0">
                  <c:v>Performance Level </c:v>
                </c:pt>
              </c:strCache>
            </c:strRef>
          </c:tx>
          <c:spPr>
            <a:solidFill>
              <a:schemeClr val="accent1"/>
            </a:solidFill>
            <a:ln>
              <a:noFill/>
            </a:ln>
          </c:spPr>
          <c:invertIfNegative val="0"/>
          <c:dPt>
            <c:idx val="0"/>
            <c:invertIfNegative val="0"/>
          </c:dPt>
          <c:dPt>
            <c:idx val="1"/>
            <c:invertIfNegative val="0"/>
          </c:dPt>
          <c:dPt>
            <c:idx val="2"/>
            <c:invertIfNegative val="0"/>
          </c:dPt>
          <c:dPt>
            <c:idx val="3"/>
            <c:invertIfNegative val="0"/>
          </c:dPt>
          <c:dPt>
            <c:idx val="4"/>
            <c:invertIfNegative val="0"/>
          </c:dPt>
          <c:dPt>
            <c:idx val="5"/>
            <c:invertIfNegative val="0"/>
          </c:dPt>
          <c:dPt>
            <c:idx val="6"/>
            <c:invertIfNegative val="0"/>
          </c:dPt>
          <c:dPt>
            <c:idx val="7"/>
            <c:invertIfNegative val="0"/>
          </c:dPt>
          <c:dPt>
            <c:idx val="8"/>
            <c:invertIfNegative val="0"/>
          </c:dPt>
          <c:dPt>
            <c:idx val="9"/>
            <c:invertIfNegative val="0"/>
          </c:dPt>
          <c:dPt>
            <c:idx val="10"/>
            <c:invertIfNegative val="0"/>
          </c:dPt>
          <c:dLbls>
            <c:showLegendKey val="0"/>
            <c:showVal val="1"/>
            <c:showCatName val="0"/>
            <c:showSerName val="0"/>
            <c:showPercent val="0"/>
            <c:showBubbleSize val="0"/>
          </c:dLbls>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Sheet1!$B$4:$B$14</c:f>
              <c:numCache>
                <c:formatCode>General</c:formatCode>
                <c:ptCount val="11"/>
                <c:pt idx="0">
                  <c:v>16.0</c:v>
                </c:pt>
                <c:pt idx="1">
                  <c:v>18.0</c:v>
                </c:pt>
                <c:pt idx="2">
                  <c:v>21.0</c:v>
                </c:pt>
                <c:pt idx="3">
                  <c:v>17.0</c:v>
                </c:pt>
                <c:pt idx="4">
                  <c:v>21.0</c:v>
                </c:pt>
                <c:pt idx="5">
                  <c:v>29.0</c:v>
                </c:pt>
                <c:pt idx="6">
                  <c:v>26.0</c:v>
                </c:pt>
                <c:pt idx="7">
                  <c:v>26.0</c:v>
                </c:pt>
                <c:pt idx="8">
                  <c:v>21.0</c:v>
                </c:pt>
                <c:pt idx="9">
                  <c:v>25.0</c:v>
                </c:pt>
                <c:pt idx="10">
                  <c:v>220.0</c:v>
                </c:pt>
              </c:numCache>
            </c:numRef>
          </c:val>
        </c:ser>
        <c:ser>
          <c:idx val="1"/>
          <c:order val="1"/>
          <c:tx>
            <c:strRef>
              <c:f>Sheet1!$C$2:$C$3</c:f>
              <c:strCache>
                <c:ptCount val="1"/>
                <c:pt idx="0">
                  <c:v>Performance Level </c:v>
                </c:pt>
              </c:strCache>
            </c:strRef>
          </c:tx>
          <c:spPr>
            <a:solidFill>
              <a:schemeClr val="accent2"/>
            </a:solidFill>
            <a:ln>
              <a:noFill/>
            </a:ln>
          </c:spPr>
          <c:invertIfNegative val="0"/>
          <c:dPt>
            <c:idx val="0"/>
            <c:invertIfNegative val="0"/>
          </c:dPt>
          <c:dPt>
            <c:idx val="1"/>
            <c:invertIfNegative val="0"/>
          </c:dPt>
          <c:dPt>
            <c:idx val="2"/>
            <c:invertIfNegative val="0"/>
          </c:dPt>
          <c:dPt>
            <c:idx val="3"/>
            <c:invertIfNegative val="0"/>
          </c:dPt>
          <c:dPt>
            <c:idx val="4"/>
            <c:invertIfNegative val="0"/>
          </c:dPt>
          <c:dPt>
            <c:idx val="5"/>
            <c:invertIfNegative val="0"/>
          </c:dPt>
          <c:dPt>
            <c:idx val="6"/>
            <c:invertIfNegative val="0"/>
          </c:dPt>
          <c:dPt>
            <c:idx val="7"/>
            <c:invertIfNegative val="0"/>
          </c:dPt>
          <c:dPt>
            <c:idx val="8"/>
            <c:invertIfNegative val="0"/>
          </c:dPt>
          <c:dPt>
            <c:idx val="9"/>
            <c:invertIfNegative val="0"/>
          </c:dPt>
          <c:dPt>
            <c:idx val="10"/>
            <c:invertIfNegative val="0"/>
          </c:dPt>
          <c:dLbls>
            <c:showLegendKey val="0"/>
            <c:showVal val="1"/>
            <c:showCatName val="0"/>
            <c:showSerName val="0"/>
            <c:showPercent val="0"/>
            <c:showBubbleSize val="0"/>
          </c:dLbls>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Sheet1!$C$4:$C$14</c:f>
              <c:numCache>
                <c:formatCode>General</c:formatCode>
                <c:ptCount val="11"/>
                <c:pt idx="0">
                  <c:v>34.0</c:v>
                </c:pt>
                <c:pt idx="1">
                  <c:v>47.0</c:v>
                </c:pt>
                <c:pt idx="2">
                  <c:v>41.0</c:v>
                </c:pt>
                <c:pt idx="3">
                  <c:v>39.0</c:v>
                </c:pt>
                <c:pt idx="4">
                  <c:v>41.0</c:v>
                </c:pt>
                <c:pt idx="5">
                  <c:v>33.0</c:v>
                </c:pt>
                <c:pt idx="6">
                  <c:v>41.0</c:v>
                </c:pt>
                <c:pt idx="7">
                  <c:v>43.0</c:v>
                </c:pt>
                <c:pt idx="8">
                  <c:v>45.0</c:v>
                </c:pt>
                <c:pt idx="9">
                  <c:v>34.0</c:v>
                </c:pt>
                <c:pt idx="10">
                  <c:v>398.0</c:v>
                </c:pt>
              </c:numCache>
            </c:numRef>
          </c:val>
        </c:ser>
        <c:ser>
          <c:idx val="2"/>
          <c:order val="2"/>
          <c:tx>
            <c:strRef>
              <c:f>Sheet1!$D$2:$D$3</c:f>
              <c:strCache>
                <c:ptCount val="1"/>
                <c:pt idx="0">
                  <c:v>Performance Level </c:v>
                </c:pt>
              </c:strCache>
            </c:strRef>
          </c:tx>
          <c:spPr>
            <a:solidFill>
              <a:schemeClr val="accent3"/>
            </a:solidFill>
            <a:ln>
              <a:noFill/>
            </a:ln>
          </c:spPr>
          <c:invertIfNegative val="0"/>
          <c:dPt>
            <c:idx val="0"/>
            <c:invertIfNegative val="0"/>
          </c:dPt>
          <c:dPt>
            <c:idx val="1"/>
            <c:invertIfNegative val="0"/>
          </c:dPt>
          <c:dPt>
            <c:idx val="2"/>
            <c:invertIfNegative val="0"/>
          </c:dPt>
          <c:dPt>
            <c:idx val="3"/>
            <c:invertIfNegative val="0"/>
          </c:dPt>
          <c:dPt>
            <c:idx val="4"/>
            <c:invertIfNegative val="0"/>
          </c:dPt>
          <c:dPt>
            <c:idx val="5"/>
            <c:invertIfNegative val="0"/>
          </c:dPt>
          <c:dPt>
            <c:idx val="6"/>
            <c:invertIfNegative val="0"/>
          </c:dPt>
          <c:dPt>
            <c:idx val="7"/>
            <c:invertIfNegative val="0"/>
          </c:dPt>
          <c:dPt>
            <c:idx val="8"/>
            <c:invertIfNegative val="0"/>
          </c:dPt>
          <c:dPt>
            <c:idx val="9"/>
            <c:invertIfNegative val="0"/>
          </c:dPt>
          <c:dPt>
            <c:idx val="10"/>
            <c:invertIfNegative val="0"/>
          </c:dPt>
          <c:dLbls>
            <c:showLegendKey val="0"/>
            <c:showVal val="1"/>
            <c:showCatName val="0"/>
            <c:showSerName val="0"/>
            <c:showPercent val="0"/>
            <c:showBubbleSize val="0"/>
          </c:dLbls>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Sheet1!$D$4:$D$14</c:f>
              <c:numCache>
                <c:formatCode>General</c:formatCode>
                <c:ptCount val="11"/>
                <c:pt idx="0">
                  <c:v>85.0</c:v>
                </c:pt>
                <c:pt idx="1">
                  <c:v>65.0</c:v>
                </c:pt>
                <c:pt idx="2">
                  <c:v>78.0</c:v>
                </c:pt>
                <c:pt idx="3">
                  <c:v>92.0</c:v>
                </c:pt>
                <c:pt idx="4">
                  <c:v>77.0</c:v>
                </c:pt>
                <c:pt idx="5">
                  <c:v>69.0</c:v>
                </c:pt>
                <c:pt idx="6">
                  <c:v>75.0</c:v>
                </c:pt>
                <c:pt idx="7">
                  <c:v>82.0</c:v>
                </c:pt>
                <c:pt idx="8">
                  <c:v>71.0</c:v>
                </c:pt>
                <c:pt idx="9">
                  <c:v>84.0</c:v>
                </c:pt>
                <c:pt idx="10">
                  <c:v>778.0</c:v>
                </c:pt>
              </c:numCache>
            </c:numRef>
          </c:val>
        </c:ser>
        <c:ser>
          <c:idx val="3"/>
          <c:order val="3"/>
          <c:tx>
            <c:strRef>
              <c:f>Sheet1!$E$2:$E$3</c:f>
              <c:strCache>
                <c:ptCount val="1"/>
                <c:pt idx="0">
                  <c:v>Performance Level </c:v>
                </c:pt>
              </c:strCache>
            </c:strRef>
          </c:tx>
          <c:spPr>
            <a:solidFill>
              <a:schemeClr val="accent4"/>
            </a:solidFill>
            <a:ln>
              <a:noFill/>
            </a:ln>
          </c:spPr>
          <c:invertIfNegative val="0"/>
          <c:dPt>
            <c:idx val="0"/>
            <c:invertIfNegative val="0"/>
          </c:dPt>
          <c:dPt>
            <c:idx val="1"/>
            <c:invertIfNegative val="0"/>
          </c:dPt>
          <c:dPt>
            <c:idx val="2"/>
            <c:invertIfNegative val="0"/>
          </c:dPt>
          <c:dPt>
            <c:idx val="3"/>
            <c:invertIfNegative val="0"/>
          </c:dPt>
          <c:dPt>
            <c:idx val="4"/>
            <c:invertIfNegative val="0"/>
          </c:dPt>
          <c:dPt>
            <c:idx val="5"/>
            <c:invertIfNegative val="0"/>
          </c:dPt>
          <c:dPt>
            <c:idx val="6"/>
            <c:invertIfNegative val="0"/>
          </c:dPt>
          <c:dPt>
            <c:idx val="7"/>
            <c:invertIfNegative val="0"/>
          </c:dPt>
          <c:dPt>
            <c:idx val="8"/>
            <c:invertIfNegative val="0"/>
          </c:dPt>
          <c:dPt>
            <c:idx val="9"/>
            <c:invertIfNegative val="0"/>
          </c:dPt>
          <c:dPt>
            <c:idx val="10"/>
            <c:invertIfNegative val="0"/>
          </c:dPt>
          <c:dLbls>
            <c:showLegendKey val="0"/>
            <c:showVal val="1"/>
            <c:showCatName val="0"/>
            <c:showSerName val="0"/>
            <c:showPercent val="0"/>
            <c:showBubbleSize val="0"/>
          </c:dLbls>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Sheet1!$E$4:$E$14</c:f>
              <c:numCache>
                <c:formatCode>General</c:formatCode>
                <c:ptCount val="11"/>
                <c:pt idx="0">
                  <c:v>15.0</c:v>
                </c:pt>
                <c:pt idx="1">
                  <c:v>15.0</c:v>
                </c:pt>
                <c:pt idx="2">
                  <c:v>14.0</c:v>
                </c:pt>
                <c:pt idx="3">
                  <c:v>9.0</c:v>
                </c:pt>
                <c:pt idx="4">
                  <c:v>15.0</c:v>
                </c:pt>
                <c:pt idx="5">
                  <c:v>12.0</c:v>
                </c:pt>
                <c:pt idx="6">
                  <c:v>15.0</c:v>
                </c:pt>
                <c:pt idx="7">
                  <c:v>16.0</c:v>
                </c:pt>
                <c:pt idx="8">
                  <c:v>13.0</c:v>
                </c:pt>
                <c:pt idx="9">
                  <c:v>13.0</c:v>
                </c:pt>
                <c:pt idx="10">
                  <c:v>137.0</c:v>
                </c:pt>
              </c:numCache>
            </c:numRef>
          </c:val>
        </c:ser>
        <c:ser>
          <c:idx val="4"/>
          <c:order val="4"/>
          <c:tx>
            <c:strRef>
              <c:f>Sheet1!$F$2:$F$3</c:f>
              <c:strCache>
                <c:ptCount val="1"/>
                <c:pt idx="0">
                  <c:v>Performance Level </c:v>
                </c:pt>
              </c:strCache>
            </c:strRef>
          </c:tx>
          <c:spPr>
            <a:solidFill>
              <a:schemeClr val="accent5"/>
            </a:solidFill>
            <a:ln>
              <a:noFill/>
            </a:ln>
          </c:spPr>
          <c:invertIfNegative val="0"/>
          <c:dPt>
            <c:idx val="0"/>
            <c:invertIfNegative val="0"/>
          </c:dPt>
          <c:dPt>
            <c:idx val="1"/>
            <c:invertIfNegative val="0"/>
          </c:dPt>
          <c:dPt>
            <c:idx val="2"/>
            <c:invertIfNegative val="0"/>
          </c:dPt>
          <c:dPt>
            <c:idx val="3"/>
            <c:invertIfNegative val="0"/>
          </c:dPt>
          <c:dPt>
            <c:idx val="4"/>
            <c:invertIfNegative val="0"/>
          </c:dPt>
          <c:dPt>
            <c:idx val="5"/>
            <c:invertIfNegative val="0"/>
          </c:dPt>
          <c:dPt>
            <c:idx val="6"/>
            <c:invertIfNegative val="0"/>
          </c:dPt>
          <c:dPt>
            <c:idx val="7"/>
            <c:invertIfNegative val="0"/>
          </c:dPt>
          <c:dPt>
            <c:idx val="8"/>
            <c:invertIfNegative val="0"/>
          </c:dPt>
          <c:dPt>
            <c:idx val="9"/>
            <c:invertIfNegative val="0"/>
          </c:dPt>
          <c:dPt>
            <c:idx val="10"/>
            <c:invertIfNegative val="0"/>
          </c:dPt>
          <c:dLbls>
            <c:showLegendKey val="0"/>
            <c:showVal val="1"/>
            <c:showCatName val="0"/>
            <c:showSerName val="0"/>
            <c:showPercent val="0"/>
            <c:showBubbleSize val="0"/>
          </c:dLbls>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Sheet1!$F$4:$F$14</c:f>
              <c:numCache>
                <c:formatCode>General</c:formatCode>
                <c:ptCount val="11"/>
                <c:pt idx="0">
                  <c:v>150.0</c:v>
                </c:pt>
                <c:pt idx="1">
                  <c:v>145.0</c:v>
                </c:pt>
                <c:pt idx="2">
                  <c:v>154.0</c:v>
                </c:pt>
                <c:pt idx="3">
                  <c:v>157.0</c:v>
                </c:pt>
                <c:pt idx="4">
                  <c:v>154.0</c:v>
                </c:pt>
                <c:pt idx="5">
                  <c:v>143.0</c:v>
                </c:pt>
                <c:pt idx="6">
                  <c:v>157.0</c:v>
                </c:pt>
                <c:pt idx="7">
                  <c:v>167.0</c:v>
                </c:pt>
                <c:pt idx="8">
                  <c:v>150.0</c:v>
                </c:pt>
                <c:pt idx="9">
                  <c:v>156.0</c:v>
                </c:pt>
                <c:pt idx="10">
                  <c:v>1533.0</c:v>
                </c:pt>
              </c:numCache>
            </c:numRef>
          </c:val>
        </c:ser>
        <c:dLbls>
          <c:showLegendKey val="0"/>
          <c:showVal val="1"/>
          <c:showCatName val="0"/>
          <c:showSerName val="0"/>
          <c:showPercent val="0"/>
          <c:showBubbleSize val="0"/>
        </c:dLbls>
        <c:gapWidth val="219"/>
        <c:overlap val="-27"/>
        <c:axId val="441472221"/>
        <c:axId val="958965135"/>
      </c:barChart>
      <c:catAx>
        <c:axId val="441472221"/>
        <c:scaling>
          <c:orientation val="minMax"/>
        </c:scaling>
        <c:delete val="0"/>
        <c:axPos val="b"/>
        <c:majorTickMark val="none"/>
        <c:minorTickMark val="none"/>
        <c:tickLblPos val="nextTo"/>
        <c:spPr>
          <a:noFill/>
          <a:ln cap="flat" w="9525">
            <a:solidFill>
              <a:schemeClr val="tx1">
                <a:lumMod val="15000"/>
                <a:lumOff val="85000"/>
              </a:schemeClr>
            </a:solidFill>
            <a:round/>
          </a:ln>
        </c:spPr>
        <c:txPr>
          <a:bodyPr anchor="ctr" rtlCol="0" spcFirstLastPara="true" vert="horz" wrap="square"/>
          <a:lstStyle/>
          <a:p>
            <a:pPr>
              <a:defRPr b="0" baseline="0" dirty="0" i="0" lang="en-US" strike="noStrike" sz="800" u="none">
                <a:solidFill>
                  <a:schemeClr val="tx1">
                    <a:lumMod val="65000"/>
                    <a:lumOff val="35000"/>
                  </a:schemeClr>
                </a:solidFill>
                <a:latin typeface="+mn-lt"/>
              </a:defRPr>
            </a:pPr>
            <a:r>
              <a:rPr dirty="0" lang="en-US"/>
              <a:t/>
            </a:r>
            <a:endParaRPr dirty="0" lang="en-US"/>
          </a:p>
        </c:txPr>
        <c:crossAx val="958965135"/>
        <c:crosses val="autoZero"/>
        <c:lblAlgn val="ctr"/>
        <c:lblOffset val="100"/>
      </c:catAx>
      <c:valAx>
        <c:axId val="958965135"/>
        <c:scaling>
          <c:orientation val="minMax"/>
        </c:scaling>
        <c:delete val="0"/>
        <c:axPos val="l"/>
        <c:majorGridlines>
          <c:spPr>
            <a:ln cap="flat" w="9525">
              <a:solidFill>
                <a:schemeClr val="tx1">
                  <a:lumMod val="15000"/>
                  <a:lumOff val="85000"/>
                </a:schemeClr>
              </a:solidFill>
              <a:round/>
            </a:ln>
          </c:spPr>
        </c:majorGridlines>
        <c:majorTickMark val="none"/>
        <c:minorTickMark val="none"/>
        <c:tickLblPos val="nextTo"/>
        <c:numFmt formatCode="General" sourceLinked="0"/>
        <c:spPr>
          <a:noFill/>
          <a:ln>
            <a:noFill/>
          </a:ln>
        </c:spPr>
        <c:txPr>
          <a:bodyPr anchor="ctr" rtlCol="0" spcFirstLastPara="true" vert="horz" wrap="square"/>
          <a:lstStyle/>
          <a:p>
            <a:pPr>
              <a:defRPr b="0" baseline="0" dirty="0" i="0" lang="en-US" strike="noStrike" sz="800" u="none">
                <a:solidFill>
                  <a:schemeClr val="tx1">
                    <a:lumMod val="65000"/>
                    <a:lumOff val="35000"/>
                  </a:schemeClr>
                </a:solidFill>
                <a:latin typeface="+mn-lt"/>
              </a:defRPr>
            </a:pPr>
            <a:r>
              <a:rPr dirty="0" lang="en-US"/>
              <a:t/>
            </a:r>
            <a:endParaRPr dirty="0" lang="en-US"/>
          </a:p>
        </c:txPr>
        <c:crossAx val="441472221"/>
        <c:crosses val="autoZero"/>
        <c:majorUnit val="500.0"/>
      </c:valAx>
      <c:spPr>
        <a:noFill/>
        <a:ln>
          <a:noFill/>
        </a:ln>
      </c:spPr>
    </c:plotArea>
    <c:legend>
      <c:legendPos val="b"/>
      <c:layout/>
      <c:overlay val="0"/>
      <c:spPr>
        <a:noFill/>
        <a:ln>
          <a:noFill/>
        </a:ln>
      </c:spPr>
      <c:txPr>
        <a:bodyPr anchor="ctr" rtlCol="0" spcFirstLastPara="true" vert="horz" wrap="square"/>
        <a:lstStyle/>
        <a:p>
          <a:pPr>
            <a:defRPr b="0" baseline="0" dirty="0" i="0" lang="en-US" strike="noStrike" sz="900" u="none">
              <a:solidFill>
                <a:schemeClr val="tx1">
                  <a:lumMod val="65000"/>
                  <a:lumOff val="35000"/>
                </a:schemeClr>
              </a:solidFill>
              <a:latin typeface="+mn-lt"/>
            </a:defRPr>
          </a:pPr>
          <a:r>
            <a:rPr dirty="0" lang="en-US"/>
            <a:t/>
          </a:r>
        </a:p>
      </c:txPr>
    </c:legend>
    <c:plotVisOnly val="1"/>
    <c:dispBlanksAs val="gap"/>
  </c:chart>
  <c:spPr>
    <a:solidFill>
      <a:schemeClr val="bg1"/>
    </a:solidFill>
    <a:ln cap="flat" w="9525">
      <a:solidFill>
        <a:schemeClr val="tx1">
          <a:lumMod val="15000"/>
          <a:lumOff val="85000"/>
        </a:schemeClr>
      </a:solidFill>
      <a:round/>
    </a:ln>
  </c:spPr>
  <c:txPr>
    <a:bodyPr rtlCol="0"/>
    <a:lstStyle/>
    <a:p>
      <a:pPr>
        <a:defRPr/>
      </a:pPr>
      <a:r>
        <a:rPr dirty="0" lang="en-US"/>
        <a:t/>
      </a:r>
      <a:endParaRPr dirty="0" lang="en-US"/>
    </a:p>
  </c:txPr>
</c:chartSpace>
</file>

<file path=ppt/charts/chart2.xml><?xml version="1.0" encoding="utf-8"?>
<c:chartSpace xmlns:c="http://schemas.openxmlformats.org/drawingml/2006/chart" xmlns:a="http://schemas.openxmlformats.org/drawingml/2006/main"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c:chart>
    <c:title>
      <c:layout/>
      <c:overlay val="0"/>
      <c:spPr>
        <a:noFill/>
        <a:ln>
          <a:noFill/>
        </a:ln>
      </c:spPr>
      <c:txPr>
        <a:bodyPr anchor="ctr" rtlCol="0" spcFirstLastPara="true" vert="horz" wrap="square"/>
        <a:lstStyle/>
        <a:p>
          <a:pPr>
            <a:defRPr b="0" baseline="0" dirty="0" i="0" lang="en-US" spc="0" strike="noStrike" sz="1400" u="none">
              <a:solidFill>
                <a:schemeClr val="tx1">
                  <a:lumMod val="65000"/>
                  <a:lumOff val="35000"/>
                </a:schemeClr>
              </a:solidFill>
              <a:latin typeface="+mn-lt"/>
            </a:defRPr>
          </a:pPr>
          <a:r>
            <a:rPr dirty="0" lang="en-US"/>
            <a:t/>
          </a:r>
          <a:endParaRPr dirty="0" lang="en-US"/>
        </a:p>
      </c:txPr>
    </c:title>
    <c:plotArea>
      <c:layout/>
      <c:pieChart>
        <c:varyColors val="1"/>
        <c:ser>
          <c:idx val="0"/>
          <c:order val="0"/>
          <c:tx>
            <c:strRef>
              <c:f>Sheet1!$B$3</c:f>
              <c:strCache>
                <c:ptCount val="1"/>
                <c:pt idx="0">
                  <c:v>HIGH</c:v>
                </c:pt>
              </c:strCache>
            </c:strRef>
          </c:tx>
          <c:spPr>
            <a:ln cap="rnd" w="28575">
              <a:solidFill>
                <a:schemeClr val="phClr"/>
              </a:solidFill>
              <a:round/>
            </a:ln>
          </c:spPr>
          <c:explosion val="25"/>
          <c:dPt>
            <c:idx val="0"/>
            <c:invertIfNegative val="0"/>
            <c:spPr>
              <a:solidFill>
                <a:schemeClr val="accent1"/>
              </a:solidFill>
              <a:ln w="19050">
                <a:solidFill>
                  <a:schemeClr val="lt1"/>
                </a:solidFill>
              </a:ln>
            </c:spPr>
          </c:dPt>
          <c:dPt>
            <c:idx val="1"/>
            <c:invertIfNegative val="0"/>
            <c:spPr>
              <a:solidFill>
                <a:schemeClr val="accent2"/>
              </a:solidFill>
              <a:ln w="19050">
                <a:solidFill>
                  <a:schemeClr val="lt1"/>
                </a:solidFill>
              </a:ln>
            </c:spPr>
          </c:dPt>
          <c:dPt>
            <c:idx val="2"/>
            <c:invertIfNegative val="0"/>
            <c:spPr>
              <a:solidFill>
                <a:schemeClr val="accent3"/>
              </a:solidFill>
              <a:ln w="19050">
                <a:solidFill>
                  <a:schemeClr val="lt1"/>
                </a:solidFill>
              </a:ln>
            </c:spPr>
          </c:dPt>
          <c:dPt>
            <c:idx val="3"/>
            <c:invertIfNegative val="0"/>
            <c:spPr>
              <a:solidFill>
                <a:schemeClr val="accent4"/>
              </a:solidFill>
              <a:ln w="19050">
                <a:solidFill>
                  <a:schemeClr val="lt1"/>
                </a:solidFill>
              </a:ln>
            </c:spPr>
          </c:dPt>
          <c:dPt>
            <c:idx val="4"/>
            <c:invertIfNegative val="0"/>
            <c:spPr>
              <a:solidFill>
                <a:schemeClr val="accent5"/>
              </a:solidFill>
              <a:ln w="19050">
                <a:solidFill>
                  <a:schemeClr val="lt1"/>
                </a:solidFill>
              </a:ln>
            </c:spPr>
          </c:dPt>
          <c:dPt>
            <c:idx val="5"/>
            <c:invertIfNegative val="0"/>
            <c:spPr>
              <a:solidFill>
                <a:schemeClr val="accent6"/>
              </a:solidFill>
              <a:ln w="19050">
                <a:solidFill>
                  <a:schemeClr val="lt1"/>
                </a:solidFill>
              </a:ln>
            </c:spPr>
          </c:dPt>
          <c:dPt>
            <c:idx val="6"/>
            <c:invertIfNegative val="0"/>
            <c:spPr>
              <a:solidFill>
                <a:schemeClr val="accent1">
                  <a:lumMod val="60000"/>
                </a:schemeClr>
              </a:solidFill>
              <a:ln w="19050">
                <a:solidFill>
                  <a:schemeClr val="lt1"/>
                </a:solidFill>
              </a:ln>
            </c:spPr>
          </c:dPt>
          <c:dPt>
            <c:idx val="7"/>
            <c:invertIfNegative val="0"/>
            <c:spPr>
              <a:solidFill>
                <a:schemeClr val="accent2">
                  <a:lumMod val="60000"/>
                </a:schemeClr>
              </a:solidFill>
              <a:ln w="19050">
                <a:solidFill>
                  <a:schemeClr val="lt1"/>
                </a:solidFill>
              </a:ln>
            </c:spPr>
          </c:dPt>
          <c:dPt>
            <c:idx val="8"/>
            <c:invertIfNegative val="0"/>
            <c:spPr>
              <a:solidFill>
                <a:schemeClr val="accent3">
                  <a:lumMod val="60000"/>
                </a:schemeClr>
              </a:solidFill>
              <a:ln w="19050">
                <a:solidFill>
                  <a:schemeClr val="lt1"/>
                </a:solidFill>
              </a:ln>
            </c:spPr>
          </c:dPt>
          <c:dPt>
            <c:idx val="9"/>
            <c:invertIfNegative val="0"/>
            <c:spPr>
              <a:solidFill>
                <a:schemeClr val="accent4">
                  <a:lumMod val="60000"/>
                </a:schemeClr>
              </a:solidFill>
              <a:ln w="19050">
                <a:solidFill>
                  <a:schemeClr val="lt1"/>
                </a:solidFill>
              </a:ln>
            </c:spPr>
          </c:dPt>
          <c:dPt>
            <c:idx val="10"/>
            <c:invertIfNegative val="0"/>
            <c:spPr>
              <a:solidFill>
                <a:schemeClr val="accent5">
                  <a:lumMod val="60000"/>
                </a:schemeClr>
              </a:solidFill>
              <a:ln w="19050">
                <a:solidFill>
                  <a:schemeClr val="lt1"/>
                </a:solidFill>
              </a:ln>
            </c:spPr>
          </c:dPt>
          <c:dLbls>
            <c:showLegendKey val="0"/>
            <c:showVal val="0"/>
            <c:showCatName val="0"/>
            <c:showSerName val="0"/>
            <c:showPercent val="0"/>
            <c:showBubbleSize val="0"/>
            <c:showLeaderLines val="1"/>
          </c:dLbls>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Sheet1!$B$4:$B$14</c:f>
              <c:numCache>
                <c:formatCode>General</c:formatCode>
                <c:ptCount val="11"/>
                <c:pt idx="0">
                  <c:v>16.0</c:v>
                </c:pt>
                <c:pt idx="1">
                  <c:v>18.0</c:v>
                </c:pt>
                <c:pt idx="2">
                  <c:v>21.0</c:v>
                </c:pt>
                <c:pt idx="3">
                  <c:v>17.0</c:v>
                </c:pt>
                <c:pt idx="4">
                  <c:v>21.0</c:v>
                </c:pt>
                <c:pt idx="5">
                  <c:v>29.0</c:v>
                </c:pt>
                <c:pt idx="6">
                  <c:v>26.0</c:v>
                </c:pt>
                <c:pt idx="7">
                  <c:v>26.0</c:v>
                </c:pt>
                <c:pt idx="8">
                  <c:v>21.0</c:v>
                </c:pt>
                <c:pt idx="9">
                  <c:v>25.0</c:v>
                </c:pt>
                <c:pt idx="10">
                  <c:v>220.0</c:v>
                </c:pt>
              </c:numCache>
            </c:numRef>
          </c:val>
        </c:ser>
        <c:dLbls>
          <c:showLegendKey val="0"/>
          <c:showVal val="0"/>
          <c:showCatName val="0"/>
          <c:showSerName val="0"/>
          <c:showPercent val="0"/>
          <c:showBubbleSize val="0"/>
          <c:showLeaderLines val="1"/>
        </c:dLbls>
        <c:firstSliceAng val="0"/>
      </c:pieChart>
      <c:spPr>
        <a:noFill/>
        <a:ln>
          <a:noFill/>
        </a:ln>
      </c:spPr>
    </c:plotArea>
    <c:legend>
      <c:legendPos val="b"/>
      <c:layout/>
      <c:overlay val="0"/>
      <c:spPr>
        <a:noFill/>
        <a:ln>
          <a:noFill/>
        </a:ln>
      </c:spPr>
      <c:txPr>
        <a:bodyPr anchor="ctr" rtlCol="0" spcFirstLastPara="true" vert="horz" wrap="square"/>
        <a:lstStyle/>
        <a:p>
          <a:pPr rtl="false">
            <a:defRPr b="0" baseline="0" dirty="0" i="0" lang="en-US" strike="noStrike" sz="900" u="none">
              <a:solidFill>
                <a:schemeClr val="tx1">
                  <a:lumMod val="65000"/>
                  <a:lumOff val="35000"/>
                </a:schemeClr>
              </a:solidFill>
              <a:latin typeface="+mn-lt"/>
            </a:defRPr>
          </a:pPr>
          <a:r>
            <a:rPr dirty="0" lang="en-US"/>
            <a:t/>
          </a:r>
        </a:p>
      </c:txPr>
    </c:legend>
    <c:plotVisOnly val="1"/>
    <c:dispBlanksAs val="gap"/>
  </c:chart>
  <c:spPr>
    <a:solidFill>
      <a:schemeClr val="bg1"/>
    </a:solidFill>
    <a:ln cap="flat" w="9525">
      <a:solidFill>
        <a:schemeClr val="tx1">
          <a:lumMod val="15000"/>
          <a:lumOff val="85000"/>
        </a:schemeClr>
      </a:solidFill>
      <a:round/>
    </a:ln>
  </c:spPr>
  <c:txPr>
    <a:bodyPr rtlCol="0"/>
    <a:lstStyle/>
    <a:p>
      <a:pPr>
        <a:defRPr/>
      </a:pPr>
      <a:r>
        <a:rPr dirty="0" lang="en-US"/>
        <a:t/>
      </a:r>
      <a:endParaRPr dirty="0" lang="en-US"/>
    </a:p>
  </c:txPr>
</c:chartSpace>
</file>

<file path=ppt/charts/colors1.xml><?xml version="1.0" encoding="utf-8"?>
<cs:colorStyle xmlns:cs="http://schemas.microsoft.com/office/drawing/2012/chartStyle" xmlns:a="http://schemas.openxmlformats.org/drawingml/2006/main" xmlns:c="http://schemas.openxmlformats.org/drawingml/2006/chart" xmlns:ns1="http://schemas.openxmlformats.org/officeDocument/2006/extended-properties" xmlns:p="http://schemas.openxmlformats.org/presentationml/2006/main" xmlns:r="http://schemas.openxmlformats.org/officeDocument/2006/relationships" xmlns:vt="http://schemas.openxmlformats.org/officeDocument/2006/docPropsVTypes" meth="cycle">
  <a:schemeClr val="accent1"/>
  <a:schemeClr val="accent2"/>
  <a:schemeClr val="accent3"/>
  <a:schemeClr val="accent4"/>
  <a:schemeClr val="accent5"/>
  <a:schemeClr val="accent6"/>
</cs:colorStyle>
</file>

<file path=ppt/charts/colors2.xml><?xml version="1.0" encoding="utf-8"?>
<cs:colorStyle xmlns:cs="http://schemas.microsoft.com/office/drawing/2012/chartStyle" xmlns:a="http://schemas.openxmlformats.org/drawingml/2006/main" xmlns:c="http://schemas.openxmlformats.org/drawingml/2006/chart" xmlns:ns1="http://schemas.openxmlformats.org/officeDocument/2006/extended-properties" xmlns:p="http://schemas.openxmlformats.org/presentationml/2006/main" xmlns:r="http://schemas.openxmlformats.org/officeDocument/2006/relationships" xmlns:vt="http://schemas.openxmlformats.org/officeDocument/2006/docPropsVTypes" meth="cycle">
  <a:schemeClr val="accent1"/>
  <a:schemeClr val="accent2"/>
  <a:schemeClr val="accent3"/>
  <a:schemeClr val="accent4"/>
  <a:schemeClr val="accent5"/>
  <a:schemeClr val="accent6"/>
</cs:colorStyle>
</file>

<file path=ppt/charts/style1.xml><?xml version="1.0" encoding="utf-8"?>
<cs:chartStyle xmlns:cs="http://schemas.microsoft.com/office/drawing/2012/chartStyle" xmlns:a="http://schemas.openxmlformats.org/drawingml/2006/main" xmlns:c="http://schemas.openxmlformats.org/drawingml/2006/chart" xmlns:ns1="http://schemas.openxmlformats.org/officeDocument/2006/extended-properties" xmlns:p="http://schemas.openxmlformats.org/presentationml/2006/main" xmlns:r="http://schemas.openxmlformats.org/officeDocument/2006/relationships" xmlns:vt="http://schemas.openxmlformats.org/officeDocument/2006/docPropsVTypes">
  <cs:axisTitle>
    <cs:lnRef idx="0">
      <a:schemeClr val="accent1"/>
    </cs:lnRef>
    <cs:fillRef idx="0">
      <a:schemeClr val="accent1"/>
    </cs:fillRef>
    <cs:effectRef idx="0">
      <a:schemeClr val="accent1"/>
    </cs:effectRef>
    <cs:fontRef idx="minor">
      <a:schemeClr val="tx1">
        <a:lumMod val="65000"/>
        <a:lumOff val="35000"/>
      </a:schemeClr>
    </cs:fontRef>
    <cs:spPr/>
    <cs:defRPr dirty="0" lang="en-US" sz="1000"/>
  </cs:axisTitle>
  <cs:categoryAxis>
    <cs:lnRef idx="0">
      <a:schemeClr val="accent1"/>
    </cs:lnRef>
    <cs:fillRef idx="0">
      <a:schemeClr val="accent1"/>
    </cs:fillRef>
    <cs:effectRef idx="0">
      <a:schemeClr val="accent1"/>
    </cs:effectRef>
    <cs:fontRef idx="minor">
      <a:schemeClr val="tx1">
        <a:lumMod val="65000"/>
        <a:lumOff val="35000"/>
      </a:schemeClr>
    </cs:fontRef>
    <cs:spPr>
      <a:ln cap="flat" w="9525">
        <a:solidFill>
          <a:schemeClr val="tx1">
            <a:lumMod val="15000"/>
            <a:lumOff val="85000"/>
          </a:schemeClr>
        </a:solidFill>
        <a:round/>
      </a:ln>
    </cs:spPr>
    <cs:defRPr dirty="0" lang="en-US" sz="900"/>
  </cs:categoryAxis>
  <cs:chartArea>
    <cs:lnRef idx="0">
      <a:schemeClr val="accent1"/>
    </cs:lnRef>
    <cs:fillRef idx="0">
      <a:schemeClr val="accent1"/>
    </cs:fillRef>
    <cs:effectRef idx="0">
      <a:schemeClr val="accent1"/>
    </cs:effectRef>
    <cs:fontRef idx="minor">
      <a:schemeClr val="tx1"/>
    </cs:fontRef>
    <cs:spPr>
      <a:solidFill>
        <a:schemeClr val="bg1"/>
      </a:solidFill>
      <a:ln cap="flat" w="9525">
        <a:solidFill>
          <a:schemeClr val="tx1">
            <a:lumMod val="15000"/>
            <a:lumOff val="85000"/>
          </a:schemeClr>
        </a:solidFill>
        <a:round/>
      </a:ln>
    </cs:spPr>
    <cs:defRPr dirty="0" lang="en-US" sz="1000"/>
  </cs:chartArea>
  <cs:dataLabel>
    <cs:lnRef idx="0">
      <a:schemeClr val="accent1"/>
    </cs:lnRef>
    <cs:fillRef idx="0">
      <a:schemeClr val="accent1"/>
    </cs:fillRef>
    <cs:effectRef idx="0">
      <a:schemeClr val="accent1"/>
    </cs:effectRef>
    <cs:fontRef idx="minor">
      <a:schemeClr val="tx1">
        <a:lumMod val="75000"/>
        <a:lumOff val="25000"/>
      </a:schemeClr>
    </cs:fontRef>
    <cs:spPr/>
    <cs:defRPr dirty="0" lang="en-US" sz="900"/>
  </cs:dataLabel>
  <cs:dataLabelCallout>
    <cs:lnRef idx="0">
      <a:schemeClr val="accent1"/>
    </cs:lnRef>
    <cs:fillRef idx="0">
      <a:schemeClr val="accent1"/>
    </cs:fillRef>
    <cs:effectRef idx="0">
      <a:schemeClr val="accent1"/>
    </cs:effectRef>
    <cs:fontRef idx="minor">
      <a:schemeClr val="tx1">
        <a:lumMod val="75000"/>
        <a:lumOff val="25000"/>
      </a:schemeClr>
    </cs:fontRef>
    <cs:spPr/>
    <cs:defRPr dirty="0" lang="en-US" sz="900"/>
  </cs:dataLabelCallout>
  <cs:dataPoint>
    <cs:lnRef idx="0">
      <a:schemeClr val="accent1"/>
    </cs:lnRef>
    <cs:fillRef idx="1">
      <a:schemeClr val="accent1"/>
    </cs:fillRef>
    <cs:effectRef idx="0">
      <a:schemeClr val="accent1"/>
    </cs:effectRef>
    <cs:fontRef idx="minor">
      <a:schemeClr val="tx1"/>
    </cs:fontRef>
    <cs:spPr/>
  </cs:dataPoint>
  <cs:dataPoint3D>
    <cs:lnRef idx="0">
      <a:schemeClr val="accent1"/>
    </cs:lnRef>
    <cs:fillRef idx="1">
      <a:schemeClr val="accent1"/>
    </cs:fillRef>
    <cs:effectRef idx="0">
      <a:schemeClr val="accent1"/>
    </cs:effectRef>
    <cs:fontRef idx="minor">
      <a:schemeClr val="tx1"/>
    </cs:fontRef>
    <cs:spPr/>
  </cs:dataPoint3D>
  <cs:dataPointLine>
    <cs:lnRef idx="0">
      <a:schemeClr val="accent1"/>
    </cs:lnRef>
    <cs:fillRef idx="1">
      <a:schemeClr val="accent1"/>
    </cs:fillRef>
    <cs:effectRef idx="0">
      <a:schemeClr val="accent1"/>
    </cs:effectRef>
    <cs:fontRef idx="minor">
      <a:schemeClr val="tx1"/>
    </cs:fontRef>
    <cs:spPr>
      <a:ln cap="rnd" w="28575">
        <a:solidFill>
          <a:schemeClr val="phClr"/>
        </a:solidFill>
        <a:round/>
      </a:ln>
    </cs:spPr>
  </cs:dataPointLine>
  <cs:dataPointMarker>
    <cs:lnRef idx="0">
      <a:schemeClr val="phClr"/>
    </cs:lnRef>
    <cs:fillRef idx="1">
      <a:schemeClr val="accent1"/>
    </cs:fillRef>
    <cs:effectRef idx="0">
      <a:schemeClr val="accent1"/>
    </cs:effectRef>
    <cs:fontRef idx="minor">
      <a:schemeClr val="tx1"/>
    </cs:fontRef>
    <cs:spPr>
      <a:ln w="9525">
        <a:solidFill>
          <a:schemeClr val="phClr"/>
        </a:solidFill>
      </a:ln>
    </cs:spPr>
  </cs:dataPointMarker>
  <cs:dataPointMarkerLayout size="4" symbol="circle"/>
  <cs:dataPointWireframe>
    <cs:lnRef idx="0">
      <a:schemeClr val="accent1"/>
    </cs:lnRef>
    <cs:fillRef idx="0">
      <a:schemeClr val="accent1"/>
    </cs:fillRef>
    <cs:effectRef idx="0">
      <a:schemeClr val="accent1"/>
    </cs:effectRef>
    <cs:fontRef idx="minor">
      <a:schemeClr val="tx1">
        <a:lumMod val="75000"/>
        <a:lumOff val="25000"/>
      </a:schemeClr>
    </cs:fontRef>
    <cs:spPr/>
    <cs:defRPr dirty="0" lang="en-US" sz="900"/>
  </cs:dataPointWireframe>
  <cs:dataTable>
    <cs:lnRef idx="0">
      <a:schemeClr val="accent1"/>
    </cs:lnRef>
    <cs:fillRef idx="0">
      <a:schemeClr val="accent1"/>
    </cs:fillRef>
    <cs:effectRef idx="0">
      <a:schemeClr val="accent1"/>
    </cs:effectRef>
    <cs:fontRef idx="minor">
      <a:schemeClr val="tx1">
        <a:lumMod val="65000"/>
        <a:lumOff val="35000"/>
      </a:schemeClr>
    </cs:fontRef>
    <cs:spPr>
      <a:noFill/>
      <a:ln cap="flat" w="9525">
        <a:solidFill>
          <a:schemeClr val="tx1">
            <a:lumMod val="15000"/>
            <a:lumOff val="85000"/>
          </a:schemeClr>
        </a:solidFill>
        <a:round/>
      </a:ln>
    </cs:spPr>
    <cs:defRPr dirty="0" lang="en-US" sz="900"/>
  </cs:dataTable>
  <cs:downBar>
    <cs:lnRef idx="0">
      <a:schemeClr val="accent1"/>
    </cs:lnRef>
    <cs:fillRef idx="0">
      <a:schemeClr val="accent1"/>
    </cs:fillRef>
    <cs:effectRef idx="0">
      <a:schemeClr val="accent1"/>
    </cs:effectRef>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a:schemeClr val="accent1"/>
    </cs:lnRef>
    <cs:fillRef idx="0">
      <a:schemeClr val="accent1"/>
    </cs:fillRef>
    <cs:effectRef idx="0">
      <a:schemeClr val="accent1"/>
    </cs:effectRef>
    <cs:fontRef idx="minor">
      <a:schemeClr val="tx1"/>
    </cs:fontRef>
    <cs:spPr>
      <a:ln cap="flat" w="9525">
        <a:solidFill>
          <a:schemeClr val="tx1">
            <a:lumMod val="35000"/>
            <a:lumOff val="65000"/>
          </a:schemeClr>
        </a:solidFill>
        <a:round/>
      </a:ln>
    </cs:spPr>
  </cs:dropLine>
  <cs:errorBar>
    <cs:lnRef idx="0">
      <a:schemeClr val="accent1"/>
    </cs:lnRef>
    <cs:fillRef idx="0">
      <a:schemeClr val="accent1"/>
    </cs:fillRef>
    <cs:effectRef idx="0">
      <a:schemeClr val="accent1"/>
    </cs:effectRef>
    <cs:fontRef idx="minor">
      <a:schemeClr val="tx1">
        <a:lumMod val="75000"/>
        <a:lumOff val="25000"/>
      </a:schemeClr>
    </cs:fontRef>
    <cs:spPr/>
    <cs:defRPr dirty="0" lang="en-US" sz="900"/>
  </cs:errorBar>
  <cs:floor>
    <cs:lnRef idx="0">
      <a:schemeClr val="accent1"/>
    </cs:lnRef>
    <cs:fillRef idx="0">
      <a:schemeClr val="accent1"/>
    </cs:fillRef>
    <cs:effectRef idx="0">
      <a:schemeClr val="accent1"/>
    </cs:effectRef>
    <cs:fontRef idx="minor">
      <a:schemeClr val="tx1"/>
    </cs:fontRef>
    <cs:spPr>
      <a:noFill/>
      <a:ln>
        <a:noFill/>
      </a:ln>
    </cs:spPr>
  </cs:floor>
  <cs:gridlineMajor>
    <cs:lnRef idx="0">
      <a:schemeClr val="accent1"/>
    </cs:lnRef>
    <cs:fillRef idx="0">
      <a:schemeClr val="accent1"/>
    </cs:fillRef>
    <cs:effectRef idx="0">
      <a:schemeClr val="accent1"/>
    </cs:effectRef>
    <cs:fontRef idx="minor">
      <a:schemeClr val="tx1"/>
    </cs:fontRef>
    <cs:spPr>
      <a:ln cap="flat" w="9525">
        <a:solidFill>
          <a:schemeClr val="tx1">
            <a:lumMod val="15000"/>
            <a:lumOff val="85000"/>
          </a:schemeClr>
        </a:solidFill>
        <a:round/>
      </a:ln>
    </cs:spPr>
  </cs:gridlineMajor>
  <cs:gridlineMinor>
    <cs:lnRef idx="0">
      <a:schemeClr val="accent1"/>
    </cs:lnRef>
    <cs:fillRef idx="0">
      <a:schemeClr val="accent1"/>
    </cs:fillRef>
    <cs:effectRef idx="0">
      <a:schemeClr val="accent1"/>
    </cs:effectRef>
    <cs:fontRef idx="minor">
      <a:schemeClr val="tx1"/>
    </cs:fontRef>
    <cs:spPr>
      <a:ln cap="flat" w="9525">
        <a:solidFill>
          <a:schemeClr val="tx1">
            <a:lumMod val="5000"/>
            <a:lumOff val="95000"/>
          </a:schemeClr>
        </a:solidFill>
        <a:round/>
      </a:ln>
    </cs:spPr>
  </cs:gridlineMinor>
  <cs:hiLoLine>
    <cs:lnRef idx="0">
      <a:schemeClr val="accent1"/>
    </cs:lnRef>
    <cs:fillRef idx="0">
      <a:schemeClr val="accent1"/>
    </cs:fillRef>
    <cs:effectRef idx="0">
      <a:schemeClr val="accent1"/>
    </cs:effectRef>
    <cs:fontRef idx="minor">
      <a:schemeClr val="tx1"/>
    </cs:fontRef>
    <cs:spPr>
      <a:ln cap="flat" w="9525">
        <a:solidFill>
          <a:schemeClr val="tx1">
            <a:lumMod val="75000"/>
            <a:lumOff val="25000"/>
          </a:schemeClr>
        </a:solidFill>
        <a:round/>
      </a:ln>
    </cs:spPr>
  </cs:hiLoLine>
  <cs:leaderLine>
    <cs:lnRef idx="0">
      <a:schemeClr val="accent1"/>
    </cs:lnRef>
    <cs:fillRef idx="0">
      <a:schemeClr val="accent1"/>
    </cs:fillRef>
    <cs:effectRef idx="0">
      <a:schemeClr val="accent1"/>
    </cs:effectRef>
    <cs:fontRef idx="minor">
      <a:schemeClr val="tx1"/>
    </cs:fontRef>
    <cs:spPr>
      <a:ln cap="flat" w="9525">
        <a:solidFill>
          <a:schemeClr val="tx1">
            <a:lumMod val="35000"/>
            <a:lumOff val="65000"/>
          </a:schemeClr>
        </a:solidFill>
        <a:round/>
      </a:ln>
    </cs:spPr>
  </cs:leaderLine>
  <cs:legend>
    <cs:lnRef idx="0">
      <a:schemeClr val="accent1"/>
    </cs:lnRef>
    <cs:fillRef idx="0">
      <a:schemeClr val="accent1"/>
    </cs:fillRef>
    <cs:effectRef idx="0">
      <a:schemeClr val="accent1"/>
    </cs:effectRef>
    <cs:fontRef idx="minor">
      <a:schemeClr val="tx1">
        <a:lumMod val="65000"/>
        <a:lumOff val="35000"/>
      </a:schemeClr>
    </cs:fontRef>
    <cs:spPr/>
    <cs:defRPr dirty="0" lang="en-US" sz="900"/>
  </cs:legend>
  <cs:plotArea>
    <cs:lnRef idx="0">
      <a:schemeClr val="accent1"/>
    </cs:lnRef>
    <cs:fillRef idx="0">
      <a:schemeClr val="accent1"/>
    </cs:fillRef>
    <cs:effectRef idx="0">
      <a:schemeClr val="accent1"/>
    </cs:effectRef>
    <cs:fontRef idx="minor">
      <a:schemeClr val="tx1"/>
    </cs:fontRef>
    <cs:spPr/>
  </cs:plotArea>
  <cs:plotArea3D>
    <cs:lnRef idx="0">
      <a:schemeClr val="accent1"/>
    </cs:lnRef>
    <cs:fillRef idx="0">
      <a:schemeClr val="accent1"/>
    </cs:fillRef>
    <cs:effectRef idx="0">
      <a:schemeClr val="accent1"/>
    </cs:effectRef>
    <cs:fontRef idx="minor">
      <a:schemeClr val="tx1"/>
    </cs:fontRef>
    <cs:spPr/>
  </cs:plotArea3D>
  <cs:seriesAxis>
    <cs:lnRef idx="0">
      <a:schemeClr val="accent1"/>
    </cs:lnRef>
    <cs:fillRef idx="0">
      <a:schemeClr val="accent1"/>
    </cs:fillRef>
    <cs:effectRef idx="0">
      <a:schemeClr val="accent1"/>
    </cs:effectRef>
    <cs:fontRef idx="minor">
      <a:schemeClr val="tx1">
        <a:lumMod val="65000"/>
        <a:lumOff val="35000"/>
      </a:schemeClr>
    </cs:fontRef>
    <cs:spPr/>
    <cs:defRPr dirty="0" lang="en-US" sz="900"/>
  </cs:seriesAxis>
  <cs:seriesLine>
    <cs:lnRef idx="0">
      <a:schemeClr val="accent1"/>
    </cs:lnRef>
    <cs:fillRef idx="0">
      <a:schemeClr val="accent1"/>
    </cs:fillRef>
    <cs:effectRef idx="0">
      <a:schemeClr val="accent1"/>
    </cs:effectRef>
    <cs:fontRef idx="minor">
      <a:schemeClr val="tx1"/>
    </cs:fontRef>
    <cs:spPr>
      <a:ln cap="flat" w="9525">
        <a:solidFill>
          <a:schemeClr val="tx1">
            <a:lumMod val="35000"/>
            <a:lumOff val="65000"/>
          </a:schemeClr>
        </a:solidFill>
        <a:round/>
      </a:ln>
    </cs:spPr>
  </cs:seriesLine>
  <cs:title>
    <cs:lnRef idx="0">
      <a:schemeClr val="accent1"/>
    </cs:lnRef>
    <cs:fillRef idx="0">
      <a:schemeClr val="accent1"/>
    </cs:fillRef>
    <cs:effectRef idx="0">
      <a:schemeClr val="accent1"/>
    </cs:effectRef>
    <cs:fontRef idx="minor">
      <a:schemeClr val="tx1">
        <a:lumMod val="65000"/>
        <a:lumOff val="35000"/>
      </a:schemeClr>
    </cs:fontRef>
    <cs:spPr/>
    <cs:defRPr b="0" baseline="0" dirty="0" lang="en-US" spc="0" sz="1400">
      <a:latin typeface="+mn-lt"/>
    </cs:defRPr>
  </cs:title>
  <cs:trendline>
    <cs:lnRef idx="0">
      <a:schemeClr val="accent1"/>
    </cs:lnRef>
    <cs:fillRef idx="0">
      <a:schemeClr val="accent1"/>
    </cs:fillRef>
    <cs:effectRef idx="0">
      <a:schemeClr val="accent1"/>
    </cs:effectRef>
    <cs:fontRef idx="minor">
      <a:schemeClr val="tx1"/>
    </cs:fontRef>
    <cs:spPr>
      <a:ln cap="flat" w="9525">
        <a:solidFill>
          <a:schemeClr val="tx1">
            <a:lumMod val="35000"/>
            <a:lumOff val="65000"/>
          </a:schemeClr>
        </a:solidFill>
        <a:round/>
      </a:ln>
    </cs:spPr>
  </cs:trendline>
  <cs:trendlineLabel>
    <cs:lnRef idx="0">
      <a:schemeClr val="accent1"/>
    </cs:lnRef>
    <cs:fillRef idx="0">
      <a:schemeClr val="accent1"/>
    </cs:fillRef>
    <cs:effectRef idx="0">
      <a:schemeClr val="accent1"/>
    </cs:effectRef>
    <cs:fontRef idx="minor">
      <a:schemeClr val="tx1"/>
    </cs:fontRef>
    <cs:spPr>
      <a:ln cap="flat" w="9525">
        <a:solidFill>
          <a:schemeClr val="tx1">
            <a:lumMod val="35000"/>
            <a:lumOff val="65000"/>
          </a:schemeClr>
        </a:solidFill>
        <a:round/>
      </a:ln>
    </cs:spPr>
  </cs:trendlineLabel>
  <cs:upBar>
    <cs:lnRef idx="0">
      <a:schemeClr val="accent1"/>
    </cs:lnRef>
    <cs:fillRef idx="0">
      <a:schemeClr val="accent1"/>
    </cs:fillRef>
    <cs:effectRef idx="0">
      <a:schemeClr val="accent1"/>
    </cs:effectRef>
    <cs:fontRef idx="minor">
      <a:schemeClr val="dk1"/>
    </cs:fontRef>
    <cs:spPr>
      <a:solidFill>
        <a:schemeClr val="lt1"/>
      </a:solidFill>
      <a:ln w="9525">
        <a:solidFill>
          <a:schemeClr val="tx1">
            <a:lumMod val="15000"/>
            <a:lumOff val="85000"/>
          </a:schemeClr>
        </a:solidFill>
      </a:ln>
    </cs:spPr>
  </cs:upBar>
  <cs:valueAxis>
    <cs:lnRef idx="0">
      <a:schemeClr val="accent1"/>
    </cs:lnRef>
    <cs:fillRef idx="0">
      <a:schemeClr val="accent1"/>
    </cs:fillRef>
    <cs:effectRef idx="0">
      <a:schemeClr val="accent1"/>
    </cs:effectRef>
    <cs:fontRef idx="minor">
      <a:schemeClr val="tx1">
        <a:lumMod val="65000"/>
        <a:lumOff val="35000"/>
      </a:schemeClr>
    </cs:fontRef>
    <cs:spPr/>
    <cs:defRPr dirty="0" lang="en-US" sz="900"/>
  </cs:valueAxis>
  <cs:wall>
    <cs:lnRef idx="0">
      <a:schemeClr val="accent1"/>
    </cs:lnRef>
    <cs:fillRef idx="0">
      <a:schemeClr val="accent1"/>
    </cs:fillRef>
    <cs:effectRef idx="0">
      <a:schemeClr val="accent1"/>
    </cs:effectRef>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xmlns:c="http://schemas.openxmlformats.org/drawingml/2006/chart" xmlns:ns1="http://schemas.openxmlformats.org/officeDocument/2006/extended-properties" xmlns:p="http://schemas.openxmlformats.org/presentationml/2006/main" xmlns:r="http://schemas.openxmlformats.org/officeDocument/2006/relationships" xmlns:vt="http://schemas.openxmlformats.org/officeDocument/2006/docPropsVTypes">
  <cs:axisTitle>
    <cs:lnRef idx="0">
      <a:schemeClr val="accent1"/>
    </cs:lnRef>
    <cs:fillRef idx="0">
      <a:schemeClr val="accent1"/>
    </cs:fillRef>
    <cs:effectRef idx="0">
      <a:schemeClr val="accent1"/>
    </cs:effectRef>
    <cs:fontRef idx="minor">
      <a:schemeClr val="tx1">
        <a:lumMod val="65000"/>
        <a:lumOff val="35000"/>
      </a:schemeClr>
    </cs:fontRef>
    <cs:spPr/>
    <cs:defRPr dirty="0" lang="en-US" sz="1000"/>
  </cs:axisTitle>
  <cs:categoryAxis>
    <cs:lnRef idx="0">
      <a:schemeClr val="accent1"/>
    </cs:lnRef>
    <cs:fillRef idx="0">
      <a:schemeClr val="accent1"/>
    </cs:fillRef>
    <cs:effectRef idx="0">
      <a:schemeClr val="accent1"/>
    </cs:effectRef>
    <cs:fontRef idx="minor">
      <a:schemeClr val="tx1">
        <a:lumMod val="65000"/>
        <a:lumOff val="35000"/>
      </a:schemeClr>
    </cs:fontRef>
    <cs:spPr>
      <a:ln cap="flat" w="9525">
        <a:solidFill>
          <a:schemeClr val="tx1">
            <a:lumMod val="15000"/>
            <a:lumOff val="85000"/>
          </a:schemeClr>
        </a:solidFill>
        <a:round/>
      </a:ln>
    </cs:spPr>
    <cs:defRPr dirty="0" lang="en-US" sz="900"/>
  </cs:categoryAxis>
  <cs:chartArea>
    <cs:lnRef idx="0">
      <a:schemeClr val="accent1"/>
    </cs:lnRef>
    <cs:fillRef idx="0">
      <a:schemeClr val="accent1"/>
    </cs:fillRef>
    <cs:effectRef idx="0">
      <a:schemeClr val="accent1"/>
    </cs:effectRef>
    <cs:fontRef idx="minor">
      <a:schemeClr val="tx1"/>
    </cs:fontRef>
    <cs:spPr>
      <a:solidFill>
        <a:schemeClr val="bg1"/>
      </a:solidFill>
      <a:ln cap="flat" w="9525">
        <a:solidFill>
          <a:schemeClr val="tx1">
            <a:lumMod val="15000"/>
            <a:lumOff val="85000"/>
          </a:schemeClr>
        </a:solidFill>
        <a:round/>
      </a:ln>
    </cs:spPr>
    <cs:defRPr dirty="0" lang="en-US" sz="900"/>
  </cs:chartArea>
  <cs:dataLabel>
    <cs:lnRef idx="0">
      <a:schemeClr val="accent1"/>
    </cs:lnRef>
    <cs:fillRef idx="0">
      <a:schemeClr val="accent1"/>
    </cs:fillRef>
    <cs:effectRef idx="0">
      <a:schemeClr val="accent1"/>
    </cs:effectRef>
    <cs:fontRef idx="minor">
      <a:schemeClr val="tx1">
        <a:lumMod val="75000"/>
        <a:lumOff val="25000"/>
      </a:schemeClr>
    </cs:fontRef>
    <cs:spPr/>
    <cs:defRPr dirty="0" lang="en-US" sz="900"/>
  </cs:dataLabel>
  <cs:dataLabelCallout>
    <cs:lnRef idx="0">
      <a:schemeClr val="accent1"/>
    </cs:lnRef>
    <cs:fillRef idx="0">
      <a:schemeClr val="accent1"/>
    </cs:fillRef>
    <cs:effectRef idx="0">
      <a:schemeClr val="accent1"/>
    </cs:effectRef>
    <cs:fontRef idx="minor">
      <a:schemeClr val="tx1">
        <a:lumMod val="75000"/>
        <a:lumOff val="25000"/>
      </a:schemeClr>
    </cs:fontRef>
    <cs:spPr/>
    <cs:defRPr dirty="0" lang="en-US" sz="900"/>
  </cs:dataLabelCallout>
  <cs:dataPoint>
    <cs:lnRef idx="0">
      <a:schemeClr val="accent1"/>
    </cs:lnRef>
    <cs:fillRef idx="1">
      <a:schemeClr val="accent1"/>
    </cs:fillRef>
    <cs:effectRef idx="0">
      <a:schemeClr val="accent1"/>
    </cs:effectRef>
    <cs:fontRef idx="minor">
      <a:schemeClr val="tx1"/>
    </cs:fontRef>
    <cs:spPr>
      <a:ln w="19050">
        <a:solidFill>
          <a:schemeClr val="lt1"/>
        </a:solidFill>
      </a:ln>
    </cs:spPr>
  </cs:dataPoint>
  <cs:dataPoint3D>
    <cs:lnRef idx="0">
      <a:schemeClr val="accent1"/>
    </cs:lnRef>
    <cs:fillRef idx="1">
      <a:schemeClr val="accent1"/>
    </cs:fillRef>
    <cs:effectRef idx="0">
      <a:schemeClr val="accent1"/>
    </cs:effectRef>
    <cs:fontRef idx="minor">
      <a:schemeClr val="tx1"/>
    </cs:fontRef>
    <cs:spPr>
      <a:ln w="19050">
        <a:solidFill>
          <a:schemeClr val="lt1"/>
        </a:solidFill>
      </a:ln>
    </cs:spPr>
  </cs:dataPoint3D>
  <cs:dataPointLine>
    <cs:lnRef idx="0">
      <a:schemeClr val="accent1"/>
    </cs:lnRef>
    <cs:fillRef idx="0">
      <a:schemeClr val="accent1"/>
    </cs:fillRef>
    <cs:effectRef idx="0">
      <a:schemeClr val="accent1"/>
    </cs:effectRef>
    <cs:fontRef idx="minor">
      <a:schemeClr val="tx1"/>
    </cs:fontRef>
    <cs:spPr>
      <a:ln cap="rnd" w="28575">
        <a:solidFill>
          <a:schemeClr val="phClr"/>
        </a:solidFill>
        <a:round/>
      </a:ln>
    </cs:spPr>
  </cs:dataPointLine>
  <cs:dataPointMarker>
    <cs:lnRef idx="0">
      <a:schemeClr val="phClr"/>
    </cs:lnRef>
    <cs:fillRef idx="1">
      <a:schemeClr val="accent1"/>
    </cs:fillRef>
    <cs:effectRef idx="0">
      <a:schemeClr val="accent1"/>
    </cs:effectRef>
    <cs:fontRef idx="minor">
      <a:schemeClr val="tx1"/>
    </cs:fontRef>
    <cs:spPr>
      <a:ln w="9525">
        <a:solidFill>
          <a:schemeClr val="phClr"/>
        </a:solidFill>
      </a:ln>
    </cs:spPr>
  </cs:dataPointMarker>
  <cs:dataPointMarkerLayout size="4" symbol="circle"/>
  <cs:dataPointWireframe>
    <cs:lnRef idx="0">
      <a:schemeClr val="accent1"/>
    </cs:lnRef>
    <cs:fillRef idx="0">
      <a:schemeClr val="accent1"/>
    </cs:fillRef>
    <cs:effectRef idx="0">
      <a:schemeClr val="accent1"/>
    </cs:effectRef>
    <cs:fontRef idx="minor">
      <a:schemeClr val="tx1">
        <a:lumMod val="75000"/>
        <a:lumOff val="25000"/>
      </a:schemeClr>
    </cs:fontRef>
    <cs:spPr/>
    <cs:defRPr dirty="0" lang="en-US" sz="900"/>
  </cs:dataPointWireframe>
  <cs:dataTable>
    <cs:lnRef idx="0">
      <a:schemeClr val="accent1"/>
    </cs:lnRef>
    <cs:fillRef idx="0">
      <a:schemeClr val="accent1"/>
    </cs:fillRef>
    <cs:effectRef idx="0">
      <a:schemeClr val="accent1"/>
    </cs:effectRef>
    <cs:fontRef idx="minor">
      <a:schemeClr val="tx1">
        <a:lumMod val="65000"/>
        <a:lumOff val="35000"/>
      </a:schemeClr>
    </cs:fontRef>
    <cs:spPr>
      <a:noFill/>
      <a:ln cap="flat" w="9525">
        <a:solidFill>
          <a:schemeClr val="tx1">
            <a:lumMod val="15000"/>
            <a:lumOff val="85000"/>
          </a:schemeClr>
        </a:solidFill>
        <a:round/>
      </a:ln>
    </cs:spPr>
    <cs:defRPr dirty="0" lang="en-US" sz="900"/>
  </cs:dataTable>
  <cs:downBar>
    <cs:lnRef idx="0">
      <a:schemeClr val="accent1"/>
    </cs:lnRef>
    <cs:fillRef idx="0">
      <a:schemeClr val="accent1"/>
    </cs:fillRef>
    <cs:effectRef idx="0">
      <a:schemeClr val="accent1"/>
    </cs:effectRef>
    <cs:fontRef idx="minor">
      <a:schemeClr val="tx1"/>
    </cs:fontRef>
    <cs:spPr>
      <a:solidFill>
        <a:schemeClr val="dk1">
          <a:lumMod val="75000"/>
          <a:lumOff val="25000"/>
        </a:schemeClr>
      </a:solidFill>
      <a:ln cap="flat" w="9525">
        <a:solidFill>
          <a:schemeClr val="tx1">
            <a:lumMod val="65000"/>
            <a:lumOff val="35000"/>
          </a:schemeClr>
        </a:solidFill>
        <a:round/>
      </a:ln>
    </cs:spPr>
  </cs:downBar>
  <cs:dropLine>
    <cs:lnRef idx="0">
      <a:schemeClr val="accent1"/>
    </cs:lnRef>
    <cs:fillRef idx="0">
      <a:schemeClr val="accent1"/>
    </cs:fillRef>
    <cs:effectRef idx="0">
      <a:schemeClr val="accent1"/>
    </cs:effectRef>
    <cs:fontRef idx="minor">
      <a:schemeClr val="tx1"/>
    </cs:fontRef>
    <cs:spPr>
      <a:ln cap="flat" w="9525">
        <a:solidFill>
          <a:schemeClr val="tx1">
            <a:lumMod val="35000"/>
            <a:lumOff val="65000"/>
          </a:schemeClr>
        </a:solidFill>
        <a:round/>
      </a:ln>
    </cs:spPr>
  </cs:dropLine>
  <cs:errorBar>
    <cs:lnRef idx="0">
      <a:schemeClr val="accent1"/>
    </cs:lnRef>
    <cs:fillRef idx="0">
      <a:schemeClr val="accent1"/>
    </cs:fillRef>
    <cs:effectRef idx="0">
      <a:schemeClr val="accent1"/>
    </cs:effectRef>
    <cs:fontRef idx="minor">
      <a:schemeClr val="tx1">
        <a:lumMod val="75000"/>
        <a:lumOff val="25000"/>
      </a:schemeClr>
    </cs:fontRef>
    <cs:spPr/>
    <cs:defRPr dirty="0" lang="en-US" sz="900"/>
  </cs:errorBar>
  <cs:floor>
    <cs:lnRef idx="0">
      <a:schemeClr val="accent1"/>
    </cs:lnRef>
    <cs:fillRef idx="0">
      <a:schemeClr val="accent1"/>
    </cs:fillRef>
    <cs:effectRef idx="0">
      <a:schemeClr val="accent1"/>
    </cs:effectRef>
    <cs:fontRef idx="minor">
      <a:schemeClr val="tx1"/>
    </cs:fontRef>
    <cs:spPr>
      <a:noFill/>
      <a:ln>
        <a:noFill/>
      </a:ln>
    </cs:spPr>
  </cs:floor>
  <cs:gridlineMajor>
    <cs:lnRef idx="0">
      <a:schemeClr val="accent1"/>
    </cs:lnRef>
    <cs:fillRef idx="0">
      <a:schemeClr val="accent1"/>
    </cs:fillRef>
    <cs:effectRef idx="0">
      <a:schemeClr val="accent1"/>
    </cs:effectRef>
    <cs:fontRef idx="minor">
      <a:schemeClr val="tx1"/>
    </cs:fontRef>
    <cs:spPr>
      <a:ln cap="flat" w="9525">
        <a:solidFill>
          <a:schemeClr val="tx1">
            <a:lumMod val="15000"/>
            <a:lumOff val="85000"/>
          </a:schemeClr>
        </a:solidFill>
        <a:round/>
      </a:ln>
    </cs:spPr>
  </cs:gridlineMajor>
  <cs:gridlineMinor>
    <cs:lnRef idx="0">
      <a:schemeClr val="accent1"/>
    </cs:lnRef>
    <cs:fillRef idx="0">
      <a:schemeClr val="accent1"/>
    </cs:fillRef>
    <cs:effectRef idx="0">
      <a:schemeClr val="accent1"/>
    </cs:effectRef>
    <cs:fontRef idx="minor">
      <a:schemeClr val="tx1"/>
    </cs:fontRef>
    <cs:spPr>
      <a:ln cap="flat" w="9525">
        <a:solidFill>
          <a:schemeClr val="tx1">
            <a:lumMod val="5000"/>
            <a:lumOff val="95000"/>
          </a:schemeClr>
        </a:solidFill>
        <a:round/>
      </a:ln>
    </cs:spPr>
  </cs:gridlineMinor>
  <cs:hiLoLine>
    <cs:lnRef idx="0">
      <a:schemeClr val="accent1"/>
    </cs:lnRef>
    <cs:fillRef idx="0">
      <a:schemeClr val="accent1"/>
    </cs:fillRef>
    <cs:effectRef idx="0">
      <a:schemeClr val="accent1"/>
    </cs:effectRef>
    <cs:fontRef idx="minor">
      <a:schemeClr val="tx1"/>
    </cs:fontRef>
    <cs:spPr>
      <a:ln cap="flat" w="9525">
        <a:solidFill>
          <a:schemeClr val="tx1">
            <a:lumMod val="50000"/>
            <a:lumOff val="50000"/>
          </a:schemeClr>
        </a:solidFill>
        <a:round/>
      </a:ln>
    </cs:spPr>
  </cs:hiLoLine>
  <cs:leaderLine>
    <cs:lnRef idx="0">
      <a:schemeClr val="accent1"/>
    </cs:lnRef>
    <cs:fillRef idx="0">
      <a:schemeClr val="accent1"/>
    </cs:fillRef>
    <cs:effectRef idx="0">
      <a:schemeClr val="accent1"/>
    </cs:effectRef>
    <cs:fontRef idx="minor">
      <a:schemeClr val="tx1"/>
    </cs:fontRef>
    <cs:spPr>
      <a:ln cap="flat" w="9525">
        <a:solidFill>
          <a:schemeClr val="tx1">
            <a:lumMod val="35000"/>
            <a:lumOff val="65000"/>
          </a:schemeClr>
        </a:solidFill>
        <a:round/>
      </a:ln>
    </cs:spPr>
  </cs:leaderLine>
  <cs:legend>
    <cs:lnRef idx="0">
      <a:schemeClr val="accent1"/>
    </cs:lnRef>
    <cs:fillRef idx="0">
      <a:schemeClr val="accent1"/>
    </cs:fillRef>
    <cs:effectRef idx="0">
      <a:schemeClr val="accent1"/>
    </cs:effectRef>
    <cs:fontRef idx="minor">
      <a:schemeClr val="tx1">
        <a:lumMod val="65000"/>
        <a:lumOff val="35000"/>
      </a:schemeClr>
    </cs:fontRef>
    <cs:spPr/>
    <cs:defRPr dirty="0" lang="en-US" sz="900"/>
  </cs:legend>
  <cs:plotArea>
    <cs:lnRef idx="0">
      <a:schemeClr val="accent1"/>
    </cs:lnRef>
    <cs:fillRef idx="0">
      <a:schemeClr val="accent1"/>
    </cs:fillRef>
    <cs:effectRef idx="0">
      <a:schemeClr val="accent1"/>
    </cs:effectRef>
    <cs:fontRef idx="minor">
      <a:schemeClr val="tx1"/>
    </cs:fontRef>
    <cs:spPr/>
  </cs:plotArea>
  <cs:plotArea3D>
    <cs:lnRef idx="0">
      <a:schemeClr val="accent1"/>
    </cs:lnRef>
    <cs:fillRef idx="0">
      <a:schemeClr val="accent1"/>
    </cs:fillRef>
    <cs:effectRef idx="0">
      <a:schemeClr val="accent1"/>
    </cs:effectRef>
    <cs:fontRef idx="minor">
      <a:schemeClr val="tx1"/>
    </cs:fontRef>
    <cs:spPr/>
  </cs:plotArea3D>
  <cs:seriesAxis>
    <cs:lnRef idx="0">
      <a:schemeClr val="accent1"/>
    </cs:lnRef>
    <cs:fillRef idx="0">
      <a:schemeClr val="accent1"/>
    </cs:fillRef>
    <cs:effectRef idx="0">
      <a:schemeClr val="accent1"/>
    </cs:effectRef>
    <cs:fontRef idx="minor">
      <a:schemeClr val="tx1">
        <a:lumMod val="65000"/>
        <a:lumOff val="35000"/>
      </a:schemeClr>
    </cs:fontRef>
    <cs:spPr/>
    <cs:defRPr dirty="0" lang="en-US" sz="900"/>
  </cs:seriesAxis>
  <cs:seriesLine>
    <cs:lnRef idx="0">
      <a:schemeClr val="accent1"/>
    </cs:lnRef>
    <cs:fillRef idx="0">
      <a:schemeClr val="accent1"/>
    </cs:fillRef>
    <cs:effectRef idx="0">
      <a:schemeClr val="accent1"/>
    </cs:effectRef>
    <cs:fontRef idx="minor">
      <a:schemeClr val="tx1"/>
    </cs:fontRef>
    <cs:spPr>
      <a:ln cap="flat" w="9525">
        <a:solidFill>
          <a:schemeClr val="tx1">
            <a:lumMod val="35000"/>
            <a:lumOff val="65000"/>
          </a:schemeClr>
        </a:solidFill>
        <a:round/>
      </a:ln>
    </cs:spPr>
  </cs:seriesLine>
  <cs:title>
    <cs:lnRef idx="0">
      <a:schemeClr val="accent1"/>
    </cs:lnRef>
    <cs:fillRef idx="0">
      <a:schemeClr val="accent1"/>
    </cs:fillRef>
    <cs:effectRef idx="0">
      <a:schemeClr val="accent1"/>
    </cs:effectRef>
    <cs:fontRef idx="minor">
      <a:schemeClr val="tx1">
        <a:lumMod val="65000"/>
        <a:lumOff val="35000"/>
      </a:schemeClr>
    </cs:fontRef>
    <cs:spPr/>
    <cs:defRPr b="0" baseline="0" dirty="0" lang="en-US" spc="0" sz="1400">
      <a:latin typeface="+mn-lt"/>
    </cs:defRPr>
  </cs:title>
  <cs:trendline>
    <cs:lnRef idx="0">
      <a:schemeClr val="accent1"/>
    </cs:lnRef>
    <cs:fillRef idx="0">
      <a:schemeClr val="accent1"/>
    </cs:fillRef>
    <cs:effectRef idx="0">
      <a:schemeClr val="accent1"/>
    </cs:effectRef>
    <cs:fontRef idx="minor">
      <a:schemeClr val="tx1"/>
    </cs:fontRef>
    <cs:spPr>
      <a:ln cap="flat" w="9525">
        <a:solidFill>
          <a:schemeClr val="tx1">
            <a:lumMod val="35000"/>
            <a:lumOff val="65000"/>
          </a:schemeClr>
        </a:solidFill>
        <a:round/>
      </a:ln>
    </cs:spPr>
  </cs:trendline>
  <cs:trendlineLabel>
    <cs:lnRef idx="0">
      <a:schemeClr val="accent1"/>
    </cs:lnRef>
    <cs:fillRef idx="0">
      <a:schemeClr val="accent1"/>
    </cs:fillRef>
    <cs:effectRef idx="0">
      <a:schemeClr val="accent1"/>
    </cs:effectRef>
    <cs:fontRef idx="minor">
      <a:schemeClr val="tx1"/>
    </cs:fontRef>
    <cs:spPr>
      <a:ln cap="flat" w="9525">
        <a:solidFill>
          <a:schemeClr val="tx1">
            <a:lumMod val="35000"/>
            <a:lumOff val="65000"/>
          </a:schemeClr>
        </a:solidFill>
        <a:round/>
      </a:ln>
    </cs:spPr>
  </cs:trendlineLabel>
  <cs:upBar>
    <cs:lnRef idx="0">
      <a:schemeClr val="accent1"/>
    </cs:lnRef>
    <cs:fillRef idx="0">
      <a:schemeClr val="accent1"/>
    </cs:fillRef>
    <cs:effectRef idx="0">
      <a:schemeClr val="accent1"/>
    </cs:effectRef>
    <cs:fontRef idx="minor">
      <a:schemeClr val="tx1"/>
    </cs:fontRef>
    <cs:spPr>
      <a:solidFill>
        <a:schemeClr val="lt1"/>
      </a:solidFill>
      <a:ln cap="flat" w="9525">
        <a:solidFill>
          <a:schemeClr val="tx1">
            <a:lumMod val="65000"/>
            <a:lumOff val="35000"/>
          </a:schemeClr>
        </a:solidFill>
        <a:round/>
      </a:ln>
    </cs:spPr>
  </cs:upBar>
  <cs:valueAxis>
    <cs:lnRef idx="0">
      <a:schemeClr val="accent1"/>
    </cs:lnRef>
    <cs:fillRef idx="0">
      <a:schemeClr val="accent1"/>
    </cs:fillRef>
    <cs:effectRef idx="0">
      <a:schemeClr val="accent1"/>
    </cs:effectRef>
    <cs:fontRef idx="minor">
      <a:schemeClr val="tx1">
        <a:lumMod val="65000"/>
        <a:lumOff val="35000"/>
      </a:schemeClr>
    </cs:fontRef>
    <cs:spPr/>
    <cs:defRPr dirty="0" lang="en-US" sz="900"/>
  </cs:valueAxis>
  <cs:wall>
    <cs:lnRef idx="0">
      <a:schemeClr val="accent1"/>
    </cs:lnRef>
    <cs:fillRef idx="0">
      <a:schemeClr val="accent1"/>
    </cs:fillRef>
    <cs:effectRef idx="0">
      <a:schemeClr val="accent1"/>
    </cs:effectRef>
    <cs:fontRef idx="minor">
      <a:schemeClr val="tx1"/>
    </cs:fontRef>
    <cs:spPr>
      <a:noFill/>
      <a:ln>
        <a:noFill/>
      </a:ln>
    </cs:spPr>
  </cs:wall>
</cs:chartStyle>
</file>

<file path=ppt/notesMasters/_rels/notesMaster1.xml.rels><?xml version="1.0" encoding="UTF-8" standalone="no"?><Relationships xmlns="http://schemas.openxmlformats.org/package/2006/relationships"><Relationship Id="rId1" Target="../theme/theme2.xml" Type="http://schemas.openxmlformats.org/officeDocument/2006/relationships/theme"/></Relationships>
</file>

<file path=ppt/notesMasters/notesMaster1.xml><?xml version="1.0" encoding="utf-8"?>
<p:notesMaster xmlns:p="http://schemas.openxmlformats.org/presentationml/2006/main" xmlns:a="http://schemas.openxmlformats.org/drawing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sz="quarter" type="hdr"/>
          </p:nvPr>
        </p:nvSpPr>
        <p:spPr>
          <a:xfrm>
            <a:off x="0" y="0"/>
            <a:ext cx="2971800" cy="458788"/>
          </a:xfrm>
          <a:prstGeom prst="rect">
            <a:avLst/>
          </a:prstGeom>
        </p:spPr>
        <p:txBody>
          <a:bodyPr bIns="45720" lIns="91440" rIns="91440" rtlCol="0" tIns="45720" vert="horz"/>
          <a:lstStyle>
            <a:lvl1pPr algn="l">
              <a:defRPr sz="1200"/>
            </a:lvl1pPr>
          </a:lstStyle>
          <a:p>
            <a:endParaRPr lang="en-US"/>
          </a:p>
        </p:txBody>
      </p:sp>
      <p:sp>
        <p:nvSpPr>
          <p:cNvPr id="3" name="Date Placeholder 2"/>
          <p:cNvSpPr>
            <a:spLocks noGrp="1"/>
          </p:cNvSpPr>
          <p:nvPr>
            <p:ph idx="1" type="dt"/>
          </p:nvPr>
        </p:nvSpPr>
        <p:spPr>
          <a:xfrm>
            <a:off x="3884613" y="0"/>
            <a:ext cx="2971800" cy="458788"/>
          </a:xfrm>
          <a:prstGeom prst="rect">
            <a:avLst/>
          </a:prstGeom>
        </p:spPr>
        <p:txBody>
          <a:bodyPr bIns="45720" lIns="91440" rIns="91440" rtlCol="0" tIns="45720" vert="horz"/>
          <a:lstStyle>
            <a:lvl1pPr algn="r">
              <a:defRPr sz="1200"/>
            </a:lvl1pPr>
          </a:lstStyle>
          <a:p>
            <a:fld id="{44B65459-4C01-9248-BDAA-F28591FAF6F5}" type="datetimeFigureOut">
              <a:rPr lang="en-US" smtClean="0"/>
              <a:t>4/4/17</a:t>
            </a:fld>
            <a:endParaRPr lang="en-US"/>
          </a:p>
        </p:txBody>
      </p:sp>
      <p:sp>
        <p:nvSpPr>
          <p:cNvPr id="4" name="Slide Image Placeholder 3"/>
          <p:cNvSpPr>
            <a:spLocks noChangeAspect="1" noGrp="1" noRot="1"/>
          </p:cNvSpPr>
          <p:nvPr>
            <p:ph idx="2" type="sldImg"/>
          </p:nvPr>
        </p:nvSpPr>
        <p:spPr>
          <a:xfrm>
            <a:off x="685800" y="1143000"/>
            <a:ext cx="5486400" cy="3086100"/>
          </a:xfrm>
          <a:prstGeom prst="rect">
            <a:avLst/>
          </a:prstGeom>
          <a:noFill/>
          <a:ln w="12700">
            <a:solidFill>
              <a:prstClr val="black"/>
            </a:solidFill>
          </a:ln>
        </p:spPr>
        <p:txBody>
          <a:bodyPr anchor="ctr" bIns="45720" lIns="91440" rIns="91440" rtlCol="0" tIns="45720" vert="horz"/>
          <a:lstStyle/>
          <a:p>
            <a:endParaRPr lang="en-US"/>
          </a:p>
        </p:txBody>
      </p:sp>
      <p:sp>
        <p:nvSpPr>
          <p:cNvPr id="5" name="Notes Placeholder 4"/>
          <p:cNvSpPr>
            <a:spLocks noGrp="1"/>
          </p:cNvSpPr>
          <p:nvPr>
            <p:ph idx="3" sz="quarter" type="body"/>
          </p:nvPr>
        </p:nvSpPr>
        <p:spPr>
          <a:xfrm>
            <a:off x="685800" y="4400550"/>
            <a:ext cx="5486400" cy="3600450"/>
          </a:xfrm>
          <a:prstGeom prst="rect">
            <a:avLst/>
          </a:prstGeom>
        </p:spPr>
        <p:txBody>
          <a:bodyPr bIns="45720" lIns="91440" rIns="91440" rtlCol="0" tIns="45720" vert="horz"/>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idx="4" sz="quarter" type="ftr"/>
          </p:nvPr>
        </p:nvSpPr>
        <p:spPr>
          <a:xfrm>
            <a:off x="0" y="8685213"/>
            <a:ext cx="2971800" cy="458787"/>
          </a:xfrm>
          <a:prstGeom prst="rect">
            <a:avLst/>
          </a:prstGeom>
        </p:spPr>
        <p:txBody>
          <a:bodyPr anchor="b" bIns="45720" lIns="91440" rIns="91440" rtlCol="0" tIns="45720" vert="horz"/>
          <a:lstStyle>
            <a:lvl1pPr algn="l">
              <a:defRPr sz="1200"/>
            </a:lvl1pPr>
          </a:lstStyle>
          <a:p>
            <a:endParaRPr lang="en-US"/>
          </a:p>
        </p:txBody>
      </p:sp>
      <p:sp>
        <p:nvSpPr>
          <p:cNvPr id="7" name="Slide Number Placeholder 6"/>
          <p:cNvSpPr>
            <a:spLocks noGrp="1"/>
          </p:cNvSpPr>
          <p:nvPr>
            <p:ph idx="5" sz="quarter" type="sldNum"/>
          </p:nvPr>
        </p:nvSpPr>
        <p:spPr>
          <a:xfrm>
            <a:off x="3884613" y="8685213"/>
            <a:ext cx="2971800" cy="458787"/>
          </a:xfrm>
          <a:prstGeom prst="rect">
            <a:avLst/>
          </a:prstGeom>
        </p:spPr>
        <p:txBody>
          <a:bodyPr anchor="b" bIns="45720" lIns="91440" rIns="91440" rtlCol="0" tIns="45720" vert="horz"/>
          <a:lstStyle>
            <a:lvl1pPr algn="r">
              <a:defRPr sz="1200"/>
            </a:lvl1pPr>
          </a:lstStyle>
          <a:p>
            <a:fld id="{69327042-6B61-B148-8485-8BBBFAA13D24}" type="slidenum">
              <a:rPr lang="en-US" smtClean="0"/>
              <a:t>‹#›</a:t>
            </a:fld>
            <a:endParaRPr lang="en-US"/>
          </a:p>
        </p:txBody>
      </p:sp>
    </p:spTree>
    <p:extLst>
      <p:ext uri="{BB962C8B-B14F-4D97-AF65-F5344CB8AC3E}">
        <p14:creationId xmlns:p14="http://schemas.microsoft.com/office/powerpoint/2010/main" val="1080321138"/>
      </p:ext>
    </p:extLst>
  </p:cSld>
  <p:clrMap accent1="accent1" accent2="accent2" accent3="accent3" accent4="accent4" accent5="accent5" accent6="accent6" bg1="lt1" bg2="lt2" folHlink="folHlink" hlink="hlink" tx1="dk1" tx2="dk2"/>
  <p:notesStyle>
    <a:lvl1pPr algn="l" defTabSz="914400" eaLnBrk="1" hangingPunct="1" latinLnBrk="0" marL="0" rtl="0">
      <a:defRPr kern="1200" sz="1200">
        <a:solidFill>
          <a:schemeClr val="tx1"/>
        </a:solidFill>
        <a:latin typeface="+mn-lt"/>
        <a:ea typeface="+mn-ea"/>
        <a:cs typeface="+mn-cs"/>
      </a:defRPr>
    </a:lvl1pPr>
    <a:lvl2pPr algn="l" defTabSz="914400" eaLnBrk="1" hangingPunct="1" latinLnBrk="0" marL="457200" rtl="0">
      <a:defRPr kern="1200" sz="1200">
        <a:solidFill>
          <a:schemeClr val="tx1"/>
        </a:solidFill>
        <a:latin typeface="+mn-lt"/>
        <a:ea typeface="+mn-ea"/>
        <a:cs typeface="+mn-cs"/>
      </a:defRPr>
    </a:lvl2pPr>
    <a:lvl3pPr algn="l" defTabSz="914400" eaLnBrk="1" hangingPunct="1" latinLnBrk="0" marL="914400" rtl="0">
      <a:defRPr kern="1200" sz="1200">
        <a:solidFill>
          <a:schemeClr val="tx1"/>
        </a:solidFill>
        <a:latin typeface="+mn-lt"/>
        <a:ea typeface="+mn-ea"/>
        <a:cs typeface="+mn-cs"/>
      </a:defRPr>
    </a:lvl3pPr>
    <a:lvl4pPr algn="l" defTabSz="914400" eaLnBrk="1" hangingPunct="1" latinLnBrk="0" marL="1371600" rtl="0">
      <a:defRPr kern="1200" sz="1200">
        <a:solidFill>
          <a:schemeClr val="tx1"/>
        </a:solidFill>
        <a:latin typeface="+mn-lt"/>
        <a:ea typeface="+mn-ea"/>
        <a:cs typeface="+mn-cs"/>
      </a:defRPr>
    </a:lvl4pPr>
    <a:lvl5pPr algn="l" defTabSz="914400" eaLnBrk="1" hangingPunct="1" latinLnBrk="0" marL="1828800" rtl="0">
      <a:defRPr kern="1200" sz="1200">
        <a:solidFill>
          <a:schemeClr val="tx1"/>
        </a:solidFill>
        <a:latin typeface="+mn-lt"/>
        <a:ea typeface="+mn-ea"/>
        <a:cs typeface="+mn-cs"/>
      </a:defRPr>
    </a:lvl5pPr>
    <a:lvl6pPr algn="l" defTabSz="914400" eaLnBrk="1" hangingPunct="1" latinLnBrk="0" marL="2286000" rtl="0">
      <a:defRPr kern="1200" sz="1200">
        <a:solidFill>
          <a:schemeClr val="tx1"/>
        </a:solidFill>
        <a:latin typeface="+mn-lt"/>
        <a:ea typeface="+mn-ea"/>
        <a:cs typeface="+mn-cs"/>
      </a:defRPr>
    </a:lvl6pPr>
    <a:lvl7pPr algn="l" defTabSz="914400" eaLnBrk="1" hangingPunct="1" latinLnBrk="0" marL="2743200" rtl="0">
      <a:defRPr kern="1200" sz="1200">
        <a:solidFill>
          <a:schemeClr val="tx1"/>
        </a:solidFill>
        <a:latin typeface="+mn-lt"/>
        <a:ea typeface="+mn-ea"/>
        <a:cs typeface="+mn-cs"/>
      </a:defRPr>
    </a:lvl7pPr>
    <a:lvl8pPr algn="l" defTabSz="914400" eaLnBrk="1" hangingPunct="1" latinLnBrk="0" marL="3200400" rtl="0">
      <a:defRPr kern="1200" sz="1200">
        <a:solidFill>
          <a:schemeClr val="tx1"/>
        </a:solidFill>
        <a:latin typeface="+mn-lt"/>
        <a:ea typeface="+mn-ea"/>
        <a:cs typeface="+mn-cs"/>
      </a:defRPr>
    </a:lvl8pPr>
    <a:lvl9pPr algn="l" defTabSz="914400" eaLnBrk="1" hangingPunct="1" latinLnBrk="0" marL="3657600" rtl="0">
      <a:defRPr kern="1200" sz="1200">
        <a:solidFill>
          <a:schemeClr val="tx1"/>
        </a:solidFill>
        <a:latin typeface="+mn-lt"/>
        <a:ea typeface="+mn-ea"/>
        <a:cs typeface="+mn-cs"/>
      </a:defRPr>
    </a:lvl9pPr>
  </p:notesStyle>
</p:notesMaster>
<!-- $Id$ -->
</file>

<file path=ppt/notesSlides/_rels/notesSlide1.xml.rels><?xml version="1.0" encoding="UTF-8" standalone="no"?><Relationships xmlns="http://schemas.openxmlformats.org/package/2006/relationships"><Relationship Id="rId1" Target="../notesMasters/notesMaster1.xml" Type="http://schemas.openxmlformats.org/officeDocument/2006/relationships/notesMaster"/><Relationship Id="rId2" Target="../slides/slide1.xml" Type="http://schemas.openxmlformats.org/officeDocument/2006/relationships/slide"/></Relationships>
</file>

<file path=ppt/notesSlides/notesSlide1.xml><?xml version="1.0" encoding="utf-8"?>
<p:notes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p:spTree>
      <p:nvGrpSpPr>
        <p:cNvPr id="1" name=""/>
        <p:cNvGrpSpPr/>
        <p:nvPr/>
      </p:nvGrpSpPr>
      <p:grpSpPr>
        <a:xfrm>
          <a:off x="0" y="0"/>
          <a:ext cx="0" cy="0"/>
          <a:chOff x="0" y="0"/>
          <a:chExt cx="0" cy="0"/>
        </a:xfrm>
      </p:grpSpPr>
      <p:sp>
        <p:nvSpPr>
          <p:cNvPr id="1" name="shape1"/>
          <p:cNvSpPr>
            <a:spLocks noChangeArrowheads="1" noGrp="1"/>
          </p:cNvSpPr>
          <p:nvPr>
            <p:ph idx="1" type="body"/>
          </p:nvPr>
        </p:nvSpPr>
        <p:spPr>
          <a:noFill/>
          <a:ln/>
        </p:spPr>
        <p:txBody>
          <a:bodyPr rtlCol="0"/>
          <a:lstStyle/>
          <a:p>
            <a:pPr/>
            <a:r>
              <a:rPr dirty="0" lang="en-US"/>
              <a:t/>
            </a:r>
          </a:p>
        </p:txBody>
      </p:sp>
    </p:spTree>
  </p:cSld>
  <p:clrMapOvr>
    <a:masterClrMapping/>
  </p:clrMapOvr>
</p:note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reserve="1" type="obj">
  <p:cSld name="Title Slide">
    <p:spTree>
      <p:nvGrpSpPr>
        <p:cNvPr id="1" name=""/>
        <p:cNvGrpSpPr/>
        <p:nvPr/>
      </p:nvGrpSpPr>
      <p:grpSpPr>
        <a:xfrm>
          <a:off x="0" y="0"/>
          <a:ext cx="0" cy="0"/>
          <a:chOff x="0" y="0"/>
          <a:chExt cx="0" cy="0"/>
        </a:xfrm>
      </p:grpSpPr>
      <p:sp>
        <p:nvSpPr>
          <p:cNvPr id="2" name="Holder 2">
            <a:extLst>
              <a:ext uri="{9620FD25-F42D-4260-A59F-68BC6ED7F3BA}">
                <a16:creationId xmlns:a16="http://schemas.microsoft.com/office/drawing/2010/main" id="{2D79424B-D8B3-4280-A02A-DDDBCAA03438}"/>
              </a:ext>
            </a:extLst>
          </p:cNvPr>
          <p:cNvSpPr>
            <a:spLocks noGrp="true"/>
          </p:cNvSpPr>
          <p:nvPr>
            <p:ph type="title"/>
          </p:nvPr>
        </p:nvSpPr>
        <p:spPr>
          <a:xfrm rot="0">
            <a:off x="3195574" y="2067305"/>
            <a:ext cx="5800851" cy="482600"/>
          </a:xfrm>
          <a:prstGeom prst="rect">
            <a:avLst/>
          </a:prstGeom>
        </p:spPr>
        <p:txBody>
          <a:bodyPr bIns="0" lIns="0" rIns="0" rtlCol="0" tIns="0" wrap="square">
            <a:spAutoFit/>
          </a:bodyPr>
          <a:lstStyle>
            <a:lvl1pPr lvl="0">
              <a:defRPr b="0" dirty="0" i="0" lang="en-US" sz="3200">
                <a:solidFill>
                  <a:schemeClr val="tx1"/>
                </a:solidFill>
                <a:latin typeface="Trebuchet MS"/>
              </a:defRPr>
            </a:lvl1pPr>
          </a:lstStyle>
          <a:p>
            <a:pPr/>
            <a:r>
              <a:rPr dirty="0" lang="en-US"/>
              <a:t/>
            </a:r>
            <a:endParaRPr dirty="0" lang="en-US"/>
          </a:p>
        </p:txBody>
      </p:sp>
      <p:sp>
        <p:nvSpPr>
          <p:cNvPr id="3" name="Holder 3">
            <a:extLst>
              <a:ext uri="{912F6C90-830F-4E90-AAD3-0D9A3A4B965A}">
                <a16:creationId xmlns:a16="http://schemas.microsoft.com/office/drawing/2010/main" id="{ABAD54D1-F856-4D46-B60C-EAD772A8E81F}"/>
              </a:ext>
            </a:extLst>
          </p:cNvPr>
          <p:cNvSpPr>
            <a:spLocks noGrp="true"/>
          </p:cNvSpPr>
          <p:nvPr>
            <p:ph idx="1" type="subTitle"/>
          </p:nvPr>
        </p:nvSpPr>
        <p:spPr>
          <a:xfrm rot="0">
            <a:off x="1828800" y="3840479"/>
            <a:ext cx="8534400" cy="266700"/>
          </a:xfrm>
          <a:prstGeom prst="rect">
            <a:avLst/>
          </a:prstGeom>
        </p:spPr>
        <p:txBody>
          <a:bodyPr bIns="0" lIns="0" rIns="0" rtlCol="0" tIns="0" wrap="square">
            <a:spAutoFit/>
          </a:bodyPr>
          <a:lstStyle/>
          <a:p>
            <a:pPr/>
            <a:r>
              <a:rPr dirty="0" lang="en-US"/>
              <a:t/>
            </a:r>
            <a:endParaRPr dirty="0" lang="en-US"/>
          </a:p>
        </p:txBody>
      </p:sp>
      <p:sp>
        <p:nvSpPr>
          <p:cNvPr id="4" name="Holder 4">
            <a:extLst>
              <a:ext uri="{0471E1C6-232E-442B-977F-B54258C81AEB}">
                <a16:creationId xmlns:a16="http://schemas.microsoft.com/office/drawing/2010/main" id="{D857806B-D818-4493-BD81-02F3D2712BCF}"/>
              </a:ext>
            </a:extLst>
          </p:cNvPr>
          <p:cNvSpPr>
            <a:spLocks noGrp="true"/>
          </p:cNvSpPr>
          <p:nvPr>
            <p:ph idx="11" sz="quarter" type="ftr"/>
          </p:nvPr>
        </p:nvSpPr>
        <p:spPr/>
        <p:txBody>
          <a:bodyPr bIns="0" lIns="0" rIns="0" rtlCol="0" tIns="0"/>
          <a:lstStyle>
            <a:lvl1pPr algn="ctr" lvl="0">
              <a:defRPr dirty="0" lang="en-US">
                <a:solidFill>
                  <a:schemeClr val="tx1">
                    <a:tint val="75000"/>
                  </a:schemeClr>
                </a:solidFill>
              </a:defRPr>
            </a:lvl1pPr>
          </a:lstStyle>
          <a:p>
            <a:pPr/>
            <a:r>
              <a:rPr dirty="0" lang="en-US"/>
              <a:t/>
            </a:r>
            <a:endParaRPr dirty="0" lang="en-US"/>
          </a:p>
        </p:txBody>
      </p:sp>
      <p:sp>
        <p:nvSpPr>
          <p:cNvPr id="5" name="Holder 5">
            <a:extLst>
              <a:ext uri="{81DB222B-2A7B-4DD5-9144-7EC533E30EE6}">
                <a16:creationId xmlns:a16="http://schemas.microsoft.com/office/drawing/2010/main" id="{5BC03545-A8B7-4370-B93A-1B81C736BA60}"/>
              </a:ext>
            </a:extLst>
          </p:cNvPr>
          <p:cNvSpPr>
            <a:spLocks noGrp="true"/>
          </p:cNvSpPr>
          <p:nvPr>
            <p:ph idx="10" sz="half" type="dt"/>
          </p:nvPr>
        </p:nvSpPr>
        <p:spPr/>
        <p:txBody>
          <a:bodyPr bIns="0" lIns="0" rIns="0" rtlCol="0" tIns="0"/>
          <a:lstStyle>
            <a:lvl1pPr algn="l" lvl="0">
              <a:defRPr dirty="0" lang="en-US">
                <a:solidFill>
                  <a:schemeClr val="tx1">
                    <a:tint val="75000"/>
                  </a:schemeClr>
                </a:solidFill>
              </a:defRPr>
            </a:lvl1pPr>
          </a:lstStyle>
          <a:p>
            <a:pPr/>
            <a:fld id="{66BFAF37-5303-43BB-9929-B00A52DF23A8}" type="datetime1">
              <a:t>9/6/2024</a:t>
            </a:fld>
            <a:endParaRPr dirty="0" lang="en-US"/>
          </a:p>
        </p:txBody>
      </p:sp>
      <p:sp>
        <p:nvSpPr>
          <p:cNvPr id="6" name="Holder 6">
            <a:extLst>
              <a:ext uri="{466714E9-5F7B-48A8-B793-352C871AC9FA}">
                <a16:creationId xmlns:a16="http://schemas.microsoft.com/office/drawing/2010/main" id="{29C270B0-1930-4463-93B4-D6FD5512DF59}"/>
              </a:ext>
            </a:extLst>
          </p:cNvPr>
          <p:cNvSpPr>
            <a:spLocks noGrp="true"/>
          </p:cNvSpPr>
          <p:nvPr>
            <p:ph idx="12" sz="quarter" type="sldNum"/>
          </p:nvPr>
        </p:nvSpPr>
        <p:spPr/>
        <p:txBody>
          <a:bodyPr bIns="0" lIns="0" rIns="0" rtlCol="0" tIns="0"/>
          <a:lstStyle>
            <a:lvl1pPr lvl="0">
              <a:defRPr b="0" dirty="0" i="0" lang="en-US" sz="1100">
                <a:solidFill>
                  <a:srgbClr val="2d936b"/>
                </a:solidFill>
                <a:latin typeface="Trebuchet MS"/>
              </a:defRPr>
            </a:lvl1pPr>
          </a:lstStyle>
          <a:p>
            <a:pPr marL="38100">
              <a:lnSpc>
                <a:spcPct val="100000"/>
              </a:lnSpc>
              <a:spcBef>
                <a:spcPts val="55"/>
              </a:spcBef>
            </a:pPr>
            <a:fld id="{370FF46C-6E3D-4E00-B60F-19FD1FFF1D1F}" type="slidenum"/>
            <a:endParaRPr dirty="0" lang="en-US" spc="10"/>
          </a:p>
        </p:txBody>
      </p:sp>
    </p:spTree>
    <p:extLst>
      <p:ext uri="{26ECC0DD-8654-4663-8462-088A5D7F2D02}">
        <p14:creationId xmlns:p14="http://schemas.microsoft.com/office/powerpoint/2010/main" val="1725599294757"/>
      </p:ext>
    </p:extLst>
  </p:cSld>
  <p:clrMapOvr>
    <a:masterClrMapping/>
  </p:clrMapOvr>
</p:sldLayout>
</file>

<file path=ppt/slideLayouts/slideLayout2.xml><?xml version="1.0" encoding="utf-8"?>
<p:sldLayout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reserve="1" type="obj">
  <p:cSld name="Title and Content">
    <p:spTree>
      <p:nvGrpSpPr>
        <p:cNvPr id="1" name=""/>
        <p:cNvGrpSpPr/>
        <p:nvPr/>
      </p:nvGrpSpPr>
      <p:grpSpPr>
        <a:xfrm>
          <a:off x="0" y="0"/>
          <a:ext cx="0" cy="0"/>
          <a:chOff x="0" y="0"/>
          <a:chExt cx="0" cy="0"/>
        </a:xfrm>
      </p:grpSpPr>
      <p:sp>
        <p:nvSpPr>
          <p:cNvPr id="2" name="Holder 2">
            <a:extLst>
              <a:ext uri="{9125F157-15F7-4916-99DC-3022FD740808}">
                <a16:creationId xmlns:a16="http://schemas.microsoft.com/office/drawing/2010/main" id="{66D1CCA8-BC68-42AB-8EC6-C1C4C2B3876F}"/>
              </a:ext>
            </a:extLst>
          </p:cNvPr>
          <p:cNvSpPr>
            <a:spLocks noGrp="true"/>
          </p:cNvSpPr>
          <p:nvPr>
            <p:ph type="title"/>
          </p:nvPr>
        </p:nvSpPr>
        <p:spPr>
          <a:xfrm rot="0">
            <a:off x="755331" y="385444"/>
            <a:ext cx="10681334" cy="723901"/>
          </a:xfrm>
        </p:spPr>
        <p:txBody>
          <a:bodyPr bIns="0" lIns="0" rIns="0" rtlCol="0" tIns="0"/>
          <a:lstStyle>
            <a:lvl1pPr lvl="0">
              <a:defRPr b="1" dirty="0" i="0" lang="en-US" sz="4800">
                <a:solidFill>
                  <a:schemeClr val="tx1"/>
                </a:solidFill>
                <a:latin typeface="Trebuchet MS"/>
              </a:defRPr>
            </a:lvl1pPr>
          </a:lstStyle>
          <a:p>
            <a:pPr/>
            <a:r>
              <a:rPr dirty="0" lang="en-US"/>
              <a:t/>
            </a:r>
            <a:endParaRPr dirty="0" lang="en-US"/>
          </a:p>
        </p:txBody>
      </p:sp>
      <p:sp>
        <p:nvSpPr>
          <p:cNvPr id="3" name="Holder 3">
            <a:extLst>
              <a:ext uri="{F5E88C03-0D3F-4BD3-B897-789AEA2F4B3E}">
                <a16:creationId xmlns:a16="http://schemas.microsoft.com/office/drawing/2010/main" id="{794E265C-AA6F-44C8-A268-0F79261ED297}"/>
              </a:ext>
            </a:extLst>
          </p:cNvPr>
          <p:cNvSpPr>
            <a:spLocks noGrp="true"/>
          </p:cNvSpPr>
          <p:nvPr>
            <p:ph idx="1" type="body"/>
          </p:nvPr>
        </p:nvSpPr>
        <p:spPr>
          <a:xfrm rot="0">
            <a:off x="609600" y="1577340"/>
            <a:ext cx="10972800" cy="266700"/>
          </a:xfrm>
        </p:spPr>
        <p:txBody>
          <a:bodyPr bIns="0" lIns="0" rIns="0" rtlCol="0" tIns="0"/>
          <a:lstStyle/>
          <a:p>
            <a:pPr/>
            <a:r>
              <a:rPr dirty="0" lang="en-US"/>
              <a:t/>
            </a:r>
            <a:endParaRPr dirty="0" lang="en-US"/>
          </a:p>
        </p:txBody>
      </p:sp>
      <p:sp>
        <p:nvSpPr>
          <p:cNvPr id="4" name="Holder 4">
            <a:extLst>
              <a:ext uri="{7A514204-2271-4317-BFEE-3C1C7B5F3693}">
                <a16:creationId xmlns:a16="http://schemas.microsoft.com/office/drawing/2010/main" id="{1398E018-31BA-4C24-B1C1-4E1BB7382513}"/>
              </a:ext>
            </a:extLst>
          </p:cNvPr>
          <p:cNvSpPr>
            <a:spLocks noGrp="true"/>
          </p:cNvSpPr>
          <p:nvPr>
            <p:ph idx="11" sz="quarter" type="ftr"/>
          </p:nvPr>
        </p:nvSpPr>
        <p:spPr/>
        <p:txBody>
          <a:bodyPr bIns="0" lIns="0" rIns="0" rtlCol="0" tIns="0"/>
          <a:lstStyle>
            <a:lvl1pPr algn="ctr" lvl="0">
              <a:defRPr dirty="0" lang="en-US">
                <a:solidFill>
                  <a:schemeClr val="tx1">
                    <a:tint val="75000"/>
                  </a:schemeClr>
                </a:solidFill>
              </a:defRPr>
            </a:lvl1pPr>
          </a:lstStyle>
          <a:p>
            <a:pPr/>
            <a:r>
              <a:rPr dirty="0" lang="en-US"/>
              <a:t/>
            </a:r>
            <a:endParaRPr dirty="0" lang="en-US"/>
          </a:p>
        </p:txBody>
      </p:sp>
      <p:sp>
        <p:nvSpPr>
          <p:cNvPr id="5" name="Holder 5">
            <a:extLst>
              <a:ext uri="{7BF9CB39-6B20-4365-A1A8-4229C63DA935}">
                <a16:creationId xmlns:a16="http://schemas.microsoft.com/office/drawing/2010/main" id="{965290EC-986B-46B7-A1ED-D35161277BB6}"/>
              </a:ext>
            </a:extLst>
          </p:cNvPr>
          <p:cNvSpPr>
            <a:spLocks noGrp="true"/>
          </p:cNvSpPr>
          <p:nvPr>
            <p:ph idx="10" sz="half" type="dt"/>
          </p:nvPr>
        </p:nvSpPr>
        <p:spPr/>
        <p:txBody>
          <a:bodyPr bIns="0" lIns="0" rIns="0" rtlCol="0" tIns="0"/>
          <a:lstStyle>
            <a:lvl1pPr algn="l" lvl="0">
              <a:defRPr dirty="0" lang="en-US">
                <a:solidFill>
                  <a:schemeClr val="tx1">
                    <a:tint val="75000"/>
                  </a:schemeClr>
                </a:solidFill>
              </a:defRPr>
            </a:lvl1pPr>
          </a:lstStyle>
          <a:p>
            <a:pPr/>
            <a:fld id="{75CEC10C-E3E8-4C5E-A032-7617AAAFCBEC}" type="datetime1">
              <a:t>9/6/2024</a:t>
            </a:fld>
            <a:endParaRPr dirty="0" lang="en-US"/>
          </a:p>
        </p:txBody>
      </p:sp>
      <p:sp>
        <p:nvSpPr>
          <p:cNvPr id="6" name="Holder 6">
            <a:extLst>
              <a:ext uri="{B68914D8-7284-4E59-8947-E46ADAC21469}">
                <a16:creationId xmlns:a16="http://schemas.microsoft.com/office/drawing/2010/main" id="{3B2EEAC6-CCE0-4690-84C4-791B838F98C9}"/>
              </a:ext>
            </a:extLst>
          </p:cNvPr>
          <p:cNvSpPr>
            <a:spLocks noGrp="true"/>
          </p:cNvSpPr>
          <p:nvPr>
            <p:ph idx="12" sz="quarter" type="sldNum"/>
          </p:nvPr>
        </p:nvSpPr>
        <p:spPr/>
        <p:txBody>
          <a:bodyPr bIns="0" lIns="0" rIns="0" rtlCol="0" tIns="0"/>
          <a:lstStyle>
            <a:lvl1pPr lvl="0">
              <a:defRPr b="0" dirty="0" i="0" lang="en-US" sz="1100">
                <a:solidFill>
                  <a:srgbClr val="2d936b"/>
                </a:solidFill>
                <a:latin typeface="Trebuchet MS"/>
              </a:defRPr>
            </a:lvl1pPr>
          </a:lstStyle>
          <a:p>
            <a:pPr marL="38100">
              <a:lnSpc>
                <a:spcPct val="100000"/>
              </a:lnSpc>
              <a:spcBef>
                <a:spcPts val="55"/>
              </a:spcBef>
            </a:pPr>
            <a:fld id="{0FE4F13C-5CA8-4E15-90CF-143DFBE1C8FD}" type="slidenum"/>
            <a:endParaRPr dirty="0" lang="en-US" spc="10"/>
          </a:p>
        </p:txBody>
      </p:sp>
    </p:spTree>
    <p:extLst>
      <p:ext uri="{DA12C987-4F85-47D0-B5EB-B61A93C12593}">
        <p14:creationId xmlns:p14="http://schemas.microsoft.com/office/powerpoint/2010/main" val="1725599294759"/>
      </p:ext>
    </p:extLst>
  </p:cSld>
  <p:clrMapOvr>
    <a:masterClrMapping/>
  </p:clrMapOvr>
</p:sldLayout>
</file>

<file path=ppt/slideLayouts/slideLayout3.xml><?xml version="1.0" encoding="utf-8"?>
<p:sldLayout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reserve="1" type="obj">
  <p:cSld name="Two Content">
    <p:spTree>
      <p:nvGrpSpPr>
        <p:cNvPr id="1" name=""/>
        <p:cNvGrpSpPr/>
        <p:nvPr/>
      </p:nvGrpSpPr>
      <p:grpSpPr>
        <a:xfrm>
          <a:off x="0" y="0"/>
          <a:ext cx="0" cy="0"/>
          <a:chOff x="0" y="0"/>
          <a:chExt cx="0" cy="0"/>
        </a:xfrm>
      </p:grpSpPr>
      <p:sp>
        <p:nvSpPr>
          <p:cNvPr id="2" name="Holder 2">
            <a:extLst>
              <a:ext uri="{8A14E4D3-7EE0-4E66-8CDD-677FD298A95A}">
                <a16:creationId xmlns:a16="http://schemas.microsoft.com/office/drawing/2010/main" id="{3443F79D-8E23-45C2-A2C9-7270F14066CB}"/>
              </a:ext>
            </a:extLst>
          </p:cNvPr>
          <p:cNvSpPr>
            <a:spLocks noGrp="true"/>
          </p:cNvSpPr>
          <p:nvPr>
            <p:ph type="title"/>
          </p:nvPr>
        </p:nvSpPr>
        <p:spPr>
          <a:xfrm rot="0">
            <a:off x="755331" y="385444"/>
            <a:ext cx="10681334" cy="723901"/>
          </a:xfrm>
        </p:spPr>
        <p:txBody>
          <a:bodyPr bIns="0" lIns="0" rIns="0" rtlCol="0" tIns="0"/>
          <a:lstStyle>
            <a:lvl1pPr lvl="0">
              <a:defRPr b="1" dirty="0" i="0" lang="en-US" sz="4800">
                <a:solidFill>
                  <a:schemeClr val="tx1"/>
                </a:solidFill>
                <a:latin typeface="Trebuchet MS"/>
              </a:defRPr>
            </a:lvl1pPr>
          </a:lstStyle>
          <a:p>
            <a:pPr/>
            <a:r>
              <a:rPr dirty="0" lang="en-US"/>
              <a:t/>
            </a:r>
            <a:endParaRPr dirty="0" lang="en-US"/>
          </a:p>
        </p:txBody>
      </p:sp>
      <p:sp>
        <p:nvSpPr>
          <p:cNvPr id="3" name="Holder 3">
            <a:extLst>
              <a:ext uri="{A7DD244E-781E-4244-B52D-1E7EC42E529D}">
                <a16:creationId xmlns:a16="http://schemas.microsoft.com/office/drawing/2010/main" id="{45958E0F-EF5E-4F29-835D-08D0E412BBD6}"/>
              </a:ext>
            </a:extLst>
          </p:cNvPr>
          <p:cNvSpPr>
            <a:spLocks noGrp="true"/>
          </p:cNvSpPr>
          <p:nvPr>
            <p:ph idx="1"/>
          </p:nvPr>
        </p:nvSpPr>
        <p:spPr>
          <a:xfrm rot="0">
            <a:off x="609600" y="1577340"/>
            <a:ext cx="5303520" cy="266700"/>
          </a:xfrm>
          <a:prstGeom prst="rect">
            <a:avLst/>
          </a:prstGeom>
        </p:spPr>
        <p:txBody>
          <a:bodyPr bIns="0" lIns="0" rIns="0" rtlCol="0" tIns="0" wrap="square">
            <a:spAutoFit/>
          </a:bodyPr>
          <a:lstStyle/>
          <a:p>
            <a:pPr/>
            <a:r>
              <a:rPr dirty="0" lang="en-US"/>
              <a:t/>
            </a:r>
            <a:endParaRPr dirty="0" lang="en-US"/>
          </a:p>
        </p:txBody>
      </p:sp>
      <p:sp>
        <p:nvSpPr>
          <p:cNvPr id="4" name="Holder 4">
            <a:extLst>
              <a:ext uri="{9D25BCCC-C26D-4C54-9077-B864EDA3D8E7}">
                <a16:creationId xmlns:a16="http://schemas.microsoft.com/office/drawing/2010/main" id="{BF7BC631-DDB2-4449-84C9-7B31575A6980}"/>
              </a:ext>
            </a:extLst>
          </p:cNvPr>
          <p:cNvSpPr>
            <a:spLocks noGrp="true"/>
          </p:cNvSpPr>
          <p:nvPr>
            <p:ph idx="2"/>
          </p:nvPr>
        </p:nvSpPr>
        <p:spPr>
          <a:xfrm rot="0">
            <a:off x="6278880" y="1577340"/>
            <a:ext cx="5303520" cy="266700"/>
          </a:xfrm>
          <a:prstGeom prst="rect">
            <a:avLst/>
          </a:prstGeom>
        </p:spPr>
        <p:txBody>
          <a:bodyPr bIns="0" lIns="0" rIns="0" rtlCol="0" tIns="0" wrap="square">
            <a:spAutoFit/>
          </a:bodyPr>
          <a:lstStyle/>
          <a:p>
            <a:pPr/>
            <a:r>
              <a:rPr dirty="0" lang="en-US"/>
              <a:t/>
            </a:r>
            <a:endParaRPr dirty="0" lang="en-US"/>
          </a:p>
        </p:txBody>
      </p:sp>
      <p:sp>
        <p:nvSpPr>
          <p:cNvPr id="5" name="Holder 5">
            <a:extLst>
              <a:ext uri="{E4A7D57C-A211-4919-8E51-D2AC20A1D1C4}">
                <a16:creationId xmlns:a16="http://schemas.microsoft.com/office/drawing/2010/main" id="{9E2CAA87-2792-47D5-B927-25E0D9796F93}"/>
              </a:ext>
            </a:extLst>
          </p:cNvPr>
          <p:cNvSpPr>
            <a:spLocks noGrp="true"/>
          </p:cNvSpPr>
          <p:nvPr>
            <p:ph idx="11" sz="quarter" type="ftr"/>
          </p:nvPr>
        </p:nvSpPr>
        <p:spPr/>
        <p:txBody>
          <a:bodyPr bIns="0" lIns="0" rIns="0" rtlCol="0" tIns="0"/>
          <a:lstStyle>
            <a:lvl1pPr algn="ctr" lvl="0">
              <a:defRPr dirty="0" lang="en-US">
                <a:solidFill>
                  <a:schemeClr val="tx1">
                    <a:tint val="75000"/>
                  </a:schemeClr>
                </a:solidFill>
              </a:defRPr>
            </a:lvl1pPr>
          </a:lstStyle>
          <a:p>
            <a:pPr/>
            <a:r>
              <a:rPr dirty="0" lang="en-US"/>
              <a:t/>
            </a:r>
            <a:endParaRPr dirty="0" lang="en-US"/>
          </a:p>
        </p:txBody>
      </p:sp>
      <p:sp>
        <p:nvSpPr>
          <p:cNvPr id="6" name="Holder 6">
            <a:extLst>
              <a:ext uri="{14CDEFD5-36C9-4BA4-8E0F-DF3F2A0514B2}">
                <a16:creationId xmlns:a16="http://schemas.microsoft.com/office/drawing/2010/main" id="{F7A5352D-FF58-4F8C-B6ED-1F0ADE289208}"/>
              </a:ext>
            </a:extLst>
          </p:cNvPr>
          <p:cNvSpPr>
            <a:spLocks noGrp="true"/>
          </p:cNvSpPr>
          <p:nvPr>
            <p:ph idx="10" sz="half" type="dt"/>
          </p:nvPr>
        </p:nvSpPr>
        <p:spPr/>
        <p:txBody>
          <a:bodyPr bIns="0" lIns="0" rIns="0" rtlCol="0" tIns="0"/>
          <a:lstStyle>
            <a:lvl1pPr algn="l" lvl="0">
              <a:defRPr dirty="0" lang="en-US">
                <a:solidFill>
                  <a:schemeClr val="tx1">
                    <a:tint val="75000"/>
                  </a:schemeClr>
                </a:solidFill>
              </a:defRPr>
            </a:lvl1pPr>
          </a:lstStyle>
          <a:p>
            <a:pPr/>
            <a:fld id="{69C209C7-D72B-4F93-90F8-6A52A55B8FB2}" type="datetime1">
              <a:t>9/6/2024</a:t>
            </a:fld>
            <a:endParaRPr dirty="0" lang="en-US"/>
          </a:p>
        </p:txBody>
      </p:sp>
      <p:sp>
        <p:nvSpPr>
          <p:cNvPr id="7" name="Holder 7">
            <a:extLst>
              <a:ext uri="{E82BDC8F-90E4-4FC0-B31A-0AFA18328F9D}">
                <a16:creationId xmlns:a16="http://schemas.microsoft.com/office/drawing/2010/main" id="{6B7782E8-FA82-497F-94B4-37025C092C6A}"/>
              </a:ext>
            </a:extLst>
          </p:cNvPr>
          <p:cNvSpPr>
            <a:spLocks noGrp="true"/>
          </p:cNvSpPr>
          <p:nvPr>
            <p:ph idx="12" sz="quarter" type="sldNum"/>
          </p:nvPr>
        </p:nvSpPr>
        <p:spPr/>
        <p:txBody>
          <a:bodyPr bIns="0" lIns="0" rIns="0" rtlCol="0" tIns="0"/>
          <a:lstStyle>
            <a:lvl1pPr lvl="0">
              <a:defRPr b="0" dirty="0" i="0" lang="en-US" sz="1100">
                <a:solidFill>
                  <a:srgbClr val="2d936b"/>
                </a:solidFill>
                <a:latin typeface="Trebuchet MS"/>
              </a:defRPr>
            </a:lvl1pPr>
          </a:lstStyle>
          <a:p>
            <a:pPr marL="38100">
              <a:lnSpc>
                <a:spcPct val="100000"/>
              </a:lnSpc>
              <a:spcBef>
                <a:spcPts val="55"/>
              </a:spcBef>
            </a:pPr>
            <a:fld id="{5F1D8BEF-08F6-4BEE-84B6-34779342A18B}" type="slidenum"/>
            <a:endParaRPr dirty="0" lang="en-US" spc="10"/>
          </a:p>
        </p:txBody>
      </p:sp>
    </p:spTree>
    <p:extLst>
      <p:ext uri="{3CA411E3-F4BD-4978-AB5B-F0D80A4BB28A}">
        <p14:creationId xmlns:p14="http://schemas.microsoft.com/office/powerpoint/2010/main" val="1725599294760"/>
      </p:ext>
    </p:extLst>
  </p:cSld>
  <p:clrMapOvr>
    <a:masterClrMapping/>
  </p:clrMapOvr>
</p:sldLayout>
</file>

<file path=ppt/slideLayouts/slideLayout4.xml><?xml version="1.0" encoding="utf-8"?>
<p:sldLayout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reserve="1" type="obj">
  <p:cSld name="Title Only">
    <p:spTree>
      <p:nvGrpSpPr>
        <p:cNvPr id="1" name=""/>
        <p:cNvGrpSpPr/>
        <p:nvPr/>
      </p:nvGrpSpPr>
      <p:grpSpPr>
        <a:xfrm>
          <a:off x="0" y="0"/>
          <a:ext cx="0" cy="0"/>
          <a:chOff x="0" y="0"/>
          <a:chExt cx="0" cy="0"/>
        </a:xfrm>
      </p:grpSpPr>
      <p:sp>
        <p:nvSpPr>
          <p:cNvPr id="2" name="Holder 2">
            <a:extLst>
              <a:ext uri="{702B4969-A633-4453-886C-C5A12597F726}">
                <a16:creationId xmlns:a16="http://schemas.microsoft.com/office/drawing/2010/main" id="{864F744D-72E5-4AF0-BBA3-9FC1076774CA}"/>
              </a:ext>
            </a:extLst>
          </p:cNvPr>
          <p:cNvSpPr>
            <a:spLocks noGrp="true"/>
          </p:cNvSpPr>
          <p:nvPr>
            <p:ph type="title"/>
          </p:nvPr>
        </p:nvSpPr>
        <p:spPr>
          <a:xfrm rot="0">
            <a:off x="755331" y="385444"/>
            <a:ext cx="10681334" cy="723901"/>
          </a:xfrm>
        </p:spPr>
        <p:txBody>
          <a:bodyPr bIns="0" lIns="0" rIns="0" rtlCol="0" tIns="0"/>
          <a:lstStyle>
            <a:lvl1pPr lvl="0">
              <a:defRPr b="1" dirty="0" i="0" lang="en-US" sz="4800">
                <a:solidFill>
                  <a:schemeClr val="tx1"/>
                </a:solidFill>
                <a:latin typeface="Trebuchet MS"/>
              </a:defRPr>
            </a:lvl1pPr>
          </a:lstStyle>
          <a:p>
            <a:pPr/>
            <a:r>
              <a:rPr dirty="0" lang="en-US"/>
              <a:t/>
            </a:r>
            <a:endParaRPr dirty="0" lang="en-US"/>
          </a:p>
        </p:txBody>
      </p:sp>
      <p:sp>
        <p:nvSpPr>
          <p:cNvPr id="3" name="Holder 3">
            <a:extLst>
              <a:ext uri="{1E73F466-1B3C-4400-9855-F8E71170C5E1}">
                <a16:creationId xmlns:a16="http://schemas.microsoft.com/office/drawing/2010/main" id="{FA891BDB-7C6A-44F3-A593-71BD5B8059B4}"/>
              </a:ext>
            </a:extLst>
          </p:cNvPr>
          <p:cNvSpPr>
            <a:spLocks noGrp="true"/>
          </p:cNvSpPr>
          <p:nvPr>
            <p:ph idx="11" sz="quarter" type="ftr"/>
          </p:nvPr>
        </p:nvSpPr>
        <p:spPr/>
        <p:txBody>
          <a:bodyPr bIns="0" lIns="0" rIns="0" rtlCol="0" tIns="0"/>
          <a:lstStyle>
            <a:lvl1pPr algn="ctr" lvl="0">
              <a:defRPr dirty="0" lang="en-US">
                <a:solidFill>
                  <a:schemeClr val="tx1">
                    <a:tint val="75000"/>
                  </a:schemeClr>
                </a:solidFill>
              </a:defRPr>
            </a:lvl1pPr>
          </a:lstStyle>
          <a:p>
            <a:pPr/>
            <a:r>
              <a:rPr dirty="0" lang="en-US"/>
              <a:t/>
            </a:r>
            <a:endParaRPr dirty="0" lang="en-US"/>
          </a:p>
        </p:txBody>
      </p:sp>
      <p:sp>
        <p:nvSpPr>
          <p:cNvPr id="4" name="Holder 4">
            <a:extLst>
              <a:ext uri="{08115A10-E4E0-4E56-9623-9A3B64A69560}">
                <a16:creationId xmlns:a16="http://schemas.microsoft.com/office/drawing/2010/main" id="{951BACDA-B713-44C5-8CDC-8A77C758C1B5}"/>
              </a:ext>
            </a:extLst>
          </p:cNvPr>
          <p:cNvSpPr>
            <a:spLocks noGrp="true"/>
          </p:cNvSpPr>
          <p:nvPr>
            <p:ph idx="10" sz="half" type="dt"/>
          </p:nvPr>
        </p:nvSpPr>
        <p:spPr/>
        <p:txBody>
          <a:bodyPr bIns="0" lIns="0" rIns="0" rtlCol="0" tIns="0"/>
          <a:lstStyle>
            <a:lvl1pPr algn="l" lvl="0">
              <a:defRPr dirty="0" lang="en-US">
                <a:solidFill>
                  <a:schemeClr val="tx1">
                    <a:tint val="75000"/>
                  </a:schemeClr>
                </a:solidFill>
              </a:defRPr>
            </a:lvl1pPr>
          </a:lstStyle>
          <a:p>
            <a:pPr/>
            <a:fld id="{D6E26909-3577-4E76-9B90-221CF2EB8199}" type="datetime1">
              <a:t>9/6/2024</a:t>
            </a:fld>
            <a:endParaRPr dirty="0" lang="en-US"/>
          </a:p>
        </p:txBody>
      </p:sp>
      <p:sp>
        <p:nvSpPr>
          <p:cNvPr id="5" name="Holder 5">
            <a:extLst>
              <a:ext uri="{91036081-6B58-4CC7-85AC-888C52E6AC76}">
                <a16:creationId xmlns:a16="http://schemas.microsoft.com/office/drawing/2010/main" id="{36352695-182C-4777-8329-F1A74E8561F5}"/>
              </a:ext>
            </a:extLst>
          </p:cNvPr>
          <p:cNvSpPr>
            <a:spLocks noGrp="true"/>
          </p:cNvSpPr>
          <p:nvPr>
            <p:ph idx="12" sz="quarter" type="sldNum"/>
          </p:nvPr>
        </p:nvSpPr>
        <p:spPr/>
        <p:txBody>
          <a:bodyPr bIns="0" lIns="0" rIns="0" rtlCol="0" tIns="0"/>
          <a:lstStyle>
            <a:lvl1pPr lvl="0">
              <a:defRPr b="0" dirty="0" i="0" lang="en-US" sz="1100">
                <a:solidFill>
                  <a:srgbClr val="2d936b"/>
                </a:solidFill>
                <a:latin typeface="Trebuchet MS"/>
              </a:defRPr>
            </a:lvl1pPr>
          </a:lstStyle>
          <a:p>
            <a:pPr marL="38100">
              <a:lnSpc>
                <a:spcPct val="100000"/>
              </a:lnSpc>
              <a:spcBef>
                <a:spcPts val="55"/>
              </a:spcBef>
            </a:pPr>
            <a:fld id="{8FC2ACE6-FBD9-4365-AC19-FCBDF3078C95}" type="slidenum"/>
            <a:endParaRPr dirty="0" lang="en-US" spc="10"/>
          </a:p>
        </p:txBody>
      </p:sp>
    </p:spTree>
    <p:extLst>
      <p:ext uri="{4E13B25A-898B-402D-97BA-19C475778741}">
        <p14:creationId xmlns:p14="http://schemas.microsoft.com/office/powerpoint/2010/main" val="1725599294762"/>
      </p:ext>
    </p:extLst>
  </p:cSld>
  <p:clrMapOvr>
    <a:masterClrMapping/>
  </p:clrMapOvr>
</p:sldLayout>
</file>

<file path=ppt/slideLayouts/slideLayout5.xml><?xml version="1.0" encoding="utf-8"?>
<p:sldLayout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reserve="1" type="obj">
  <p:cSld name="Blank">
    <p:spTree>
      <p:nvGrpSpPr>
        <p:cNvPr id="1" name=""/>
        <p:cNvGrpSpPr/>
        <p:nvPr/>
      </p:nvGrpSpPr>
      <p:grpSpPr>
        <a:xfrm>
          <a:off x="0" y="0"/>
          <a:ext cx="0" cy="0"/>
          <a:chOff x="0" y="0"/>
          <a:chExt cx="0" cy="0"/>
        </a:xfrm>
      </p:grpSpPr>
      <p:sp>
        <p:nvSpPr>
          <p:cNvPr id="2" name="Holder 2">
            <a:extLst>
              <a:ext uri="{961B11F8-EC5E-4E4A-8C02-67108A666D42}">
                <a16:creationId xmlns:a16="http://schemas.microsoft.com/office/drawing/2010/main" id="{FD5FAB51-8853-49F5-A42F-4CDB84496F81}"/>
              </a:ext>
            </a:extLst>
          </p:cNvPr>
          <p:cNvSpPr>
            <a:spLocks noGrp="true"/>
          </p:cNvSpPr>
          <p:nvPr>
            <p:ph idx="11" sz="quarter" type="ftr"/>
          </p:nvPr>
        </p:nvSpPr>
        <p:spPr/>
        <p:txBody>
          <a:bodyPr bIns="0" lIns="0" rIns="0" rtlCol="0" tIns="0"/>
          <a:lstStyle>
            <a:lvl1pPr algn="ctr" lvl="0">
              <a:defRPr dirty="0" lang="en-US">
                <a:solidFill>
                  <a:schemeClr val="tx1">
                    <a:tint val="75000"/>
                  </a:schemeClr>
                </a:solidFill>
              </a:defRPr>
            </a:lvl1pPr>
          </a:lstStyle>
          <a:p>
            <a:pPr/>
            <a:r>
              <a:rPr dirty="0" lang="en-US"/>
              <a:t/>
            </a:r>
            <a:endParaRPr dirty="0" lang="en-US"/>
          </a:p>
        </p:txBody>
      </p:sp>
      <p:sp>
        <p:nvSpPr>
          <p:cNvPr id="3" name="Holder 3">
            <a:extLst>
              <a:ext uri="{C8D21A1A-F12A-4E81-A410-2EB07C4BB24B}">
                <a16:creationId xmlns:a16="http://schemas.microsoft.com/office/drawing/2010/main" id="{38E79204-BBAF-490F-8E56-79DCAE0E2D7B}"/>
              </a:ext>
            </a:extLst>
          </p:cNvPr>
          <p:cNvSpPr>
            <a:spLocks noGrp="true"/>
          </p:cNvSpPr>
          <p:nvPr>
            <p:ph idx="10" sz="half" type="dt"/>
          </p:nvPr>
        </p:nvSpPr>
        <p:spPr/>
        <p:txBody>
          <a:bodyPr bIns="0" lIns="0" rIns="0" rtlCol="0" tIns="0"/>
          <a:lstStyle>
            <a:lvl1pPr algn="l" lvl="0">
              <a:defRPr dirty="0" lang="en-US">
                <a:solidFill>
                  <a:schemeClr val="tx1">
                    <a:tint val="75000"/>
                  </a:schemeClr>
                </a:solidFill>
              </a:defRPr>
            </a:lvl1pPr>
          </a:lstStyle>
          <a:p>
            <a:pPr/>
            <a:fld id="{DBAFDB9E-93A8-40FE-8668-1620EC4E2CD7}" type="datetime1">
              <a:t>9/6/2024</a:t>
            </a:fld>
            <a:endParaRPr dirty="0" lang="en-US"/>
          </a:p>
        </p:txBody>
      </p:sp>
      <p:sp>
        <p:nvSpPr>
          <p:cNvPr id="4" name="Holder 4">
            <a:extLst>
              <a:ext uri="{E248A526-F72C-445A-B041-63274C2B4C11}">
                <a16:creationId xmlns:a16="http://schemas.microsoft.com/office/drawing/2010/main" id="{5EC693A6-0043-4005-94F8-0BECCCCC64B4}"/>
              </a:ext>
            </a:extLst>
          </p:cNvPr>
          <p:cNvSpPr>
            <a:spLocks noGrp="true"/>
          </p:cNvSpPr>
          <p:nvPr>
            <p:ph idx="12" sz="quarter" type="sldNum"/>
          </p:nvPr>
        </p:nvSpPr>
        <p:spPr/>
        <p:txBody>
          <a:bodyPr bIns="0" lIns="0" rIns="0" rtlCol="0" tIns="0"/>
          <a:lstStyle>
            <a:lvl1pPr lvl="0">
              <a:defRPr b="0" dirty="0" i="0" lang="en-US" sz="1100">
                <a:solidFill>
                  <a:srgbClr val="2d936b"/>
                </a:solidFill>
                <a:latin typeface="Trebuchet MS"/>
              </a:defRPr>
            </a:lvl1pPr>
          </a:lstStyle>
          <a:p>
            <a:pPr marL="38100">
              <a:lnSpc>
                <a:spcPct val="100000"/>
              </a:lnSpc>
              <a:spcBef>
                <a:spcPts val="55"/>
              </a:spcBef>
            </a:pPr>
            <a:fld id="{69964B7E-8236-4003-8CD6-0B5D16D5E006}" type="slidenum"/>
            <a:endParaRPr dirty="0" lang="en-US" spc="10"/>
          </a:p>
        </p:txBody>
      </p:sp>
    </p:spTree>
    <p:extLst>
      <p:ext uri="{D4302B94-352A-4202-B4BE-6A119EB1585A}">
        <p14:creationId xmlns:p14="http://schemas.microsoft.com/office/powerpoint/2010/main" val="1725599294763"/>
      </p:ext>
    </p:extLst>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theme/theme1.xml" Type="http://schemas.openxmlformats.org/officeDocument/2006/relationships/theme"/></Relationships>
</file>

<file path=ppt/slideMasters/slideMaster1.xml><?xml version="1.0" encoding="utf-8"?>
<p:sldMaster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Master1">
    <p:bg>
      <p:bgPr>
        <a:solidFill>
          <a:schemeClr val="bg1"/>
        </a:solidFill>
        <a:effectLst/>
      </p:bgPr>
    </p:bg>
    <p:spTree>
      <p:nvGrpSpPr>
        <p:cNvPr id="1" name=""/>
        <p:cNvGrpSpPr/>
        <p:nvPr/>
      </p:nvGrpSpPr>
      <p:grpSpPr>
        <a:xfrm>
          <a:off x="0" y="0"/>
          <a:ext cx="0" cy="0"/>
          <a:chOff x="0" y="0"/>
          <a:chExt cx="0" cy="0"/>
        </a:xfrm>
      </p:grpSpPr>
      <p:sp>
        <p:nvSpPr>
          <p:cNvPr id="2" name="bg object 16">
            <a:extLst>
              <a:ext uri="{D3A7E9CC-1312-4DFA-A82E-BC641927046E}">
                <a16:creationId xmlns:a16="http://schemas.microsoft.com/office/drawing/2010/main" id="{9DB4A3B6-BD65-4EE4-BF43-9DCE3A3D7601}"/>
              </a:ext>
            </a:extLst>
          </p:cNvPr>
          <p:cNvSpPr/>
          <p:nvPr/>
        </p:nvSpPr>
        <p:spPr>
          <a:xfrm rot="0">
            <a:off x="9377426" y="4825"/>
            <a:ext cx="1218565" cy="6853554"/>
          </a:xfrm>
          <a:custGeom>
            <a:avLst/>
            <a:gdLst/>
            <a:ahLst/>
            <a:cxnLst/>
            <a:rect b="b" l="0" r="r" t="0"/>
            <a:pathLst>
              <a:path h="6853555" w="1218565">
                <a:moveTo>
                  <a:pt x="0" y="0"/>
                </a:moveTo>
                <a:lnTo>
                  <a:pt x="1218352" y="6853172"/>
                </a:lnTo>
              </a:path>
            </a:pathLst>
          </a:custGeom>
          <a:ln w="9525">
            <a:solidFill>
              <a:srgbClr val="5fcaee"/>
            </a:solidFill>
          </a:ln>
        </p:spPr>
        <p:txBody>
          <a:bodyPr bIns="0" lIns="0" rIns="0" rtlCol="0" tIns="0" wrap="square"/>
          <a:lstStyle/>
          <a:p>
            <a:pPr/>
            <a:r>
              <a:rPr dirty="0" lang="en-US"/>
              <a:t/>
            </a:r>
            <a:endParaRPr dirty="0" lang="en-US"/>
          </a:p>
        </p:txBody>
      </p:sp>
      <p:sp>
        <p:nvSpPr>
          <p:cNvPr id="3" name="bg object 17">
            <a:extLst>
              <a:ext uri="{50A4DE83-510A-4CD5-B7D1-E7855476A267}">
                <a16:creationId xmlns:a16="http://schemas.microsoft.com/office/drawing/2010/main" id="{E99B5075-7F88-4577-906D-D0AEE51A6278}"/>
              </a:ext>
            </a:extLst>
          </p:cNvPr>
          <p:cNvSpPr/>
          <p:nvPr/>
        </p:nvSpPr>
        <p:spPr>
          <a:xfrm rot="0">
            <a:off x="7448611" y="3694896"/>
            <a:ext cx="4743450" cy="3163570"/>
          </a:xfrm>
          <a:custGeom>
            <a:avLst/>
            <a:gdLst/>
            <a:ahLst/>
            <a:cxnLst/>
            <a:rect b="b" l="0" r="r" t="0"/>
            <a:pathLst>
              <a:path h="3163570" w="4743450">
                <a:moveTo>
                  <a:pt x="4743388" y="0"/>
                </a:moveTo>
                <a:lnTo>
                  <a:pt x="0" y="3163101"/>
                </a:lnTo>
              </a:path>
            </a:pathLst>
          </a:custGeom>
          <a:ln w="9525">
            <a:solidFill>
              <a:srgbClr val="5fcaee"/>
            </a:solidFill>
          </a:ln>
        </p:spPr>
        <p:txBody>
          <a:bodyPr bIns="0" lIns="0" rIns="0" rtlCol="0" tIns="0" wrap="square"/>
          <a:lstStyle/>
          <a:p>
            <a:pPr/>
            <a:r>
              <a:rPr dirty="0" lang="en-US"/>
              <a:t/>
            </a:r>
            <a:endParaRPr dirty="0" lang="en-US"/>
          </a:p>
        </p:txBody>
      </p:sp>
      <p:sp>
        <p:nvSpPr>
          <p:cNvPr id="4" name="bg object 18">
            <a:extLst>
              <a:ext uri="{8070DC2D-EF48-46B2-B9B8-A68F0920B6AB}">
                <a16:creationId xmlns:a16="http://schemas.microsoft.com/office/drawing/2010/main" id="{F4EE7D13-D0B7-4247-A640-BD2CEAE81E28}"/>
              </a:ext>
            </a:extLst>
          </p:cNvPr>
          <p:cNvSpPr/>
          <p:nvPr/>
        </p:nvSpPr>
        <p:spPr>
          <a:xfrm rot="0">
            <a:off x="9182100" y="0"/>
            <a:ext cx="3009900" cy="6858000"/>
          </a:xfrm>
          <a:custGeom>
            <a:avLst/>
            <a:gdLst/>
            <a:ahLst/>
            <a:cxnLst/>
            <a:rect b="b" l="0" r="r" t="0"/>
            <a:pathLst>
              <a:path h="6858000" w="30099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lstStyle/>
          <a:p>
            <a:pPr/>
            <a:r>
              <a:rPr dirty="0" lang="en-US"/>
              <a:t/>
            </a:r>
            <a:endParaRPr dirty="0" lang="en-US"/>
          </a:p>
        </p:txBody>
      </p:sp>
      <p:sp>
        <p:nvSpPr>
          <p:cNvPr id="5" name="bg object 19">
            <a:extLst>
              <a:ext uri="{2C064141-4653-4252-B063-9A959E87BBBC}">
                <a16:creationId xmlns:a16="http://schemas.microsoft.com/office/drawing/2010/main" id="{3F5931B6-645B-49FB-95F2-0345AA3320D6}"/>
              </a:ext>
            </a:extLst>
          </p:cNvPr>
          <p:cNvSpPr/>
          <p:nvPr/>
        </p:nvSpPr>
        <p:spPr>
          <a:xfrm rot="0">
            <a:off x="9602878" y="0"/>
            <a:ext cx="2589530" cy="6858000"/>
          </a:xfrm>
          <a:custGeom>
            <a:avLst/>
            <a:gdLst/>
            <a:ahLst/>
            <a:cxnLst/>
            <a:rect b="b" l="0" r="r" t="0"/>
            <a:pathLst>
              <a:path h="6858000" w="2589529">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lstStyle/>
          <a:p>
            <a:pPr/>
            <a:r>
              <a:rPr dirty="0" lang="en-US"/>
              <a:t/>
            </a:r>
            <a:endParaRPr dirty="0" lang="en-US"/>
          </a:p>
        </p:txBody>
      </p:sp>
      <p:sp>
        <p:nvSpPr>
          <p:cNvPr id="6" name="bg object 20">
            <a:extLst>
              <a:ext uri="{A9A22931-2EBA-45DE-BBB1-FE6F74763171}">
                <a16:creationId xmlns:a16="http://schemas.microsoft.com/office/drawing/2010/main" id="{8D1C2282-0763-4C8E-8962-316F293704A4}"/>
              </a:ext>
            </a:extLst>
          </p:cNvPr>
          <p:cNvSpPr/>
          <p:nvPr/>
        </p:nvSpPr>
        <p:spPr>
          <a:xfrm rot="0">
            <a:off x="8934450" y="3048000"/>
            <a:ext cx="3257550" cy="3810000"/>
          </a:xfrm>
          <a:custGeom>
            <a:avLst/>
            <a:gdLst/>
            <a:ahLst/>
            <a:cxnLst/>
            <a:rect b="b" l="0" r="r" t="0"/>
            <a:pathLst>
              <a:path h="3810000" w="325755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lstStyle/>
          <a:p>
            <a:pPr/>
            <a:r>
              <a:rPr dirty="0" lang="en-US"/>
              <a:t/>
            </a:r>
            <a:endParaRPr dirty="0" lang="en-US"/>
          </a:p>
        </p:txBody>
      </p:sp>
      <p:sp>
        <p:nvSpPr>
          <p:cNvPr id="7" name="bg object 21">
            <a:extLst>
              <a:ext uri="{2A66BE5D-642A-4DC2-88A6-5474F509FE6A}">
                <a16:creationId xmlns:a16="http://schemas.microsoft.com/office/drawing/2010/main" id="{1A8D906C-F455-47AF-9091-E0BC8974BEB9}"/>
              </a:ext>
            </a:extLst>
          </p:cNvPr>
          <p:cNvSpPr/>
          <p:nvPr/>
        </p:nvSpPr>
        <p:spPr>
          <a:xfrm rot="0">
            <a:off x="9337930" y="0"/>
            <a:ext cx="2854325" cy="6858000"/>
          </a:xfrm>
          <a:custGeom>
            <a:avLst/>
            <a:gdLst/>
            <a:ahLst/>
            <a:cxnLst/>
            <a:rect b="b" l="0" r="r" t="0"/>
            <a:pathLst>
              <a:path h="6858000" w="2854325">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lstStyle/>
          <a:p>
            <a:pPr/>
            <a:r>
              <a:rPr dirty="0" lang="en-US"/>
              <a:t/>
            </a:r>
            <a:endParaRPr dirty="0" lang="en-US"/>
          </a:p>
        </p:txBody>
      </p:sp>
      <p:sp>
        <p:nvSpPr>
          <p:cNvPr id="8" name="bg object 22">
            <a:extLst>
              <a:ext uri="{96949CB5-062A-42BD-B16E-DC4D12B56C01}">
                <a16:creationId xmlns:a16="http://schemas.microsoft.com/office/drawing/2010/main" id="{F0B18794-06A9-46F1-BB44-82098B40E473}"/>
              </a:ext>
            </a:extLst>
          </p:cNvPr>
          <p:cNvSpPr/>
          <p:nvPr/>
        </p:nvSpPr>
        <p:spPr>
          <a:xfrm rot="0">
            <a:off x="10896600" y="0"/>
            <a:ext cx="1295400" cy="6858000"/>
          </a:xfrm>
          <a:custGeom>
            <a:avLst/>
            <a:gdLst/>
            <a:ahLst/>
            <a:cxnLst/>
            <a:rect b="b" l="0" r="r" t="0"/>
            <a:pathLst>
              <a:path h="6858000" w="12954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lstStyle/>
          <a:p>
            <a:pPr/>
            <a:r>
              <a:rPr dirty="0" lang="en-US"/>
              <a:t/>
            </a:r>
            <a:endParaRPr dirty="0" lang="en-US"/>
          </a:p>
        </p:txBody>
      </p:sp>
      <p:sp>
        <p:nvSpPr>
          <p:cNvPr id="9" name="bg object 23">
            <a:extLst>
              <a:ext uri="{93C9B866-AE8F-46A4-A8B2-37933108EC09}">
                <a16:creationId xmlns:a16="http://schemas.microsoft.com/office/drawing/2010/main" id="{235358D2-5D99-4A28-BD76-735DCFC151E4}"/>
              </a:ext>
            </a:extLst>
          </p:cNvPr>
          <p:cNvSpPr/>
          <p:nvPr/>
        </p:nvSpPr>
        <p:spPr>
          <a:xfrm rot="0">
            <a:off x="10936247" y="0"/>
            <a:ext cx="1256030" cy="6858000"/>
          </a:xfrm>
          <a:custGeom>
            <a:avLst/>
            <a:gdLst/>
            <a:ahLst/>
            <a:cxnLst/>
            <a:rect b="b" l="0" r="r" t="0"/>
            <a:pathLst>
              <a:path h="6858000" w="1256029">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lstStyle/>
          <a:p>
            <a:pPr/>
            <a:r>
              <a:rPr dirty="0" lang="en-US"/>
              <a:t/>
            </a:r>
            <a:endParaRPr dirty="0" lang="en-US"/>
          </a:p>
        </p:txBody>
      </p:sp>
      <p:sp>
        <p:nvSpPr>
          <p:cNvPr id="10" name="bg object 24">
            <a:extLst>
              <a:ext uri="{CC464FD3-5AA9-489E-914C-8AFB82385672}">
                <a16:creationId xmlns:a16="http://schemas.microsoft.com/office/drawing/2010/main" id="{9209C2E6-204A-4D13-ADA5-2D10A21F3A6A}"/>
              </a:ext>
            </a:extLst>
          </p:cNvPr>
          <p:cNvSpPr/>
          <p:nvPr/>
        </p:nvSpPr>
        <p:spPr>
          <a:xfrm rot="0">
            <a:off x="10372725" y="3590925"/>
            <a:ext cx="1819275" cy="3267075"/>
          </a:xfrm>
          <a:custGeom>
            <a:avLst/>
            <a:gdLst/>
            <a:ahLst/>
            <a:cxnLst/>
            <a:rect b="b" l="0" r="r" t="0"/>
            <a:pathLst>
              <a:path h="3267075" w="18192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lstStyle/>
          <a:p>
            <a:pPr/>
            <a:r>
              <a:rPr dirty="0" lang="en-US"/>
              <a:t/>
            </a:r>
            <a:endParaRPr dirty="0" lang="en-US"/>
          </a:p>
        </p:txBody>
      </p:sp>
      <p:sp>
        <p:nvSpPr>
          <p:cNvPr id="11" name="bg object 25">
            <a:extLst>
              <a:ext uri="{C8F320F0-8E20-488E-A038-4625041C13F9}">
                <a16:creationId xmlns:a16="http://schemas.microsoft.com/office/drawing/2010/main" id="{74AFC718-DD52-44E9-A87E-2FFFDB6DE6F0}"/>
              </a:ext>
            </a:extLst>
          </p:cNvPr>
          <p:cNvSpPr/>
          <p:nvPr/>
        </p:nvSpPr>
        <p:spPr>
          <a:xfrm rot="0">
            <a:off x="0" y="4010025"/>
            <a:ext cx="447675" cy="2847975"/>
          </a:xfrm>
          <a:custGeom>
            <a:avLst/>
            <a:gdLst/>
            <a:ahLst/>
            <a:cxnLst/>
            <a:rect b="b" l="0" r="r" t="0"/>
            <a:pathLst>
              <a:path h="2847975" w="447675">
                <a:moveTo>
                  <a:pt x="0" y="0"/>
                </a:moveTo>
                <a:lnTo>
                  <a:pt x="0" y="2847975"/>
                </a:lnTo>
                <a:lnTo>
                  <a:pt x="447675" y="2847975"/>
                </a:lnTo>
                <a:lnTo>
                  <a:pt x="0" y="0"/>
                </a:lnTo>
                <a:close/>
              </a:path>
            </a:pathLst>
          </a:custGeom>
          <a:solidFill>
            <a:srgbClr val="5fcaee">
              <a:alpha val="70195"/>
            </a:srgbClr>
          </a:solidFill>
        </p:spPr>
        <p:txBody>
          <a:bodyPr bIns="0" lIns="0" rIns="0" rtlCol="0" tIns="0" wrap="square"/>
          <a:lstStyle/>
          <a:p>
            <a:pPr/>
            <a:r>
              <a:rPr dirty="0" lang="en-US"/>
              <a:t/>
            </a:r>
            <a:endParaRPr dirty="0" lang="en-US"/>
          </a:p>
        </p:txBody>
      </p:sp>
      <p:sp>
        <p:nvSpPr>
          <p:cNvPr id="12" name="Holder 2">
            <a:extLst>
              <a:ext uri="{D1CD2A0D-878C-428B-B06C-D93D8173094D}">
                <a16:creationId xmlns:a16="http://schemas.microsoft.com/office/drawing/2010/main" id="{F9F7252A-D3A7-4D92-989B-515667A1330D}"/>
              </a:ext>
            </a:extLst>
          </p:cNvPr>
          <p:cNvSpPr>
            <a:spLocks noGrp="true"/>
          </p:cNvSpPr>
          <p:nvPr>
            <p:ph type="title"/>
          </p:nvPr>
        </p:nvSpPr>
        <p:spPr>
          <a:xfrm rot="0">
            <a:off x="755331" y="385444"/>
            <a:ext cx="10681334" cy="758190"/>
          </a:xfrm>
          <a:prstGeom prst="rect">
            <a:avLst/>
          </a:prstGeom>
        </p:spPr>
        <p:txBody>
          <a:bodyPr bIns="0" lIns="0" rIns="0" rtlCol="0" tIns="0" wrap="square">
            <a:spAutoFit/>
          </a:bodyPr>
          <a:lstStyle>
            <a:lvl1pPr lvl="0">
              <a:defRPr b="1" dirty="0" i="0" lang="en-US" sz="4800">
                <a:solidFill>
                  <a:schemeClr val="tx1"/>
                </a:solidFill>
                <a:latin typeface="Trebuchet MS"/>
              </a:defRPr>
            </a:lvl1pPr>
          </a:lstStyle>
          <a:p>
            <a:pPr/>
            <a:r>
              <a:rPr dirty="0" lang="en-US"/>
              <a:t/>
            </a:r>
            <a:endParaRPr dirty="0" lang="en-US"/>
          </a:p>
        </p:txBody>
      </p:sp>
      <p:sp>
        <p:nvSpPr>
          <p:cNvPr id="13" name="Holder 3">
            <a:extLst>
              <a:ext uri="{2FF279B7-1453-4CF1-81EE-CC7D45214AE0}">
                <a16:creationId xmlns:a16="http://schemas.microsoft.com/office/drawing/2010/main" id="{39B4C509-83DE-40D3-8629-EB20F5C783D9}"/>
              </a:ext>
            </a:extLst>
          </p:cNvPr>
          <p:cNvSpPr>
            <a:spLocks noGrp="true"/>
          </p:cNvSpPr>
          <p:nvPr>
            <p:ph idx="1" type="body"/>
          </p:nvPr>
        </p:nvSpPr>
        <p:spPr>
          <a:xfrm rot="0">
            <a:off x="609600" y="1577340"/>
            <a:ext cx="10972800" cy="4526279"/>
          </a:xfrm>
          <a:prstGeom prst="rect">
            <a:avLst/>
          </a:prstGeom>
        </p:spPr>
        <p:txBody>
          <a:bodyPr bIns="0" lIns="0" rIns="0" rtlCol="0" tIns="0" wrap="square">
            <a:spAutoFit/>
          </a:bodyPr>
          <a:lstStyle/>
          <a:p>
            <a:pPr/>
            <a:r>
              <a:rPr dirty="0" lang="en-US"/>
              <a:t/>
            </a:r>
            <a:endParaRPr dirty="0" lang="en-US"/>
          </a:p>
        </p:txBody>
      </p:sp>
      <p:sp>
        <p:nvSpPr>
          <p:cNvPr id="14" name="Holder 4">
            <a:extLst>
              <a:ext uri="{1C9868C7-1B64-4E5D-828D-5D8FB61EA2F7}">
                <a16:creationId xmlns:a16="http://schemas.microsoft.com/office/drawing/2010/main" id="{6211170A-CC8A-43DD-816B-4C92A6480101}"/>
              </a:ext>
            </a:extLst>
          </p:cNvPr>
          <p:cNvSpPr>
            <a:spLocks noGrp="true"/>
          </p:cNvSpPr>
          <p:nvPr>
            <p:ph idx="3" sz="quarter" type="ftr"/>
          </p:nvPr>
        </p:nvSpPr>
        <p:spPr>
          <a:xfrm rot="0">
            <a:off x="4145280" y="6377940"/>
            <a:ext cx="3901440" cy="342900"/>
          </a:xfrm>
          <a:prstGeom prst="rect">
            <a:avLst/>
          </a:prstGeom>
        </p:spPr>
        <p:txBody>
          <a:bodyPr bIns="0" lIns="0" rIns="0" rtlCol="0" tIns="0" wrap="square">
            <a:spAutoFit/>
          </a:bodyPr>
          <a:lstStyle>
            <a:lvl1pPr algn="ctr" lvl="0">
              <a:defRPr dirty="0" lang="en-US">
                <a:solidFill>
                  <a:schemeClr val="tx1">
                    <a:tint val="75000"/>
                  </a:schemeClr>
                </a:solidFill>
              </a:defRPr>
            </a:lvl1pPr>
          </a:lstStyle>
          <a:p>
            <a:pPr/>
            <a:r>
              <a:rPr dirty="0" lang="en-US"/>
              <a:t/>
            </a:r>
            <a:endParaRPr dirty="0" lang="en-US"/>
          </a:p>
        </p:txBody>
      </p:sp>
      <p:sp>
        <p:nvSpPr>
          <p:cNvPr id="15" name="Holder 5">
            <a:extLst>
              <a:ext uri="{737E879F-6282-4325-8E7F-EF7F45B83475}">
                <a16:creationId xmlns:a16="http://schemas.microsoft.com/office/drawing/2010/main" id="{3F68DC68-1E5A-4D1C-838C-87905A9B6B38}"/>
              </a:ext>
            </a:extLst>
          </p:cNvPr>
          <p:cNvSpPr>
            <a:spLocks noGrp="true"/>
          </p:cNvSpPr>
          <p:nvPr>
            <p:ph idx="2" sz="half" type="dt"/>
          </p:nvPr>
        </p:nvSpPr>
        <p:spPr>
          <a:xfrm rot="0">
            <a:off x="609600" y="6377940"/>
            <a:ext cx="2804160" cy="342900"/>
          </a:xfrm>
          <a:prstGeom prst="rect">
            <a:avLst/>
          </a:prstGeom>
        </p:spPr>
        <p:txBody>
          <a:bodyPr bIns="0" lIns="0" rIns="0" rtlCol="0" tIns="0" wrap="square">
            <a:spAutoFit/>
          </a:bodyPr>
          <a:lstStyle>
            <a:lvl1pPr algn="l" lvl="0">
              <a:defRPr dirty="0" lang="en-US">
                <a:solidFill>
                  <a:schemeClr val="tx1">
                    <a:tint val="75000"/>
                  </a:schemeClr>
                </a:solidFill>
              </a:defRPr>
            </a:lvl1pPr>
          </a:lstStyle>
          <a:p>
            <a:pPr/>
            <a:fld id="{D735B09C-70F1-4ABE-B59F-0706495B494D}" type="datetime1">
              <a:t>9/6/2024</a:t>
            </a:fld>
            <a:endParaRPr dirty="0" lang="en-US"/>
          </a:p>
        </p:txBody>
      </p:sp>
      <p:sp>
        <p:nvSpPr>
          <p:cNvPr id="16" name="Holder 6">
            <a:extLst>
              <a:ext uri="{8F5A54A1-FC6E-4E37-9DB0-BCB597DDAE96}">
                <a16:creationId xmlns:a16="http://schemas.microsoft.com/office/drawing/2010/main" id="{99B5E932-A835-4F85-8AC9-2D7EAEF9D6DA}"/>
              </a:ext>
            </a:extLst>
          </p:cNvPr>
          <p:cNvSpPr>
            <a:spLocks noGrp="true"/>
          </p:cNvSpPr>
          <p:nvPr>
            <p:ph idx="4" sz="quarter" type="sldNum"/>
          </p:nvPr>
        </p:nvSpPr>
        <p:spPr>
          <a:xfrm rot="0">
            <a:off x="11353419" y="6473337"/>
            <a:ext cx="151129" cy="191770"/>
          </a:xfrm>
          <a:prstGeom prst="rect">
            <a:avLst/>
          </a:prstGeom>
        </p:spPr>
        <p:txBody>
          <a:bodyPr bIns="0" lIns="0" rIns="0" rtlCol="0" tIns="0" wrap="square">
            <a:spAutoFit/>
          </a:bodyPr>
          <a:lstStyle>
            <a:lvl1pPr lvl="0">
              <a:defRPr b="0" dirty="0" i="0" lang="en-US" sz="1100">
                <a:solidFill>
                  <a:srgbClr val="2d936b"/>
                </a:solidFill>
                <a:latin typeface="Trebuchet MS"/>
              </a:defRPr>
            </a:lvl1pPr>
          </a:lstStyle>
          <a:p>
            <a:pPr marL="38100">
              <a:lnSpc>
                <a:spcPct val="100000"/>
              </a:lnSpc>
              <a:spcBef>
                <a:spcPts val="55"/>
              </a:spcBef>
            </a:pPr>
            <a:fld id="{5114D401-88E3-408C-ABA2-0A045740CC71}" type="slidenum"/>
            <a:endParaRPr dirty="0" lang="en-US" spc="10"/>
          </a:p>
        </p:txBody>
      </p:sp>
    </p:spTree>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Lst>
  <p:txStyles>
    <p:titleStyle>
      <a:lvl1pPr lvl="0">
        <a:defRPr dirty="0" lang="en-US">
          <a:latin typeface="+mj-lt"/>
        </a:defRPr>
      </a:lvl1pPr>
    </p:titleStyle>
    <p:bodyStyle>
      <a:lvl1pPr lvl="0" marL="0">
        <a:defRPr dirty="0" lang="en-US">
          <a:latin typeface="+mn-lt"/>
        </a:defRPr>
      </a:lvl1pPr>
      <a:lvl2pPr lvl="1" marL="457200">
        <a:defRPr dirty="0" lang="en-US">
          <a:latin typeface="+mn-lt"/>
        </a:defRPr>
      </a:lvl2pPr>
      <a:lvl3pPr lvl="2" marL="914400">
        <a:defRPr dirty="0" lang="en-US">
          <a:latin typeface="+mn-lt"/>
        </a:defRPr>
      </a:lvl3pPr>
      <a:lvl4pPr lvl="3" marL="1371600">
        <a:defRPr dirty="0" lang="en-US">
          <a:latin typeface="+mn-lt"/>
        </a:defRPr>
      </a:lvl4pPr>
      <a:lvl5pPr lvl="4" marL="1828800">
        <a:defRPr dirty="0" lang="en-US">
          <a:latin typeface="+mn-lt"/>
        </a:defRPr>
      </a:lvl5pPr>
      <a:lvl6pPr lvl="5" marL="2286000">
        <a:defRPr dirty="0" lang="en-US">
          <a:latin typeface="+mn-lt"/>
        </a:defRPr>
      </a:lvl6pPr>
      <a:lvl7pPr lvl="6" marL="2743200">
        <a:defRPr dirty="0" lang="en-US">
          <a:latin typeface="+mn-lt"/>
        </a:defRPr>
      </a:lvl7pPr>
      <a:lvl8pPr lvl="7" marL="3200400">
        <a:defRPr dirty="0" lang="en-US">
          <a:latin typeface="+mn-lt"/>
        </a:defRPr>
      </a:lvl8pPr>
      <a:lvl9pPr lvl="8" marL="3657600">
        <a:defRPr dirty="0" lang="en-US">
          <a:latin typeface="+mn-lt"/>
        </a:defRPr>
      </a:lvl9pPr>
    </p:bodyStyle>
    <p:otherStyle>
      <a:lvl1pPr lvl="0" marL="0">
        <a:defRPr dirty="0" lang="en-US" sz="1800">
          <a:latin typeface="+mn-lt"/>
        </a:defRPr>
      </a:lvl1pPr>
      <a:lvl2pPr lvl="1" marL="457200">
        <a:defRPr dirty="0" lang="en-US" sz="1800">
          <a:latin typeface="+mn-lt"/>
        </a:defRPr>
      </a:lvl2pPr>
      <a:lvl3pPr lvl="2" marL="914400">
        <a:defRPr dirty="0" lang="en-US" sz="1800">
          <a:latin typeface="+mn-lt"/>
        </a:defRPr>
      </a:lvl3pPr>
      <a:lvl4pPr lvl="3" marL="1371600">
        <a:defRPr dirty="0" lang="en-US" sz="1800">
          <a:latin typeface="+mn-lt"/>
        </a:defRPr>
      </a:lvl4pPr>
      <a:lvl5pPr lvl="4" marL="1828800">
        <a:defRPr dirty="0" lang="en-US" sz="1800">
          <a:latin typeface="+mn-lt"/>
        </a:defRPr>
      </a:lvl5pPr>
      <a:lvl6pPr lvl="5" marL="2286000">
        <a:defRPr dirty="0" lang="en-US" sz="1800">
          <a:latin typeface="+mn-lt"/>
        </a:defRPr>
      </a:lvl6pPr>
      <a:lvl7pPr lvl="6" marL="2743200">
        <a:defRPr dirty="0" lang="en-US" sz="1800">
          <a:latin typeface="+mn-lt"/>
        </a:defRPr>
      </a:lvl7pPr>
      <a:lvl8pPr lvl="7" marL="3200400">
        <a:defRPr dirty="0" lang="en-US" sz="1800">
          <a:latin typeface="+mn-lt"/>
        </a:defRPr>
      </a:lvl8pPr>
      <a:lvl9pPr lvl="8" marL="3657600">
        <a:defRPr dirty="0" lang="en-US" sz="1800">
          <a:latin typeface="+mn-lt"/>
        </a:defRPr>
      </a:lvl9pPr>
    </p:otherStyle>
  </p:txStyles>
</p:sldMaster>
</file>

<file path=ppt/slides/_rels/slide1.xml.rels><?xml version="1.0" encoding="UTF-8" standalone="no"?><Relationships xmlns="http://schemas.openxmlformats.org/package/2006/relationships"><Relationship Id="rId2" Target="../media/image1.png" Type="http://schemas.openxmlformats.org/officeDocument/2006/relationships/image"/><Relationship Id="rId1" Target="../slideLayouts/slideLayout1.xml" Type="http://schemas.openxmlformats.org/officeDocument/2006/relationships/slideLayout"/><Relationship Id="rId3" Target="../notesSlides/notesSlide1.xml" Type="http://schemas.openxmlformats.org/officeDocument/2006/relationships/notesSlide"/></Relationships>
</file>

<file path=ppt/slides/_rels/slide10.xml.rels><?xml version="1.0" encoding="UTF-8" standalone="no"?><Relationships xmlns="http://schemas.openxmlformats.org/package/2006/relationships"><Relationship Id="rId2" Target="../media/image10.png" Type="http://schemas.openxmlformats.org/officeDocument/2006/relationships/image"/><Relationship Id="rId1" Target="../slideLayouts/slideLayout1.xml" Type="http://schemas.openxmlformats.org/officeDocument/2006/relationships/slideLayout"/></Relationships>
</file>

<file path=ppt/slides/_rels/slide11.xml.rels><?xml version="1.0" encoding="UTF-8" standalone="no"?><Relationships xmlns="http://schemas.openxmlformats.org/package/2006/relationships"><Relationship Id="rId2" Target="../media/image10.png" Type="http://schemas.openxmlformats.org/officeDocument/2006/relationships/image"/><Relationship Id="rId3" Target="../charts/chart1.xml" Type="http://schemas.openxmlformats.org/officeDocument/2006/relationships/chart"/><Relationship Id="rId1" Target="../slideLayouts/slideLayout4.xml" Type="http://schemas.openxmlformats.org/officeDocument/2006/relationships/slideLayout"/></Relationships>
</file>

<file path=ppt/slides/_rels/slide12.xml.rels><?xml version="1.0" encoding="UTF-8" standalone="no"?><Relationships xmlns="http://schemas.openxmlformats.org/package/2006/relationships"><Relationship Id="rId2" Target="../charts/chart2.xml" Type="http://schemas.openxmlformats.org/officeDocument/2006/relationships/chart"/><Relationship Id="rId1" Target="../slideLayouts/slideLayout2.xml" Type="http://schemas.openxmlformats.org/officeDocument/2006/relationships/slideLayout"/></Relationships>
</file>

<file path=ppt/slides/_rels/slide13.xml.rels><?xml version="1.0" encoding="UTF-8" standalone="no"?><Relationships xmlns="http://schemas.openxmlformats.org/package/2006/relationships"><Relationship Id="rId1" Target="../slideLayouts/slideLayout4.xml" Type="http://schemas.openxmlformats.org/officeDocument/2006/relationships/slideLayout"/></Relationships>
</file>

<file path=ppt/slides/_rels/slide14.xml.rels><?xml version="1.0" encoding="UTF-8" standalone="no"?><Relationships xmlns="http://schemas.openxmlformats.org/package/2006/relationships"><Relationship Id="rId1" Target="../slideLayouts/slideLayout5.xml" Type="http://schemas.openxmlformats.org/officeDocument/2006/relationships/slideLayout"/></Relationships>
</file>

<file path=ppt/slides/_rels/slide2.xml.rels><?xml version="1.0" encoding="UTF-8" standalone="no"?><Relationships xmlns="http://schemas.openxmlformats.org/package/2006/relationships"><Relationship Id="rId2" Target="../media/image1.png" Type="http://schemas.openxmlformats.org/officeDocument/2006/relationships/image"/><Relationship Id="rId3" Target="../media/image2.png" Type="http://schemas.openxmlformats.org/officeDocument/2006/relationships/image"/><Relationship Id="rId1" Target="../slideLayouts/slideLayout4.xml" Type="http://schemas.openxmlformats.org/officeDocument/2006/relationships/slideLayout"/></Relationships>
</file>

<file path=ppt/slides/_rels/slide3.xml.rels><?xml version="1.0" encoding="UTF-8" standalone="no"?><Relationships xmlns="http://schemas.openxmlformats.org/package/2006/relationships"><Relationship Id="rId2" Target="../media/image3.png" Type="http://schemas.openxmlformats.org/officeDocument/2006/relationships/image"/><Relationship Id="rId3" Target="../media/image2.png" Type="http://schemas.openxmlformats.org/officeDocument/2006/relationships/image"/><Relationship Id="rId4" Target="../media/image4.jpeg" Type="http://schemas.openxmlformats.org/officeDocument/2006/relationships/image"/><Relationship Id="rId1" Target="../slideLayouts/slideLayout4.xml" Type="http://schemas.openxmlformats.org/officeDocument/2006/relationships/slideLayout"/></Relationships>
</file>

<file path=ppt/slides/_rels/slide4.xml.rels><?xml version="1.0" encoding="UTF-8" standalone="no"?><Relationships xmlns="http://schemas.openxmlformats.org/package/2006/relationships"><Relationship Id="rId2" Target="../media/image5.png" Type="http://schemas.openxmlformats.org/officeDocument/2006/relationships/image"/><Relationship Id="rId3" Target="../media/image1.png" Type="http://schemas.openxmlformats.org/officeDocument/2006/relationships/image"/><Relationship Id="rId1" Target="../slideLayouts/slideLayout4.xml" Type="http://schemas.openxmlformats.org/officeDocument/2006/relationships/slideLayout"/></Relationships>
</file>

<file path=ppt/slides/_rels/slide5.xml.rels><?xml version="1.0" encoding="UTF-8" standalone="no"?><Relationships xmlns="http://schemas.openxmlformats.org/package/2006/relationships"><Relationship Id="rId2" Target="../media/image6.png" Type="http://schemas.openxmlformats.org/officeDocument/2006/relationships/image"/><Relationship Id="rId3" Target="../media/image1.png" Type="http://schemas.openxmlformats.org/officeDocument/2006/relationships/image"/><Relationship Id="rId1" Target="../slideLayouts/slideLayout4.xml" Type="http://schemas.openxmlformats.org/officeDocument/2006/relationships/slideLayout"/></Relationships>
</file>

<file path=ppt/slides/_rels/slide6.xml.rels><?xml version="1.0" encoding="UTF-8" standalone="no"?><Relationships xmlns="http://schemas.openxmlformats.org/package/2006/relationships"><Relationship Id="rId2" Target="../media/image7.png" Type="http://schemas.openxmlformats.org/officeDocument/2006/relationships/image"/><Relationship Id="rId1" Target="../slideLayouts/slideLayout4.xml" Type="http://schemas.openxmlformats.org/officeDocument/2006/relationships/slideLayout"/></Relationships>
</file>

<file path=ppt/slides/_rels/slide7.xml.rels><?xml version="1.0" encoding="UTF-8" standalone="no"?><Relationships xmlns="http://schemas.openxmlformats.org/package/2006/relationships"><Relationship Id="rId2" Target="../media/image8.jpeg" Type="http://schemas.openxmlformats.org/officeDocument/2006/relationships/image"/><Relationship Id="rId3" Target="../media/image1.png" Type="http://schemas.openxmlformats.org/officeDocument/2006/relationships/image"/><Relationship Id="rId1" Target="../slideLayouts/slideLayout4.xml" Type="http://schemas.openxmlformats.org/officeDocument/2006/relationships/slideLayout"/></Relationships>
</file>

<file path=ppt/slides/_rels/slide8.xml.rels><?xml version="1.0" encoding="UTF-8" standalone="no"?><Relationships xmlns="http://schemas.openxmlformats.org/package/2006/relationships"><Relationship Id="rId1" Target="../slideLayouts/slideLayout4.xml" Type="http://schemas.openxmlformats.org/officeDocument/2006/relationships/slideLayout"/></Relationships>
</file>

<file path=ppt/slides/_rels/slide9.xml.rels><?xml version="1.0" encoding="UTF-8" standalone="no"?><Relationships xmlns="http://schemas.openxmlformats.org/package/2006/relationships"><Relationship Id="rId2" Target="../media/image9.jpeg" Type="http://schemas.openxmlformats.org/officeDocument/2006/relationships/image"/><Relationship Id="rId1" Target="../slideLayouts/slideLayout4.xml" Type="http://schemas.openxmlformats.org/officeDocument/2006/relationships/slideLayout"/></Relationships>
</file>

<file path=ppt/slides/slide1.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1">
    <p:spTree>
      <p:nvGrpSpPr>
        <p:cNvPr id="1" name=""/>
        <p:cNvGrpSpPr/>
        <p:nvPr/>
      </p:nvGrpSpPr>
      <p:grpSpPr>
        <a:xfrm>
          <a:off x="0" y="0"/>
          <a:ext cx="0" cy="0"/>
          <a:chOff x="0" y="0"/>
          <a:chExt cx="0" cy="0"/>
        </a:xfrm>
      </p:grpSpPr>
      <p:grpSp>
        <p:nvGrpSpPr>
          <p:cNvPr id="2" name="object 2">
            <a:extLst>
              <a:ext uri="{8A745A85-A235-4FDD-AAB0-DD34BB45CC21}">
                <a16:creationId xmlns:a16="http://schemas.microsoft.com/office/drawing/2010/main" id="{3330C344-A6EC-4D22-AA97-C462BCFF2A76}"/>
              </a:ext>
            </a:extLst>
          </p:cNvPr>
          <p:cNvGrpSpPr/>
          <p:nvPr/>
        </p:nvGrpSpPr>
        <p:grpSpPr>
          <a:xfrm rot="0">
            <a:off x="876299" y="990600"/>
            <a:ext cx="1743075" cy="1333500"/>
            <a:chOff x="742950" y="1104900"/>
            <a:chExt cx="1743075" cy="1333500"/>
          </a:xfrm>
        </p:grpSpPr>
        <p:sp>
          <p:nvSpPr>
            <p:cNvPr id="3" name="object 3">
              <a:extLst>
                <a:ext uri="{00F1AC08-B243-41E2-8956-157E946AD19E}">
                  <a16:creationId xmlns:a16="http://schemas.microsoft.com/office/drawing/2010/main" id="{983178CC-72CA-4B9B-A339-79796C4E9CDC}"/>
                </a:ext>
              </a:extLst>
            </p:cNvPr>
            <p:cNvSpPr/>
            <p:nvPr/>
          </p:nvSpPr>
          <p:spPr>
            <a:xfrm rot="0">
              <a:off x="742950" y="1381125"/>
              <a:ext cx="1228725" cy="1057275"/>
            </a:xfrm>
            <a:custGeom>
              <a:avLst/>
              <a:gdLst/>
              <a:ahLst/>
              <a:cxnLst/>
              <a:rect b="b" l="0" r="r" t="0"/>
              <a:pathLst>
                <a:path h="1057275" w="122872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lstStyle/>
            <a:p>
              <a:pPr/>
              <a:r>
                <a:rPr dirty="0" lang="en-US"/>
                <a:t/>
              </a:r>
              <a:endParaRPr dirty="0" lang="en-US"/>
            </a:p>
          </p:txBody>
        </p:sp>
        <p:sp>
          <p:nvSpPr>
            <p:cNvPr id="4" name="object 4">
              <a:extLst>
                <a:ext uri="{C9EDD295-15C7-4AA7-AD1D-55C553D39E5B}">
                  <a16:creationId xmlns:a16="http://schemas.microsoft.com/office/drawing/2010/main" id="{BA131A90-ECC9-4611-9007-CB2D2BA12705}"/>
                </a:ext>
              </a:extLst>
            </p:cNvPr>
            <p:cNvSpPr/>
            <p:nvPr/>
          </p:nvSpPr>
          <p:spPr>
            <a:xfrm rot="0">
              <a:off x="1838325" y="1104900"/>
              <a:ext cx="647700" cy="561975"/>
            </a:xfrm>
            <a:custGeom>
              <a:avLst/>
              <a:gdLst/>
              <a:ahLst/>
              <a:cxnLst/>
              <a:rect b="b" l="0" r="r" t="0"/>
              <a:pathLst>
                <a:path h="561975" w="64770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lstStyle/>
            <a:p>
              <a:pPr/>
              <a:r>
                <a:rPr dirty="0" lang="en-US"/>
                <a:t/>
              </a:r>
              <a:endParaRPr dirty="0" lang="en-US"/>
            </a:p>
          </p:txBody>
        </p:sp>
      </p:grpSp>
      <p:sp>
        <p:nvSpPr>
          <p:cNvPr id="5" name="object 5">
            <a:extLst>
              <a:ext uri="{7DFD1397-0124-4D3F-AA80-49BAE6389C26}">
                <a16:creationId xmlns:a16="http://schemas.microsoft.com/office/drawing/2010/main" id="{670400B4-4F25-4BD4-94A9-86DCA629B82F}"/>
              </a:ext>
            </a:extLst>
          </p:cNvPr>
          <p:cNvSpPr/>
          <p:nvPr/>
        </p:nvSpPr>
        <p:spPr>
          <a:xfrm rot="0">
            <a:off x="3752850" y="1190625"/>
            <a:ext cx="1666875" cy="1438275"/>
          </a:xfrm>
          <a:custGeom>
            <a:avLst/>
            <a:gdLst/>
            <a:ahLst/>
            <a:cxnLst/>
            <a:rect b="b" l="0" r="r" t="0"/>
            <a:pathLst>
              <a:path h="1438275" w="16668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lstStyle/>
          <a:p>
            <a:pPr/>
            <a:r>
              <a:rPr dirty="0" lang="en-US"/>
              <a:t/>
            </a:r>
            <a:endParaRPr dirty="0" lang="en-US"/>
          </a:p>
        </p:txBody>
      </p:sp>
      <p:sp>
        <p:nvSpPr>
          <p:cNvPr id="6" name="object 6">
            <a:extLst>
              <a:ext uri="{A540B737-6077-48F1-83FA-95D193072316}">
                <a16:creationId xmlns:a16="http://schemas.microsoft.com/office/drawing/2010/main" id="{06F632B1-2EC4-463F-93AB-48C301C0A94D}"/>
              </a:ext>
            </a:extLst>
          </p:cNvPr>
          <p:cNvSpPr/>
          <p:nvPr/>
        </p:nvSpPr>
        <p:spPr>
          <a:xfrm rot="0">
            <a:off x="3800475" y="5229225"/>
            <a:ext cx="723900" cy="619125"/>
          </a:xfrm>
          <a:custGeom>
            <a:avLst/>
            <a:gdLst/>
            <a:ahLst/>
            <a:cxnLst/>
            <a:rect b="b" l="0" r="r" t="0"/>
            <a:pathLst>
              <a:path h="619125" w="72390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lstStyle/>
          <a:p>
            <a:pPr/>
            <a:r>
              <a:rPr dirty="0" lang="en-US"/>
              <a:t/>
            </a:r>
            <a:endParaRPr dirty="0" lang="en-US"/>
          </a:p>
        </p:txBody>
      </p:sp>
      <p:sp>
        <p:nvSpPr>
          <p:cNvPr id="7" name="object 7">
            <a:extLst>
              <a:ext uri="{EADD2292-54A0-4A25-A5DA-1AACDCC2B23B}">
                <a16:creationId xmlns:a16="http://schemas.microsoft.com/office/drawing/2010/main" id="{1A6ED49E-256F-40C5-9AB5-F45CD09D505E}"/>
              </a:ext>
            </a:extLst>
          </p:cNvPr>
          <p:cNvSpPr>
            <a:spLocks noGrp="true"/>
          </p:cNvSpPr>
          <p:nvPr>
            <p:ph type="title"/>
          </p:nvPr>
        </p:nvSpPr>
        <p:spPr>
          <a:xfrm rot="0">
            <a:off x="-828675" y="19664"/>
            <a:ext cx="9982200" cy="1001556"/>
          </a:xfrm>
          <a:prstGeom prst="rect">
            <a:avLst/>
          </a:prstGeom>
        </p:spPr>
        <p:txBody>
          <a:bodyPr bIns="0" lIns="0" rIns="0" rtlCol="0" tIns="16510" vert="horz" wrap="square">
            <a:spAutoFit/>
          </a:bodyPr>
          <a:lstStyle/>
          <a:p>
            <a:pPr marL="3213735">
              <a:spcBef>
                <a:spcPts val="130"/>
              </a:spcBef>
            </a:pPr>
            <a:r>
              <a:rPr b="1" dirty="0" lang="en-US">
                <a:solidFill>
                  <a:srgbClr val="0f0f0f"/>
                </a:solidFill>
                <a:latin typeface="Times New Roman"/>
              </a:rPr>
              <a:t>Employee Data Analysis using Excel</a:t>
            </a:r>
            <a:r>
              <a:rPr b="1" dirty="0" i="0" lang="en-US">
                <a:solidFill>
                  <a:srgbClr val="0f0f0f"/>
                </a:solidFill>
                <a:latin typeface="Times New Roman"/>
              </a:rPr>
              <a:t> </a:t>
            </a:r>
            <a:br>
              <a:rPr b="1" dirty="0" i="0" lang="en-US">
                <a:solidFill>
                  <a:srgbClr val="0f0f0f"/>
                </a:solidFill>
                <a:latin typeface="Roboto"/>
              </a:rPr>
            </a:br>
            <a:endParaRPr b="1" dirty="0" i="0" lang="en-US">
              <a:solidFill>
                <a:srgbClr val="0f0f0f"/>
              </a:solidFill>
              <a:latin typeface="Roboto"/>
            </a:endParaRPr>
          </a:p>
        </p:txBody>
      </p:sp>
      <p:pic>
        <p:nvPicPr>
          <p:cNvPr id="8" name="object 9">
            <a:extLst>
              <a:ext uri="{E540D6F2-734F-425D-A9A3-D3126C184C9D}">
                <a16:creationId xmlns:a16="http://schemas.microsoft.com/office/drawing/2010/main" id="{C748057C-C797-4E14-BA08-90564755295A}"/>
              </a:ext>
            </a:extLst>
          </p:cNvPr>
          <p:cNvPicPr/>
          <p:nvPr/>
        </p:nvPicPr>
        <p:blipFill>
          <a:blip r:embed="rId2"/>
          <a:stretch>
            <a:fillRect/>
          </a:stretch>
        </p:blipFill>
        <p:spPr>
          <a:xfrm rot="0">
            <a:off x="676275" y="6467474"/>
            <a:ext cx="2143125" cy="200025"/>
          </a:xfrm>
          <a:prstGeom prst="rect">
            <a:avLst/>
          </a:prstGeom>
          <a:noFill/>
        </p:spPr>
      </p:pic>
      <p:sp>
        <p:nvSpPr>
          <p:cNvPr id="9" name="object 11">
            <a:extLst>
              <a:ext uri="{76882770-5930-4B8A-9F72-BD43D102C8A7}">
                <a16:creationId xmlns:a16="http://schemas.microsoft.com/office/drawing/2010/main" id="{6133B87C-2D26-49ED-98D9-F3BB3F623ABB}"/>
              </a:ext>
            </a:extLst>
          </p:cNvPr>
          <p:cNvSpPr>
            <a:spLocks noGrp="true"/>
          </p:cNvSpPr>
          <p:nvPr>
            <p:ph sz="quarter" type="sldNum"/>
          </p:nvPr>
        </p:nvSpPr>
        <p:spPr>
          <a:xfrm rot="0">
            <a:off x="11353419" y="6473337"/>
            <a:ext cx="151129" cy="146685"/>
          </a:xfrm>
          <a:prstGeom prst="rect">
            <a:avLst/>
          </a:prstGeom>
        </p:spPr>
        <p:txBody>
          <a:bodyPr bIns="0" lIns="0" rIns="0" rtlCol="0" tIns="6985" vert="horz" wrap="square">
            <a:spAutoFit/>
          </a:bodyPr>
          <a:lstStyle/>
          <a:p>
            <a:pPr marL="38100">
              <a:lnSpc>
                <a:spcPct val="100000"/>
              </a:lnSpc>
              <a:spcBef>
                <a:spcPts val="55"/>
              </a:spcBef>
            </a:pPr>
            <a:fld id="{B5FB33B2-EC06-429F-97D4-CFA6B1C8D3CA}" type="slidenum"/>
            <a:endParaRPr dirty="0" lang="en-US" spc="10"/>
          </a:p>
        </p:txBody>
      </p:sp>
      <p:sp>
        <p:nvSpPr>
          <p:cNvPr id="10" name="TextBox 13">
            <a:extLst>
              <a:ext uri="{1ADEC78C-4854-4B2D-816E-5AFB47ABAE27}">
                <a16:creationId xmlns:a16="http://schemas.microsoft.com/office/drawing/2010/main" id="{A3B22685-8AF3-404D-A4D5-FFDAF92D6F6C}"/>
              </a:ext>
            </a:extLst>
          </p:cNvPr>
          <p:cNvSpPr txBox="1"/>
          <p:nvPr/>
        </p:nvSpPr>
        <p:spPr>
          <a:xfrm rot="0">
            <a:off x="876299" y="2878605"/>
            <a:ext cx="8610600" cy="1495425"/>
          </a:xfrm>
          <a:prstGeom prst="rect">
            <a:avLst/>
          </a:prstGeom>
          <a:noFill/>
        </p:spPr>
        <p:txBody>
          <a:bodyPr rtlCol="0" wrap="square">
            <a:spAutoFit/>
          </a:bodyPr>
          <a:lstStyle/>
          <a:p>
            <a:pPr/>
            <a:r>
              <a:rPr dirty="0" lang="en-US" sz="2400"/>
              <a:t>STUDENT NAME</a:t>
            </a:r>
            <a:r>
              <a:rPr dirty="0" lang="en-IN" sz="2400"/>
              <a:t>:A.Abitha</a:t>
            </a:r>
          </a:p>
          <a:p>
            <a:pPr/>
            <a:r>
              <a:rPr dirty="0" lang="en-US" sz="2400"/>
              <a:t>REGISTER NO: 312204970</a:t>
            </a:r>
          </a:p>
          <a:p>
            <a:pPr/>
            <a:r>
              <a:rPr dirty="0" lang="en-US" sz="2400"/>
              <a:t>DEPARTMENT: </a:t>
            </a:r>
            <a:r>
              <a:rPr dirty="0" lang="en-US" sz="2400"/>
              <a:t>I</a:t>
            </a:r>
            <a:r>
              <a:rPr dirty="0" lang="en-US" sz="2400"/>
              <a:t>I</a:t>
            </a:r>
            <a:r>
              <a:rPr dirty="0" lang="en-US" sz="2400"/>
              <a:t>I</a:t>
            </a:r>
            <a:r>
              <a:rPr dirty="0" lang="en-US" sz="2400"/>
              <a:t> </a:t>
            </a:r>
            <a:r>
              <a:rPr dirty="0" lang="en-US" sz="2400"/>
              <a:t>B.COM </a:t>
            </a:r>
            <a:r>
              <a:rPr dirty="0" lang="en-IN" sz="2400"/>
              <a:t>(General) </a:t>
            </a:r>
            <a:r>
              <a:rPr dirty="0" lang="en-US" sz="2400"/>
              <a:t>'</a:t>
            </a:r>
            <a:r>
              <a:rPr dirty="0" lang="en-US" sz="2400"/>
              <a:t>A</a:t>
            </a:r>
            <a:r>
              <a:rPr dirty="0" lang="en-US" sz="2400"/>
              <a:t>'</a:t>
            </a:r>
          </a:p>
          <a:p>
            <a:pPr/>
            <a:r>
              <a:rPr dirty="0" lang="en-US" sz="2400"/>
              <a:t>COLLEGE: NAZARETH COLLEGE OF ARTS AND SCIENCE </a:t>
            </a:r>
            <a:endParaRPr dirty="0" lang="en-US" sz="2400"/>
          </a:p>
        </p:txBody>
      </p:sp>
    </p:spTree>
    <p:extLst>
      <p:ext uri="{07206A2E-CDA3-45F4-8372-4302E19B9755}">
        <p14:creationId xmlns:p14="http://schemas.microsoft.com/office/powerpoint/2010/main" val="1725599294766"/>
      </p:ext>
    </p:extLst>
  </p:cSld>
  <p:clrMapOvr>
    <a:masterClrMapping/>
  </p:clrMapOvr>
</p:sld>
</file>

<file path=ppt/slides/slide10.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10">
    <p:spTree>
      <p:nvGrpSpPr>
        <p:cNvPr id="1" name=""/>
        <p:cNvGrpSpPr/>
        <p:nvPr/>
      </p:nvGrpSpPr>
      <p:grpSpPr>
        <a:xfrm>
          <a:off x="0" y="0"/>
          <a:ext cx="0" cy="0"/>
          <a:chOff x="0" y="0"/>
          <a:chExt cx="0" cy="0"/>
        </a:xfrm>
      </p:grpSpPr>
      <p:sp>
        <p:nvSpPr>
          <p:cNvPr id="2" name="object 5">
            <a:extLst>
              <a:ext uri="{A9F6A2E7-94CC-4B26-B7B2-9DB68847F230}">
                <a16:creationId xmlns:a16="http://schemas.microsoft.com/office/drawing/2010/main" id="{86AF277D-429D-43BB-ADA5-6F2B8988769C}"/>
              </a:ext>
            </a:extLst>
          </p:cNvPr>
          <p:cNvSpPr/>
          <p:nvPr/>
        </p:nvSpPr>
        <p:spPr>
          <a:xfrm rot="0">
            <a:off x="9353550" y="5895974"/>
            <a:ext cx="180975" cy="180975"/>
          </a:xfrm>
          <a:custGeom>
            <a:avLst/>
            <a:gdLst/>
            <a:ahLst/>
            <a:cxnLst/>
            <a:rect b="b" l="0" r="r" t="0"/>
            <a:pathLst>
              <a:path h="180975" w="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lstStyle/>
          <a:p>
            <a:pPr/>
            <a:r>
              <a:rPr dirty="0" lang="en-US"/>
              <a:t/>
            </a:r>
            <a:endParaRPr dirty="0" lang="en-US"/>
          </a:p>
        </p:txBody>
      </p:sp>
      <p:pic>
        <p:nvPicPr>
          <p:cNvPr id="3" name="object 6">
            <a:extLst>
              <a:ext uri="{E24D2C4A-6DBB-46DD-A00C-4B964C0AEA99}">
                <a16:creationId xmlns:a16="http://schemas.microsoft.com/office/drawing/2010/main" id="{6E5A16FF-2ED2-4CC4-9EBC-740F6F7FCB8B}"/>
              </a:ext>
            </a:extLst>
          </p:cNvPr>
          <p:cNvPicPr/>
          <p:nvPr/>
        </p:nvPicPr>
        <p:blipFill>
          <a:blip r:embed="rId2"/>
          <a:stretch>
            <a:fillRect/>
          </a:stretch>
        </p:blipFill>
        <p:spPr>
          <a:xfrm rot="0">
            <a:off x="1666875" y="6467474"/>
            <a:ext cx="76200" cy="177800"/>
          </a:xfrm>
          <a:prstGeom prst="rect">
            <a:avLst/>
          </a:prstGeom>
          <a:noFill/>
        </p:spPr>
      </p:pic>
      <p:sp>
        <p:nvSpPr>
          <p:cNvPr id="4" name="object 9">
            <a:extLst>
              <a:ext uri="{343AEE48-970C-473C-B706-EC3A93749B1A}">
                <a16:creationId xmlns:a16="http://schemas.microsoft.com/office/drawing/2010/main" id="{FFC8F8AB-CA67-44FE-BCB1-88F7B6584B71}"/>
              </a:ext>
            </a:extLst>
          </p:cNvPr>
          <p:cNvSpPr txBox="1"/>
          <p:nvPr/>
        </p:nvSpPr>
        <p:spPr>
          <a:xfrm rot="0">
            <a:off x="11277217" y="6473337"/>
            <a:ext cx="228600" cy="191770"/>
          </a:xfrm>
          <a:prstGeom prst="rect">
            <a:avLst/>
          </a:prstGeom>
        </p:spPr>
        <p:txBody>
          <a:bodyPr bIns="0" lIns="0" rIns="0" rtlCol="0" tIns="6985" vert="horz" wrap="square">
            <a:spAutoFit/>
          </a:bodyPr>
          <a:lstStyle/>
          <a:p>
            <a:pPr marL="38100">
              <a:lnSpc>
                <a:spcPct val="100000"/>
              </a:lnSpc>
              <a:spcBef>
                <a:spcPts val="55"/>
              </a:spcBef>
            </a:pPr>
            <a:fld id="{258673D5-228A-49B1-BF73-2FB5FC3401C6}" type="slidenum"/>
            <a:endParaRPr dirty="0" lang="en-US" spc="10" sz="1100">
              <a:solidFill>
                <a:srgbClr val="2d936b"/>
              </a:solidFill>
              <a:latin typeface="Trebuchet MS"/>
            </a:endParaRPr>
          </a:p>
        </p:txBody>
      </p:sp>
      <p:sp>
        <p:nvSpPr>
          <p:cNvPr id="5" name="object 8">
            <a:extLst>
              <a:ext uri="{D5C2D009-19C6-4E2C-A639-A4A6F82EFB9E}">
                <a16:creationId xmlns:a16="http://schemas.microsoft.com/office/drawing/2010/main" id="{F437DAA4-7258-4FCA-ABF4-2186F3911420}"/>
              </a:ext>
            </a:extLst>
          </p:cNvPr>
          <p:cNvSpPr txBox="1"/>
          <p:nvPr/>
        </p:nvSpPr>
        <p:spPr>
          <a:xfrm rot="0">
            <a:off x="739775" y="291147"/>
            <a:ext cx="3303904" cy="1508760"/>
          </a:xfrm>
          <a:prstGeom prst="rect">
            <a:avLst/>
          </a:prstGeom>
        </p:spPr>
        <p:txBody>
          <a:bodyPr bIns="0" lIns="0" rIns="0" rtlCol="0" tIns="13335" vert="horz" wrap="square">
            <a:spAutoFit/>
          </a:bodyPr>
          <a:lstStyle/>
          <a:p>
            <a:pPr marL="12700">
              <a:lnSpc>
                <a:spcPct val="100000"/>
              </a:lnSpc>
              <a:spcBef>
                <a:spcPts val="105"/>
              </a:spcBef>
            </a:pPr>
            <a:r>
              <a:rPr b="1" dirty="0" lang="en-US" spc="15" sz="4800">
                <a:latin typeface="Trebuchet MS"/>
              </a:rPr>
              <a:t>M</a:t>
            </a:r>
            <a:r>
              <a:rPr b="1" dirty="0" lang="en-US" sz="4800">
                <a:latin typeface="Trebuchet MS"/>
              </a:rPr>
              <a:t>O</a:t>
            </a:r>
            <a:r>
              <a:rPr b="1" dirty="0" lang="en-US" spc="-15" sz="4800">
                <a:latin typeface="Trebuchet MS"/>
              </a:rPr>
              <a:t>D</a:t>
            </a:r>
            <a:r>
              <a:rPr b="1" dirty="0" lang="en-US" spc="-35" sz="4800">
                <a:latin typeface="Trebuchet MS"/>
              </a:rPr>
              <a:t>E</a:t>
            </a:r>
            <a:r>
              <a:rPr b="1" dirty="0" lang="en-US" spc="-30" sz="4800">
                <a:latin typeface="Trebuchet MS"/>
              </a:rPr>
              <a:t>LL</a:t>
            </a:r>
            <a:r>
              <a:rPr b="1" dirty="0" lang="en-US" spc="-5" sz="4800">
                <a:latin typeface="Trebuchet MS"/>
              </a:rPr>
              <a:t>I</a:t>
            </a:r>
            <a:r>
              <a:rPr b="1" dirty="0" lang="en-US" spc="30" sz="4800">
                <a:latin typeface="Trebuchet MS"/>
              </a:rPr>
              <a:t>NG</a:t>
            </a:r>
            <a:endParaRPr b="1" dirty="0" lang="en-US" spc="30" sz="4800">
              <a:latin typeface="Trebuchet MS"/>
            </a:endParaRPr>
          </a:p>
        </p:txBody>
      </p:sp>
      <p:sp>
        <p:nvSpPr>
          <p:cNvPr id="6" name="object 3">
            <a:extLst>
              <a:ext uri="{6488E83F-6BD6-4BEE-A940-A60857526481}">
                <a16:creationId xmlns:a16="http://schemas.microsoft.com/office/drawing/2010/main" id="{729FF84D-A31C-4FE0-8A2E-525ACE71BFDB}"/>
              </a:ext>
            </a:extLst>
          </p:cNvPr>
          <p:cNvSpPr/>
          <p:nvPr/>
        </p:nvSpPr>
        <p:spPr>
          <a:xfrm flipV="true" rot="21600000">
            <a:off x="739775" y="1935187"/>
            <a:ext cx="9172816" cy="2987625"/>
          </a:xfrm>
          <a:custGeom>
            <a:avLst/>
            <a:gdLst/>
            <a:ahLst/>
            <a:cxnLst/>
            <a:rect b="b" l="0" r="r" t="0"/>
            <a:pathLst>
              <a:path h="457200" w="457200">
                <a:moveTo>
                  <a:pt x="457200" y="0"/>
                </a:moveTo>
                <a:lnTo>
                  <a:pt x="0" y="0"/>
                </a:lnTo>
                <a:lnTo>
                  <a:pt x="0" y="457200"/>
                </a:lnTo>
                <a:lnTo>
                  <a:pt x="457200" y="457200"/>
                </a:lnTo>
                <a:lnTo>
                  <a:pt x="457200" y="0"/>
                </a:lnTo>
                <a:close/>
              </a:path>
            </a:pathLst>
          </a:custGeom>
          <a:solidFill>
            <a:schemeClr val="bg1"/>
          </a:solidFill>
        </p:spPr>
        <p:txBody>
          <a:bodyPr bIns="0" lIns="0" rIns="0" rot="10800000" rtlCol="0" tIns="0" wrap="square"/>
          <a:lstStyle/>
          <a:p>
            <a:pPr/>
            <a:r>
              <a:rPr dirty="0" lang="en-US"/>
              <a:t>DATA COLLECTION:</a:t>
            </a:r>
          </a:p>
          <a:p>
            <a:pPr indent="-285750" marL="285750">
              <a:buFont typeface="Wingdings"/>
              <a:buChar char=""/>
            </a:pPr>
            <a:r>
              <a:rPr dirty="0" lang="en-US"/>
              <a:t>Drafted the data from the </a:t>
            </a:r>
            <a:r>
              <a:rPr dirty="0" lang="en-US"/>
              <a:t>edunet</a:t>
            </a:r>
            <a:r>
              <a:rPr dirty="0" lang="en-US"/>
              <a:t> dataset.</a:t>
            </a:r>
          </a:p>
          <a:p>
            <a:pPr/>
            <a:r>
              <a:rPr dirty="0" lang="en-US"/>
              <a:t>FEATURE COLLECTION:</a:t>
            </a:r>
          </a:p>
          <a:p>
            <a:pPr indent="-285750" marL="285750">
              <a:buFont typeface="Wingdings"/>
              <a:buChar char=""/>
            </a:pPr>
            <a:r>
              <a:rPr dirty="0" lang="en-US"/>
              <a:t> </a:t>
            </a:r>
            <a:r>
              <a:rPr dirty="0" lang="en-US"/>
              <a:t>Business unit, Gender unit, First name, Performance score.</a:t>
            </a:r>
          </a:p>
          <a:p>
            <a:pPr/>
            <a:r>
              <a:rPr dirty="0" lang="en-US"/>
              <a:t>PERFORMANCE LEVEL:</a:t>
            </a:r>
          </a:p>
          <a:p>
            <a:pPr indent="-285750" marL="285750">
              <a:buFont typeface="Wingdings"/>
              <a:buChar char=""/>
            </a:pPr>
            <a:r>
              <a:rPr dirty="0" lang="en-US"/>
              <a:t>Exceeds</a:t>
            </a:r>
          </a:p>
          <a:p>
            <a:pPr indent="-285750" marL="285750">
              <a:buFont typeface="Wingdings"/>
              <a:buChar char=""/>
            </a:pPr>
            <a:r>
              <a:rPr dirty="0" lang="en-US"/>
              <a:t>Fully meets</a:t>
            </a:r>
          </a:p>
          <a:p>
            <a:pPr indent="-285750" marL="285750">
              <a:buFont typeface="Wingdings"/>
              <a:buChar char=""/>
            </a:pPr>
            <a:r>
              <a:rPr dirty="0" lang="en-US"/>
              <a:t>Needs improvements</a:t>
            </a:r>
          </a:p>
          <a:p>
            <a:pPr indent="-285750" marL="285750">
              <a:buFont typeface="Wingdings"/>
              <a:buChar char=""/>
            </a:pPr>
            <a:r>
              <a:rPr dirty="0" lang="en-US"/>
              <a:t>PIP</a:t>
            </a:r>
            <a:endParaRPr dirty="0" lang="en-US"/>
          </a:p>
        </p:txBody>
      </p:sp>
    </p:spTree>
    <p:extLst>
      <p:ext uri="{778A0DBB-E026-414F-BD5E-D4D18D38F0C7}">
        <p14:creationId xmlns:p14="http://schemas.microsoft.com/office/powerpoint/2010/main" val="1725599294785"/>
      </p:ext>
    </p:extLst>
  </p:cSld>
  <p:clrMapOvr>
    <a:masterClrMapping/>
  </p:clrMapOvr>
</p:sld>
</file>

<file path=ppt/slides/slide11.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11">
    <p:spTree>
      <p:nvGrpSpPr>
        <p:cNvPr id="1" name=""/>
        <p:cNvGrpSpPr/>
        <p:nvPr/>
      </p:nvGrpSpPr>
      <p:grpSpPr>
        <a:xfrm>
          <a:off x="0" y="0"/>
          <a:ext cx="0" cy="0"/>
          <a:chOff x="0" y="0"/>
          <a:chExt cx="0" cy="0"/>
        </a:xfrm>
      </p:grpSpPr>
      <p:sp>
        <p:nvSpPr>
          <p:cNvPr id="2" name="object 3">
            <a:extLst>
              <a:ext uri="{7D9878D9-4326-46FD-887E-DF2595E18A24}">
                <a16:creationId xmlns:a16="http://schemas.microsoft.com/office/drawing/2010/main" id="{03D77322-76DE-4721-B1B5-9CCC84504238}"/>
              </a:ext>
            </a:extLst>
          </p:cNvPr>
          <p:cNvSpPr/>
          <p:nvPr/>
        </p:nvSpPr>
        <p:spPr>
          <a:xfrm rot="0">
            <a:off x="9353550" y="5362575"/>
            <a:ext cx="457200" cy="457200"/>
          </a:xfrm>
          <a:custGeom>
            <a:avLst/>
            <a:gdLst/>
            <a:ahLst/>
            <a:cxnLst/>
            <a:rect b="b" l="0" r="r" t="0"/>
            <a:pathLst>
              <a:path h="457200" w="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lstStyle/>
          <a:p>
            <a:pPr/>
            <a:r>
              <a:rPr dirty="0" lang="en-US"/>
              <a:t/>
            </a:r>
            <a:endParaRPr dirty="0" lang="en-US"/>
          </a:p>
        </p:txBody>
      </p:sp>
      <p:sp>
        <p:nvSpPr>
          <p:cNvPr id="3" name="object 4">
            <a:extLst>
              <a:ext uri="{0621BA29-E9B3-4754-A9F6-9A4E92E6F542}">
                <a16:creationId xmlns:a16="http://schemas.microsoft.com/office/drawing/2010/main" id="{534B60EF-F9E8-49AA-9BC1-D5A4BD9B0AD8}"/>
              </a:ext>
            </a:extLst>
          </p:cNvPr>
          <p:cNvSpPr/>
          <p:nvPr/>
        </p:nvSpPr>
        <p:spPr>
          <a:xfrm rot="0">
            <a:off x="6696074" y="1695450"/>
            <a:ext cx="314325" cy="323850"/>
          </a:xfrm>
          <a:custGeom>
            <a:avLst/>
            <a:gdLst/>
            <a:ahLst/>
            <a:cxnLst/>
            <a:rect b="b" l="0" r="r" t="0"/>
            <a:pathLst>
              <a:path h="323850" w="314325">
                <a:moveTo>
                  <a:pt x="314325" y="0"/>
                </a:moveTo>
                <a:lnTo>
                  <a:pt x="0" y="0"/>
                </a:lnTo>
                <a:lnTo>
                  <a:pt x="0" y="323850"/>
                </a:lnTo>
                <a:lnTo>
                  <a:pt x="314325" y="323850"/>
                </a:lnTo>
                <a:lnTo>
                  <a:pt x="314325" y="0"/>
                </a:lnTo>
                <a:close/>
              </a:path>
            </a:pathLst>
          </a:custGeom>
          <a:solidFill>
            <a:srgbClr val="2d83c3"/>
          </a:solidFill>
        </p:spPr>
        <p:txBody>
          <a:bodyPr bIns="0" lIns="0" rIns="0" rtlCol="0" tIns="0" wrap="square"/>
          <a:lstStyle/>
          <a:p>
            <a:pPr/>
            <a:r>
              <a:rPr dirty="0" lang="en-US"/>
              <a:t/>
            </a:r>
            <a:endParaRPr dirty="0" lang="en-US"/>
          </a:p>
        </p:txBody>
      </p:sp>
      <p:sp>
        <p:nvSpPr>
          <p:cNvPr id="4" name="object 5">
            <a:extLst>
              <a:ext uri="{B9BCF506-A15E-49CD-85A2-CAB33C5B96E4}">
                <a16:creationId xmlns:a16="http://schemas.microsoft.com/office/drawing/2010/main" id="{F8E8A31E-4298-4890-964C-24D9447FC4C4}"/>
              </a:ext>
            </a:extLst>
          </p:cNvPr>
          <p:cNvSpPr/>
          <p:nvPr/>
        </p:nvSpPr>
        <p:spPr>
          <a:xfrm rot="0">
            <a:off x="9353550" y="5895974"/>
            <a:ext cx="180975" cy="180975"/>
          </a:xfrm>
          <a:custGeom>
            <a:avLst/>
            <a:gdLst/>
            <a:ahLst/>
            <a:cxnLst/>
            <a:rect b="b" l="0" r="r" t="0"/>
            <a:pathLst>
              <a:path h="180975" w="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lstStyle/>
          <a:p>
            <a:pPr/>
            <a:r>
              <a:rPr dirty="0" lang="en-US"/>
              <a:t/>
            </a:r>
            <a:endParaRPr dirty="0" lang="en-US"/>
          </a:p>
        </p:txBody>
      </p:sp>
      <p:pic>
        <p:nvPicPr>
          <p:cNvPr id="5" name="object 6">
            <a:extLst>
              <a:ext uri="{E0053930-AAA2-42D4-B22E-EF0EA2F039C5}">
                <a16:creationId xmlns:a16="http://schemas.microsoft.com/office/drawing/2010/main" id="{9C41AC7E-FF63-40FE-B6C7-D5EBC978EE15}"/>
              </a:ext>
            </a:extLst>
          </p:cNvPr>
          <p:cNvPicPr/>
          <p:nvPr/>
        </p:nvPicPr>
        <p:blipFill>
          <a:blip r:embed="rId2"/>
          <a:stretch>
            <a:fillRect/>
          </a:stretch>
        </p:blipFill>
        <p:spPr>
          <a:xfrm rot="0">
            <a:off x="1666875" y="6467474"/>
            <a:ext cx="76200" cy="177800"/>
          </a:xfrm>
          <a:prstGeom prst="rect">
            <a:avLst/>
          </a:prstGeom>
          <a:noFill/>
        </p:spPr>
      </p:pic>
      <p:sp>
        <p:nvSpPr>
          <p:cNvPr id="6" name="object 7">
            <a:extLst>
              <a:ext uri="{8BDF3BF8-0290-436C-B62C-84589EF6EF65}">
                <a16:creationId xmlns:a16="http://schemas.microsoft.com/office/drawing/2010/main" id="{BBE15290-3749-43C6-AFDD-A30F812E8C36}"/>
              </a:ext>
            </a:extLst>
          </p:cNvPr>
          <p:cNvSpPr>
            <a:spLocks noGrp="true"/>
          </p:cNvSpPr>
          <p:nvPr>
            <p:ph type="title"/>
          </p:nvPr>
        </p:nvSpPr>
        <p:spPr>
          <a:xfrm rot="0">
            <a:off x="755331" y="385444"/>
            <a:ext cx="2437130" cy="1461135"/>
          </a:xfrm>
          <a:prstGeom prst="rect">
            <a:avLst/>
          </a:prstGeom>
        </p:spPr>
        <p:txBody>
          <a:bodyPr bIns="0" lIns="0" rIns="0" rtlCol="0" tIns="13335" vert="horz" wrap="square">
            <a:spAutoFit/>
          </a:bodyPr>
          <a:lstStyle/>
          <a:p>
            <a:pPr marL="12700">
              <a:lnSpc>
                <a:spcPct val="100000"/>
              </a:lnSpc>
              <a:spcBef>
                <a:spcPts val="105"/>
              </a:spcBef>
            </a:pPr>
            <a:r>
              <a:rPr dirty="0" lang="en-US"/>
              <a:t>R</a:t>
            </a:r>
            <a:r>
              <a:rPr dirty="0" lang="en-US" spc="-40"/>
              <a:t>E</a:t>
            </a:r>
            <a:r>
              <a:rPr dirty="0" lang="en-US" spc="15"/>
              <a:t>S</a:t>
            </a:r>
            <a:r>
              <a:rPr dirty="0" lang="en-US" spc="-30"/>
              <a:t>U</a:t>
            </a:r>
            <a:r>
              <a:rPr dirty="0" lang="en-US" spc="-405"/>
              <a:t>L</a:t>
            </a:r>
            <a:r>
              <a:rPr dirty="0" lang="en-US"/>
              <a:t>TS</a:t>
            </a:r>
            <a:endParaRPr dirty="0" lang="en-US"/>
          </a:p>
        </p:txBody>
      </p:sp>
      <p:sp>
        <p:nvSpPr>
          <p:cNvPr id="7" name="object 9">
            <a:extLst>
              <a:ext uri="{5A2A8A38-BCDA-4E3B-BDAC-7E79B7A6D20A}">
                <a16:creationId xmlns:a16="http://schemas.microsoft.com/office/drawing/2010/main" id="{2BC9AA52-068B-42CB-BF30-765EFF7AF211}"/>
              </a:ext>
            </a:extLst>
          </p:cNvPr>
          <p:cNvSpPr txBox="1"/>
          <p:nvPr/>
        </p:nvSpPr>
        <p:spPr>
          <a:xfrm rot="0">
            <a:off x="11277217" y="6473337"/>
            <a:ext cx="228600" cy="191770"/>
          </a:xfrm>
          <a:prstGeom prst="rect">
            <a:avLst/>
          </a:prstGeom>
        </p:spPr>
        <p:txBody>
          <a:bodyPr bIns="0" lIns="0" rIns="0" rtlCol="0" tIns="6985" vert="horz" wrap="square">
            <a:spAutoFit/>
          </a:bodyPr>
          <a:lstStyle/>
          <a:p>
            <a:pPr marL="38100">
              <a:lnSpc>
                <a:spcPct val="100000"/>
              </a:lnSpc>
              <a:spcBef>
                <a:spcPts val="55"/>
              </a:spcBef>
            </a:pPr>
            <a:fld id="{FE19BD85-7273-4AC5-8EEB-419296CE2334}" type="slidenum"/>
            <a:endParaRPr dirty="0" lang="en-US" spc="10" sz="1100">
              <a:solidFill>
                <a:srgbClr val="2d936b"/>
              </a:solidFill>
              <a:latin typeface="Trebuchet MS"/>
            </a:endParaRPr>
          </a:p>
        </p:txBody>
      </p:sp>
      <p:graphicFrame>
        <p:nvGraphicFramePr>
          <p:cNvPr id="8" name="图表 1">
            <a:extLst>
              <a:ext uri="{7888C74F-2AFC-4945-A985-1CBF635C0DE0}">
                <a16:creationId xmlns:a16="http://schemas.microsoft.com/office/drawing/2010/main" id="{C69BCFFE-8163-4B06-A8B1-A5D0DC8DE1F9}"/>
              </a:ext>
            </a:extLst>
          </p:cNvPr>
          <p:cNvGraphicFramePr/>
          <p:nvPr/>
        </p:nvGraphicFramePr>
        <p:xfrm rot="0">
          <a:off x="1339763" y="1847330"/>
          <a:ext cx="8276388" cy="4353678"/>
        </p:xfrm>
        <a:graphic>
          <a:graphicData uri="http://schemas.openxmlformats.org/drawingml/2006/chart">
            <c:chart r:id="rId3"/>
          </a:graphicData>
        </a:graphic>
      </p:graphicFrame>
    </p:spTree>
    <p:extLst>
      <p:ext uri="{99E1621E-1E19-4FFF-846F-8481EB5374B9}">
        <p14:creationId xmlns:p14="http://schemas.microsoft.com/office/powerpoint/2010/main" val="1725599294791"/>
      </p:ext>
    </p:extLst>
  </p:cSld>
  <p:clrMapOvr>
    <a:masterClrMapping/>
  </p:clrMapOvr>
</p:sld>
</file>

<file path=ppt/slides/slide12.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12">
    <p:spTree>
      <p:nvGrpSpPr>
        <p:cNvPr id="1" name=""/>
        <p:cNvGrpSpPr/>
        <p:nvPr/>
      </p:nvGrpSpPr>
      <p:grpSpPr>
        <a:xfrm>
          <a:off x="0" y="0"/>
          <a:ext cx="0" cy="0"/>
          <a:chOff x="0" y="0"/>
          <a:chExt cx="0" cy="0"/>
        </a:xfrm>
      </p:grpSpPr>
      <p:sp>
        <p:nvSpPr>
          <p:cNvPr id="2" name="">
            <a:extLst>
              <a:ext uri="{D1F708FA-6CD1-438C-AAAA-ACF82A894C07}">
                <a16:creationId xmlns:a16="http://schemas.microsoft.com/office/drawing/2010/main" id="{A9915E95-177D-4C44-BBC2-6A23BD7D3814}"/>
              </a:ext>
            </a:extLst>
          </p:cNvPr>
          <p:cNvSpPr>
            <a:spLocks noGrp="true"/>
          </p:cNvSpPr>
          <p:nvPr>
            <p:ph type="title"/>
          </p:nvPr>
        </p:nvSpPr>
        <p:spPr/>
        <p:txBody>
          <a:bodyPr rtlCol="0"/>
          <a:lstStyle/>
          <a:p>
            <a:pPr/>
            <a:r>
              <a:rPr dirty="0" lang="en-US"/>
              <a:t>R</a:t>
            </a:r>
            <a:r>
              <a:rPr dirty="0" lang="en-US"/>
              <a:t>E</a:t>
            </a:r>
            <a:r>
              <a:rPr dirty="0" lang="en-US"/>
              <a:t>S</a:t>
            </a:r>
            <a:r>
              <a:rPr dirty="0" lang="en-US"/>
              <a:t>U</a:t>
            </a:r>
            <a:r>
              <a:rPr dirty="0" lang="en-US"/>
              <a:t>L</a:t>
            </a:r>
            <a:r>
              <a:rPr dirty="0" lang="en-US"/>
              <a:t>T</a:t>
            </a:r>
            <a:r>
              <a:rPr dirty="0" lang="en-US"/>
              <a:t>S</a:t>
            </a:r>
            <a:endParaRPr dirty="0" lang="en-US"/>
          </a:p>
        </p:txBody>
      </p:sp>
      <p:graphicFrame>
        <p:nvGraphicFramePr>
          <p:cNvPr id="3" name="图表 1">
            <a:extLst>
              <a:ext uri="{0BC2C01E-0B84-4399-9774-F7537D201036}">
                <a16:creationId xmlns:a16="http://schemas.microsoft.com/office/drawing/2010/main" id="{33CED0D2-A892-4CA7-B4F3-44D1A81A30C3}"/>
              </a:ext>
            </a:extLst>
          </p:cNvPr>
          <p:cNvGraphicFramePr/>
          <p:nvPr/>
        </p:nvGraphicFramePr>
        <p:xfrm rot="0">
          <a:off x="609600" y="1577340"/>
          <a:ext cx="4335780" cy="3095235"/>
        </p:xfrm>
        <a:graphic>
          <a:graphicData uri="http://schemas.openxmlformats.org/drawingml/2006/chart">
            <c:chart r:id="rId2"/>
          </a:graphicData>
        </a:graphic>
      </p:graphicFrame>
    </p:spTree>
    <p:extLst>
      <p:ext uri="{947D0D37-0ABC-45E9-8A8E-60B1A5A161C0}">
        <p14:creationId xmlns:p14="http://schemas.microsoft.com/office/powerpoint/2010/main" val="1725599294797"/>
      </p:ext>
    </p:extLst>
  </p:cSld>
  <p:clrMapOvr>
    <a:masterClrMapping/>
  </p:clrMapOvr>
</p:sld>
</file>

<file path=ppt/slides/slide13.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13">
    <p:spTree>
      <p:nvGrpSpPr>
        <p:cNvPr id="1" name=""/>
        <p:cNvGrpSpPr/>
        <p:nvPr/>
      </p:nvGrpSpPr>
      <p:grpSpPr>
        <a:xfrm>
          <a:off x="0" y="0"/>
          <a:ext cx="0" cy="0"/>
          <a:chOff x="0" y="0"/>
          <a:chExt cx="0" cy="0"/>
        </a:xfrm>
      </p:grpSpPr>
      <p:sp>
        <p:nvSpPr>
          <p:cNvPr id="2" name="Title 1">
            <a:extLst>
              <a:ext uri="{AD61DF98-9B30-4568-A6A0-83FBAC847AC6}">
                <a16:creationId xmlns:a16="http://schemas.microsoft.com/office/drawing/2010/main" id="{A2518745-6B32-4BCC-A3D2-1FF7079483E2}"/>
              </a:ext>
            </a:extLst>
          </p:cNvPr>
          <p:cNvSpPr>
            <a:spLocks noGrp="true"/>
          </p:cNvSpPr>
          <p:nvPr>
            <p:ph type="title"/>
          </p:nvPr>
        </p:nvSpPr>
        <p:spPr>
          <a:xfrm rot="0">
            <a:off x="755331" y="385444"/>
            <a:ext cx="10681334" cy="723901"/>
          </a:xfrm>
        </p:spPr>
        <p:txBody>
          <a:bodyPr rtlCol="0"/>
          <a:lstStyle/>
          <a:p>
            <a:pPr/>
            <a:r>
              <a:rPr dirty="0" lang="en-US">
                <a:latin typeface="Times New Roman"/>
              </a:rPr>
              <a:t>conclusion</a:t>
            </a:r>
            <a:endParaRPr dirty="0" lang="en-US">
              <a:latin typeface="Times New Roman"/>
            </a:endParaRPr>
          </a:p>
        </p:txBody>
      </p:sp>
      <p:sp>
        <p:nvSpPr>
          <p:cNvPr id="3" name="TextBox 3">
            <a:extLst>
              <a:ext uri="{74A0619B-FEEA-4A02-83E8-5725DFA632C4}">
                <a16:creationId xmlns:a16="http://schemas.microsoft.com/office/drawing/2010/main" id="{37947CF3-54C2-44A4-8779-4BFB43E76D3C}"/>
              </a:ext>
            </a:extLst>
          </p:cNvPr>
          <p:cNvSpPr txBox="1"/>
          <p:nvPr/>
        </p:nvSpPr>
        <p:spPr>
          <a:xfrm rot="0">
            <a:off x="781708" y="1509028"/>
            <a:ext cx="9505291" cy="2225041"/>
          </a:xfrm>
          <a:prstGeom prst="rect">
            <a:avLst/>
          </a:prstGeom>
          <a:noFill/>
        </p:spPr>
        <p:txBody>
          <a:bodyPr rtlCol="0" wrap="square">
            <a:spAutoFit/>
          </a:bodyPr>
          <a:lstStyle/>
          <a:p>
            <a:pPr/>
            <a:r>
              <a:rPr dirty="0" lang="en-IN" sz="2400">
                <a:latin typeface="Times New Roman"/>
              </a:rPr>
              <a:t>Our employee performance analysis offers actionable insights to boost productivity, recognize top talent, and address improvement areas. By aligning employee growth with company goals, we foster a culture of continuous improvement, driving both individual and organizational success. Let’s leverage these insights for a stronger, more motivated workforce.</a:t>
            </a:r>
            <a:endParaRPr dirty="0" lang="en-IN" sz="2400">
              <a:latin typeface="Times New Roman"/>
            </a:endParaRPr>
          </a:p>
        </p:txBody>
      </p:sp>
    </p:spTree>
    <p:extLst>
      <p:ext uri="{9F14FA7D-38D5-4455-8745-0E0743851904}">
        <p14:creationId xmlns:p14="http://schemas.microsoft.com/office/powerpoint/2010/main" val="1725599294798"/>
      </p:ext>
    </p:extLst>
  </p:cSld>
  <p:clrMapOvr>
    <a:masterClrMapping/>
  </p:clrMapOvr>
</p:sld>
</file>

<file path=ppt/slides/slide14.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showMasterSp="true">
  <p:cSld name="">
    <p:spTree>
      <p:nvGrpSpPr>
        <p:cNvPr id="1" name=""/>
        <p:cNvGrpSpPr/>
        <p:nvPr/>
      </p:nvGrpSpPr>
      <p:grpSpPr>
        <a:xfrm>
          <a:off x="0" y="0"/>
          <a:ext cx="0" cy="0"/>
          <a:chOff x="0" y="0"/>
          <a:chExt cx="0" cy="0"/>
        </a:xfrm>
      </p:grpSpPr>
      <p:sp>
        <p:nvSpPr>
          <p:cNvPr id="2" name="">
            <a:extLst>
              <a:ext uri="{2D7429B6-B70B-42F4-87FD-C8F13E9D2A36}">
                <a16:creationId xmlns:a16="http://schemas.microsoft.com/office/drawing/2010/main" id="{4457BA60-F72D-4443-B9CB-E4811E6EE502}"/>
              </a:ext>
            </a:extLst>
          </p:cNvPr>
          <p:cNvSpPr/>
          <p:nvPr/>
        </p:nvSpPr>
        <p:spPr>
          <a:xfrm flipH="false" flipV="false">
            <a:off x="3270837" y="2724150"/>
            <a:ext cx="4114800" cy="1409700"/>
          </a:xfrm>
          <a:prstGeom prst="rect">
            <a:avLst/>
          </a:prstGeom>
        </p:spPr>
        <p:txBody>
          <a:bodyPr rtlCol="0"/>
          <a:lstStyle/>
          <a:p>
            <a:pPr algn="ctr"/>
            <a:r>
              <a:rPr b="1" dirty="0" lang="en-US" sz="3100">
                <a:latin typeface="+mn-lt"/>
              </a:rPr>
              <a:t>Thank you</a:t>
            </a:r>
            <a:endParaRPr b="1" dirty="0" lang="en-US" sz="3100">
              <a:latin typeface="+mn-lt"/>
            </a:endParaRPr>
          </a:p>
        </p:txBody>
      </p:sp>
    </p:spTree>
    <p:extLst>
      <p:ext uri="{E9C51161-43F6-4ADE-84F0-58F02DF288D6}">
        <p14:creationId xmlns:p14="http://schemas.microsoft.com/office/powerpoint/2010/main" val="1725599294800"/>
      </p:ext>
    </p:extLst>
  </p:cSld>
  <p:clrMapOvr>
    <a:masterClrMapping/>
  </p:clrMapOvr>
</p:sld>
</file>

<file path=ppt/slides/slide2.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showMasterSp="false">
  <p:cSld name="slide2">
    <p:spTree>
      <p:nvGrpSpPr>
        <p:cNvPr id="1" name=""/>
        <p:cNvGrpSpPr/>
        <p:nvPr/>
      </p:nvGrpSpPr>
      <p:grpSpPr>
        <a:xfrm>
          <a:off x="0" y="0"/>
          <a:ext cx="0" cy="0"/>
          <a:chOff x="0" y="0"/>
          <a:chExt cx="0" cy="0"/>
        </a:xfrm>
      </p:grpSpPr>
      <p:sp>
        <p:nvSpPr>
          <p:cNvPr id="2" name="object 2">
            <a:extLst>
              <a:ext uri="{6E0208A0-7BC8-4FFB-ACA9-2BCDE0148C69}">
                <a16:creationId xmlns:a16="http://schemas.microsoft.com/office/drawing/2010/main" id="{EBF69E77-49CA-45AD-BB02-AFD8176D96A6}"/>
              </a:ext>
            </a:extLst>
          </p:cNvPr>
          <p:cNvSpPr/>
          <p:nvPr/>
        </p:nvSpPr>
        <p:spPr>
          <a:xfrm rot="0">
            <a:off x="0" y="4825"/>
            <a:ext cx="12192000" cy="6858000"/>
          </a:xfrm>
          <a:custGeom>
            <a:avLst/>
            <a:gdLst/>
            <a:ahLst/>
            <a:cxnLst/>
            <a:rect b="b" l="0" r="r" t="0"/>
            <a:pathLst>
              <a:path h="6858000" w="12192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lstStyle/>
          <a:p>
            <a:pPr/>
            <a:r>
              <a:rPr dirty="0" lang="en-US">
                <a:latin typeface="Times New Roman"/>
              </a:rPr>
              <a:t/>
            </a:r>
            <a:endParaRPr dirty="0" lang="en-US">
              <a:latin typeface="Times New Roman"/>
            </a:endParaRPr>
          </a:p>
        </p:txBody>
      </p:sp>
      <p:grpSp>
        <p:nvGrpSpPr>
          <p:cNvPr id="3" name="object 3">
            <a:extLst>
              <a:ext uri="{62188F78-3EFC-4580-97CF-C169D4BD437E}">
                <a16:creationId xmlns:a16="http://schemas.microsoft.com/office/drawing/2010/main" id="{A7964ED8-FA47-4378-A292-7D58BFA90810}"/>
              </a:ext>
            </a:extLst>
          </p:cNvPr>
          <p:cNvGrpSpPr/>
          <p:nvPr/>
        </p:nvGrpSpPr>
        <p:grpSpPr>
          <a:xfrm rot="0">
            <a:off x="7443849" y="0"/>
            <a:ext cx="4752975" cy="6863080"/>
            <a:chOff x="7443849" y="0"/>
            <a:chExt cx="4752975" cy="6863080"/>
          </a:xfrm>
        </p:grpSpPr>
        <p:sp>
          <p:nvSpPr>
            <p:cNvPr id="4" name="object 4">
              <a:extLst>
                <a:ext uri="{695DC707-360A-40D1-95C9-CAD37B11B62A}">
                  <a16:creationId xmlns:a16="http://schemas.microsoft.com/office/drawing/2010/main" id="{4E86ACFA-34EB-4649-9BB6-BB477CAC3AEF}"/>
                </a:ext>
              </a:extLst>
            </p:cNvPr>
            <p:cNvSpPr/>
            <p:nvPr/>
          </p:nvSpPr>
          <p:spPr>
            <a:xfrm rot="0">
              <a:off x="9377426" y="4825"/>
              <a:ext cx="1218565" cy="6853554"/>
            </a:xfrm>
            <a:custGeom>
              <a:avLst/>
              <a:gdLst/>
              <a:ahLst/>
              <a:cxnLst/>
              <a:rect b="b" l="0" r="r" t="0"/>
              <a:pathLst>
                <a:path h="6853555" w="1218565">
                  <a:moveTo>
                    <a:pt x="0" y="0"/>
                  </a:moveTo>
                  <a:lnTo>
                    <a:pt x="1218352" y="6853172"/>
                  </a:lnTo>
                </a:path>
              </a:pathLst>
            </a:custGeom>
            <a:ln w="9525">
              <a:solidFill>
                <a:srgbClr val="5fcaee"/>
              </a:solidFill>
            </a:ln>
          </p:spPr>
          <p:txBody>
            <a:bodyPr bIns="0" lIns="0" rIns="0" rtlCol="0" tIns="0" wrap="square"/>
            <a:lstStyle/>
            <a:p>
              <a:pPr/>
              <a:r>
                <a:rPr dirty="0" lang="en-US"/>
                <a:t/>
              </a:r>
              <a:endParaRPr dirty="0" lang="en-US"/>
            </a:p>
          </p:txBody>
        </p:sp>
        <p:sp>
          <p:nvSpPr>
            <p:cNvPr id="5" name="object 5">
              <a:extLst>
                <a:ext uri="{D7042467-AF3B-4C0C-9C51-2834A2EB30B2}">
                  <a16:creationId xmlns:a16="http://schemas.microsoft.com/office/drawing/2010/main" id="{0505F885-E722-4881-BF71-723D210C7B79}"/>
                </a:ext>
              </a:extLst>
            </p:cNvPr>
            <p:cNvSpPr/>
            <p:nvPr/>
          </p:nvSpPr>
          <p:spPr>
            <a:xfrm rot="0">
              <a:off x="7448611" y="3694896"/>
              <a:ext cx="4743450" cy="3163570"/>
            </a:xfrm>
            <a:custGeom>
              <a:avLst/>
              <a:gdLst/>
              <a:ahLst/>
              <a:cxnLst/>
              <a:rect b="b" l="0" r="r" t="0"/>
              <a:pathLst>
                <a:path h="3163570" w="4743450">
                  <a:moveTo>
                    <a:pt x="4743388" y="0"/>
                  </a:moveTo>
                  <a:lnTo>
                    <a:pt x="0" y="3163101"/>
                  </a:lnTo>
                </a:path>
              </a:pathLst>
            </a:custGeom>
            <a:ln w="9525">
              <a:solidFill>
                <a:srgbClr val="5fcaee"/>
              </a:solidFill>
            </a:ln>
          </p:spPr>
          <p:txBody>
            <a:bodyPr bIns="0" lIns="0" rIns="0" rtlCol="0" tIns="0" wrap="square"/>
            <a:lstStyle/>
            <a:p>
              <a:pPr/>
              <a:r>
                <a:rPr dirty="0" lang="en-US"/>
                <a:t/>
              </a:r>
              <a:endParaRPr dirty="0" lang="en-US"/>
            </a:p>
          </p:txBody>
        </p:sp>
        <p:sp>
          <p:nvSpPr>
            <p:cNvPr id="6" name="object 6">
              <a:extLst>
                <a:ext uri="{E005D3F4-C9F1-47A7-AD28-63EFEA8EE995}">
                  <a16:creationId xmlns:a16="http://schemas.microsoft.com/office/drawing/2010/main" id="{45EB8906-1749-4B62-9EB0-D96BD4FD59E0}"/>
                </a:ext>
              </a:extLst>
            </p:cNvPr>
            <p:cNvSpPr/>
            <p:nvPr/>
          </p:nvSpPr>
          <p:spPr>
            <a:xfrm rot="0">
              <a:off x="9182100" y="0"/>
              <a:ext cx="3009900" cy="6858000"/>
            </a:xfrm>
            <a:custGeom>
              <a:avLst/>
              <a:gdLst/>
              <a:ahLst/>
              <a:cxnLst/>
              <a:rect b="b" l="0" r="r" t="0"/>
              <a:pathLst>
                <a:path h="6858000" w="30099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lstStyle/>
            <a:p>
              <a:pPr/>
              <a:r>
                <a:rPr dirty="0" lang="en-US"/>
                <a:t/>
              </a:r>
              <a:endParaRPr dirty="0" lang="en-US"/>
            </a:p>
          </p:txBody>
        </p:sp>
        <p:sp>
          <p:nvSpPr>
            <p:cNvPr id="7" name="object 7">
              <a:extLst>
                <a:ext uri="{8772172D-DB89-4711-898B-668028B084B6}">
                  <a16:creationId xmlns:a16="http://schemas.microsoft.com/office/drawing/2010/main" id="{13D9BFFE-B79D-46B0-BE40-CAA03621987C}"/>
                </a:ext>
              </a:extLst>
            </p:cNvPr>
            <p:cNvSpPr/>
            <p:nvPr/>
          </p:nvSpPr>
          <p:spPr>
            <a:xfrm rot="0">
              <a:off x="9602878" y="0"/>
              <a:ext cx="2589530" cy="6858000"/>
            </a:xfrm>
            <a:custGeom>
              <a:avLst/>
              <a:gdLst/>
              <a:ahLst/>
              <a:cxnLst/>
              <a:rect b="b" l="0" r="r" t="0"/>
              <a:pathLst>
                <a:path h="6858000" w="2589529">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lstStyle/>
            <a:p>
              <a:pPr/>
              <a:r>
                <a:rPr dirty="0" lang="en-US"/>
                <a:t/>
              </a:r>
              <a:endParaRPr dirty="0" lang="en-US"/>
            </a:p>
          </p:txBody>
        </p:sp>
        <p:sp>
          <p:nvSpPr>
            <p:cNvPr id="8" name="object 8">
              <a:extLst>
                <a:ext uri="{7259C1B8-4151-499E-B657-663542336393}">
                  <a16:creationId xmlns:a16="http://schemas.microsoft.com/office/drawing/2010/main" id="{25BFCF12-0202-43CE-8D46-784C9CC02809}"/>
                </a:ext>
              </a:extLst>
            </p:cNvPr>
            <p:cNvSpPr/>
            <p:nvPr/>
          </p:nvSpPr>
          <p:spPr>
            <a:xfrm rot="0">
              <a:off x="8934450" y="3048000"/>
              <a:ext cx="3257550" cy="3810000"/>
            </a:xfrm>
            <a:custGeom>
              <a:avLst/>
              <a:gdLst/>
              <a:ahLst/>
              <a:cxnLst/>
              <a:rect b="b" l="0" r="r" t="0"/>
              <a:pathLst>
                <a:path h="3810000" w="325755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lstStyle/>
            <a:p>
              <a:pPr/>
              <a:r>
                <a:rPr dirty="0" lang="en-US"/>
                <a:t/>
              </a:r>
              <a:endParaRPr dirty="0" lang="en-US"/>
            </a:p>
          </p:txBody>
        </p:sp>
        <p:sp>
          <p:nvSpPr>
            <p:cNvPr id="9" name="object 9">
              <a:extLst>
                <a:ext uri="{5A85A318-A6B4-442F-BA8E-A4516CD118E4}">
                  <a16:creationId xmlns:a16="http://schemas.microsoft.com/office/drawing/2010/main" id="{85624A35-BABE-43B7-B1DE-9FFA398EAC4F}"/>
                </a:ext>
              </a:extLst>
            </p:cNvPr>
            <p:cNvSpPr/>
            <p:nvPr/>
          </p:nvSpPr>
          <p:spPr>
            <a:xfrm rot="0">
              <a:off x="9337930" y="0"/>
              <a:ext cx="2854325" cy="6858000"/>
            </a:xfrm>
            <a:custGeom>
              <a:avLst/>
              <a:gdLst/>
              <a:ahLst/>
              <a:cxnLst/>
              <a:rect b="b" l="0" r="r" t="0"/>
              <a:pathLst>
                <a:path h="6858000" w="2854325">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lstStyle/>
            <a:p>
              <a:pPr/>
              <a:r>
                <a:rPr dirty="0" lang="en-US"/>
                <a:t/>
              </a:r>
              <a:endParaRPr dirty="0" lang="en-US"/>
            </a:p>
          </p:txBody>
        </p:sp>
        <p:sp>
          <p:nvSpPr>
            <p:cNvPr id="10" name="object 10">
              <a:extLst>
                <a:ext uri="{3CB8FC4C-3832-4D6E-B343-479A2821226A}">
                  <a16:creationId xmlns:a16="http://schemas.microsoft.com/office/drawing/2010/main" id="{C3E103AC-0802-4C14-98BB-E467C4E05130}"/>
                </a:ext>
              </a:extLst>
            </p:cNvPr>
            <p:cNvSpPr/>
            <p:nvPr/>
          </p:nvSpPr>
          <p:spPr>
            <a:xfrm rot="0">
              <a:off x="10896600" y="0"/>
              <a:ext cx="1295400" cy="6858000"/>
            </a:xfrm>
            <a:custGeom>
              <a:avLst/>
              <a:gdLst/>
              <a:ahLst/>
              <a:cxnLst/>
              <a:rect b="b" l="0" r="r" t="0"/>
              <a:pathLst>
                <a:path h="6858000" w="12954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lstStyle/>
            <a:p>
              <a:pPr/>
              <a:r>
                <a:rPr dirty="0" lang="en-US"/>
                <a:t/>
              </a:r>
              <a:endParaRPr dirty="0" lang="en-US"/>
            </a:p>
          </p:txBody>
        </p:sp>
        <p:sp>
          <p:nvSpPr>
            <p:cNvPr id="11" name="object 11">
              <a:extLst>
                <a:ext uri="{0F6034EA-505D-4C00-A9C2-54E2FEB70DD7}">
                  <a16:creationId xmlns:a16="http://schemas.microsoft.com/office/drawing/2010/main" id="{315C34D2-1048-46EC-BEDF-00687D1B736D}"/>
                </a:ext>
              </a:extLst>
            </p:cNvPr>
            <p:cNvSpPr/>
            <p:nvPr/>
          </p:nvSpPr>
          <p:spPr>
            <a:xfrm rot="0">
              <a:off x="10936247" y="0"/>
              <a:ext cx="1256030" cy="6858000"/>
            </a:xfrm>
            <a:custGeom>
              <a:avLst/>
              <a:gdLst/>
              <a:ahLst/>
              <a:cxnLst/>
              <a:rect b="b" l="0" r="r" t="0"/>
              <a:pathLst>
                <a:path h="6858000" w="1256029">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lstStyle/>
            <a:p>
              <a:pPr/>
              <a:r>
                <a:rPr dirty="0" lang="en-US"/>
                <a:t/>
              </a:r>
              <a:endParaRPr dirty="0" lang="en-US"/>
            </a:p>
          </p:txBody>
        </p:sp>
        <p:sp>
          <p:nvSpPr>
            <p:cNvPr id="12" name="object 12">
              <a:extLst>
                <a:ext uri="{12265D87-64BC-4098-B972-C0DC017E5A53}">
                  <a16:creationId xmlns:a16="http://schemas.microsoft.com/office/drawing/2010/main" id="{FB20F70F-6299-433C-8096-741AB4B7225E}"/>
                </a:ext>
              </a:extLst>
            </p:cNvPr>
            <p:cNvSpPr/>
            <p:nvPr/>
          </p:nvSpPr>
          <p:spPr>
            <a:xfrm rot="0">
              <a:off x="10372725" y="3590925"/>
              <a:ext cx="1819275" cy="3267075"/>
            </a:xfrm>
            <a:custGeom>
              <a:avLst/>
              <a:gdLst/>
              <a:ahLst/>
              <a:cxnLst/>
              <a:rect b="b" l="0" r="r" t="0"/>
              <a:pathLst>
                <a:path h="3267075" w="18192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lstStyle/>
            <a:p>
              <a:pPr/>
              <a:r>
                <a:rPr dirty="0" lang="en-US"/>
                <a:t/>
              </a:r>
              <a:endParaRPr dirty="0" lang="en-US"/>
            </a:p>
          </p:txBody>
        </p:sp>
      </p:grpSp>
      <p:sp>
        <p:nvSpPr>
          <p:cNvPr id="13" name="object 13">
            <a:extLst>
              <a:ext uri="{4172F9D6-BCC6-4623-B6B6-5079E9DD96A1}">
                <a16:creationId xmlns:a16="http://schemas.microsoft.com/office/drawing/2010/main" id="{4563E3E9-300E-4F33-94D0-475D97DB89AB}"/>
              </a:ext>
            </a:extLst>
          </p:cNvPr>
          <p:cNvSpPr/>
          <p:nvPr/>
        </p:nvSpPr>
        <p:spPr>
          <a:xfrm rot="0">
            <a:off x="0" y="4010025"/>
            <a:ext cx="447675" cy="2847975"/>
          </a:xfrm>
          <a:custGeom>
            <a:avLst/>
            <a:gdLst/>
            <a:ahLst/>
            <a:cxnLst/>
            <a:rect b="b" l="0" r="r" t="0"/>
            <a:pathLst>
              <a:path h="2847975" w="447675">
                <a:moveTo>
                  <a:pt x="0" y="0"/>
                </a:moveTo>
                <a:lnTo>
                  <a:pt x="0" y="2847975"/>
                </a:lnTo>
                <a:lnTo>
                  <a:pt x="447675" y="2847975"/>
                </a:lnTo>
                <a:lnTo>
                  <a:pt x="0" y="0"/>
                </a:lnTo>
                <a:close/>
              </a:path>
            </a:pathLst>
          </a:custGeom>
          <a:solidFill>
            <a:srgbClr val="5fcaee">
              <a:alpha val="70195"/>
            </a:srgbClr>
          </a:solidFill>
        </p:spPr>
        <p:txBody>
          <a:bodyPr bIns="0" lIns="0" rIns="0" rtlCol="0" tIns="0" wrap="square"/>
          <a:lstStyle/>
          <a:p>
            <a:pPr/>
            <a:r>
              <a:rPr dirty="0" lang="en-US"/>
              <a:t/>
            </a:r>
            <a:endParaRPr dirty="0" lang="en-US"/>
          </a:p>
        </p:txBody>
      </p:sp>
      <p:sp>
        <p:nvSpPr>
          <p:cNvPr id="14" name="object 14">
            <a:extLst>
              <a:ext uri="{ADE089F1-C297-4746-A4E0-6A65B89F8B05}">
                <a16:creationId xmlns:a16="http://schemas.microsoft.com/office/drawing/2010/main" id="{0B15234E-FAC8-4B9A-8500-24F466A3D3CF}"/>
              </a:ext>
            </a:extLst>
          </p:cNvPr>
          <p:cNvSpPr/>
          <p:nvPr/>
        </p:nvSpPr>
        <p:spPr>
          <a:xfrm rot="0">
            <a:off x="9353550" y="5362575"/>
            <a:ext cx="457200" cy="457200"/>
          </a:xfrm>
          <a:custGeom>
            <a:avLst/>
            <a:gdLst/>
            <a:ahLst/>
            <a:cxnLst/>
            <a:rect b="b" l="0" r="r" t="0"/>
            <a:pathLst>
              <a:path h="457200" w="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lstStyle/>
          <a:p>
            <a:pPr/>
            <a:r>
              <a:rPr dirty="0" lang="en-US"/>
              <a:t/>
            </a:r>
            <a:endParaRPr dirty="0" lang="en-US"/>
          </a:p>
        </p:txBody>
      </p:sp>
      <p:sp>
        <p:nvSpPr>
          <p:cNvPr id="15" name="object 15">
            <a:extLst>
              <a:ext uri="{1D5C700E-BEAD-465F-9F83-FC286B3EDB44}">
                <a16:creationId xmlns:a16="http://schemas.microsoft.com/office/drawing/2010/main" id="{C11839DE-DE64-4877-B64D-69F7B5E50C15}"/>
              </a:ext>
            </a:extLst>
          </p:cNvPr>
          <p:cNvSpPr/>
          <p:nvPr/>
        </p:nvSpPr>
        <p:spPr>
          <a:xfrm rot="0">
            <a:off x="6696074" y="1695450"/>
            <a:ext cx="314325" cy="323850"/>
          </a:xfrm>
          <a:custGeom>
            <a:avLst/>
            <a:gdLst/>
            <a:ahLst/>
            <a:cxnLst/>
            <a:rect b="b" l="0" r="r" t="0"/>
            <a:pathLst>
              <a:path h="323850" w="314325">
                <a:moveTo>
                  <a:pt x="314325" y="0"/>
                </a:moveTo>
                <a:lnTo>
                  <a:pt x="0" y="0"/>
                </a:lnTo>
                <a:lnTo>
                  <a:pt x="0" y="323850"/>
                </a:lnTo>
                <a:lnTo>
                  <a:pt x="314325" y="323850"/>
                </a:lnTo>
                <a:lnTo>
                  <a:pt x="314325" y="0"/>
                </a:lnTo>
                <a:close/>
              </a:path>
            </a:pathLst>
          </a:custGeom>
          <a:solidFill>
            <a:srgbClr val="2d83c3"/>
          </a:solidFill>
        </p:spPr>
        <p:txBody>
          <a:bodyPr bIns="0" lIns="0" rIns="0" rtlCol="0" tIns="0" wrap="square"/>
          <a:lstStyle/>
          <a:p>
            <a:pPr/>
            <a:r>
              <a:rPr dirty="0" lang="en-US"/>
              <a:t/>
            </a:r>
            <a:endParaRPr dirty="0" lang="en-US"/>
          </a:p>
        </p:txBody>
      </p:sp>
      <p:sp>
        <p:nvSpPr>
          <p:cNvPr id="16" name="object 16">
            <a:extLst>
              <a:ext uri="{D12965C4-CF58-4EFB-BE1B-C471A9A7FCA0}">
                <a16:creationId xmlns:a16="http://schemas.microsoft.com/office/drawing/2010/main" id="{D4E4B836-C09B-4CAB-8384-B5C636630B85}"/>
              </a:ext>
            </a:extLst>
          </p:cNvPr>
          <p:cNvSpPr/>
          <p:nvPr/>
        </p:nvSpPr>
        <p:spPr>
          <a:xfrm rot="0">
            <a:off x="9353550" y="5895974"/>
            <a:ext cx="180975" cy="180975"/>
          </a:xfrm>
          <a:custGeom>
            <a:avLst/>
            <a:gdLst/>
            <a:ahLst/>
            <a:cxnLst/>
            <a:rect b="b" l="0" r="r" t="0"/>
            <a:pathLst>
              <a:path h="180975" w="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lstStyle/>
          <a:p>
            <a:pPr/>
            <a:r>
              <a:rPr dirty="0" lang="en-US"/>
              <a:t/>
            </a:r>
            <a:endParaRPr dirty="0" lang="en-US"/>
          </a:p>
        </p:txBody>
      </p:sp>
      <p:sp>
        <p:nvSpPr>
          <p:cNvPr id="17" name="object 17">
            <a:extLst>
              <a:ext uri="{BE137C7D-9A1B-4B4F-A136-7D208B9CE236}">
                <a16:creationId xmlns:a16="http://schemas.microsoft.com/office/drawing/2010/main" id="{0C782F6F-0B40-43C5-BF97-99E579E18E6B}"/>
              </a:ext>
            </a:extLst>
          </p:cNvPr>
          <p:cNvSpPr>
            <a:spLocks noGrp="true"/>
          </p:cNvSpPr>
          <p:nvPr>
            <p:ph type="title"/>
          </p:nvPr>
        </p:nvSpPr>
        <p:spPr>
          <a:xfrm rot="0">
            <a:off x="739775" y="829627"/>
            <a:ext cx="3909695" cy="638808"/>
          </a:xfrm>
          <a:prstGeom prst="rect">
            <a:avLst/>
          </a:prstGeom>
        </p:spPr>
        <p:txBody>
          <a:bodyPr bIns="0" lIns="0" rIns="0" rtlCol="0" tIns="16510" vert="horz" wrap="square">
            <a:spAutoFit/>
          </a:bodyPr>
          <a:lstStyle/>
          <a:p>
            <a:pPr marL="12700">
              <a:lnSpc>
                <a:spcPct val="100000"/>
              </a:lnSpc>
              <a:spcBef>
                <a:spcPts val="130"/>
              </a:spcBef>
            </a:pPr>
            <a:r>
              <a:rPr dirty="0" lang="en-US" spc="5" sz="4250"/>
              <a:t>PROJECT</a:t>
            </a:r>
            <a:r>
              <a:rPr dirty="0" lang="en-US" spc="-85" sz="4250"/>
              <a:t> </a:t>
            </a:r>
            <a:r>
              <a:rPr dirty="0" lang="en-US" spc="25" sz="4250"/>
              <a:t>TITLE</a:t>
            </a:r>
            <a:endParaRPr dirty="0" lang="en-US" spc="25" sz="4250"/>
          </a:p>
        </p:txBody>
      </p:sp>
      <p:grpSp>
        <p:nvGrpSpPr>
          <p:cNvPr id="18" name="object 18">
            <a:extLst>
              <a:ext uri="{C9B77AAB-C7BC-4E84-A099-B405CFC11CFD}">
                <a16:creationId xmlns:a16="http://schemas.microsoft.com/office/drawing/2010/main" id="{9B067203-9015-49CB-AEB9-E989C8BC4CF1}"/>
              </a:ext>
            </a:extLst>
          </p:cNvPr>
          <p:cNvGrpSpPr/>
          <p:nvPr/>
        </p:nvGrpSpPr>
        <p:grpSpPr>
          <a:xfrm rot="0">
            <a:off x="466725" y="6410325"/>
            <a:ext cx="3705225" cy="295275"/>
            <a:chOff x="466725" y="6410325"/>
            <a:chExt cx="3705225" cy="295275"/>
          </a:xfrm>
        </p:grpSpPr>
        <p:pic>
          <p:nvPicPr>
            <p:cNvPr id="19" name="object 19">
              <a:extLst>
                <a:ext uri="{A10D4E31-A33B-450C-A7AE-6423DA136C6C}">
                  <a16:creationId xmlns:a16="http://schemas.microsoft.com/office/drawing/2010/main" id="{746317BE-4728-4B97-922A-91B184683677}"/>
                </a:ext>
              </a:extLst>
            </p:cNvPr>
            <p:cNvPicPr/>
            <p:nvPr/>
          </p:nvPicPr>
          <p:blipFill>
            <a:blip r:embed="rId2"/>
            <a:stretch>
              <a:fillRect/>
            </a:stretch>
          </p:blipFill>
          <p:spPr>
            <a:xfrm rot="0">
              <a:off x="676275" y="6467474"/>
              <a:ext cx="2143125" cy="200025"/>
            </a:xfrm>
            <a:prstGeom prst="rect">
              <a:avLst/>
            </a:prstGeom>
            <a:noFill/>
          </p:spPr>
        </p:pic>
        <p:pic>
          <p:nvPicPr>
            <p:cNvPr id="20" name="object 20">
              <a:extLst>
                <a:ext uri="{640F9FD7-D50F-4F98-9FED-114FE5EFBA8A}">
                  <a16:creationId xmlns:a16="http://schemas.microsoft.com/office/drawing/2010/main" id="{D8017E44-4AD2-4314-8A93-A8591B6C6F11}"/>
                </a:ext>
              </a:extLst>
            </p:cNvPr>
            <p:cNvPicPr/>
            <p:nvPr/>
          </p:nvPicPr>
          <p:blipFill>
            <a:blip r:embed="rId3"/>
            <a:stretch>
              <a:fillRect/>
            </a:stretch>
          </p:blipFill>
          <p:spPr>
            <a:xfrm rot="0">
              <a:off x="466725" y="6410325"/>
              <a:ext cx="3705225" cy="295275"/>
            </a:xfrm>
            <a:prstGeom prst="rect">
              <a:avLst/>
            </a:prstGeom>
            <a:noFill/>
          </p:spPr>
        </p:pic>
      </p:grpSp>
      <p:sp>
        <p:nvSpPr>
          <p:cNvPr id="21" name="object 22">
            <a:extLst>
              <a:ext uri="{934A30C3-15E9-491B-A5D4-B0E4A1FD6F0B}">
                <a16:creationId xmlns:a16="http://schemas.microsoft.com/office/drawing/2010/main" id="{26FD236F-4FC2-401E-9EC6-9167F4EEC645}"/>
              </a:ext>
            </a:extLst>
          </p:cNvPr>
          <p:cNvSpPr>
            <a:spLocks noGrp="true"/>
          </p:cNvSpPr>
          <p:nvPr>
            <p:ph sz="quarter" type="sldNum"/>
          </p:nvPr>
        </p:nvSpPr>
        <p:spPr>
          <a:xfrm rot="0">
            <a:off x="11353419" y="6473337"/>
            <a:ext cx="151129" cy="146685"/>
          </a:xfrm>
          <a:prstGeom prst="rect">
            <a:avLst/>
          </a:prstGeom>
        </p:spPr>
        <p:txBody>
          <a:bodyPr bIns="0" lIns="0" rIns="0" rtlCol="0" tIns="6985" vert="horz" wrap="square">
            <a:spAutoFit/>
          </a:bodyPr>
          <a:lstStyle/>
          <a:p>
            <a:pPr marL="38100">
              <a:lnSpc>
                <a:spcPct val="100000"/>
              </a:lnSpc>
              <a:spcBef>
                <a:spcPts val="55"/>
              </a:spcBef>
            </a:pPr>
            <a:fld id="{765B7888-C844-41D6-BBB5-246C2D9EC1B7}" type="slidenum"/>
            <a:endParaRPr dirty="0" lang="en-US" spc="10"/>
          </a:p>
        </p:txBody>
      </p:sp>
      <p:sp>
        <p:nvSpPr>
          <p:cNvPr id="22" name="TextBox 22">
            <a:extLst>
              <a:ext uri="{40D710DC-56BC-40F5-88E4-279CE9342B00}">
                <a16:creationId xmlns:a16="http://schemas.microsoft.com/office/drawing/2010/main" id="{CCC57420-708F-4A5B-80AC-A6308885F3E2}"/>
              </a:ext>
            </a:extLst>
          </p:cNvPr>
          <p:cNvSpPr txBox="1"/>
          <p:nvPr/>
        </p:nvSpPr>
        <p:spPr>
          <a:xfrm rot="0">
            <a:off x="1217522" y="2123271"/>
            <a:ext cx="8593229" cy="2072640"/>
          </a:xfrm>
          <a:prstGeom prst="rect">
            <a:avLst/>
          </a:prstGeom>
          <a:noFill/>
        </p:spPr>
        <p:txBody>
          <a:bodyPr rtlCol="0" wrap="square">
            <a:spAutoFit/>
          </a:bodyPr>
          <a:lstStyle/>
          <a:p>
            <a:pPr/>
            <a:r>
              <a:rPr b="1" dirty="0" lang="en-US" sz="4400">
                <a:solidFill>
                  <a:srgbClr val="0f0f0f"/>
                </a:solidFill>
                <a:latin typeface="Times New Roman"/>
              </a:rPr>
              <a:t>Employee Performance Analysis using Excel:</a:t>
            </a:r>
          </a:p>
          <a:p>
            <a:pPr/>
            <a:r>
              <a:rPr b="1" dirty="0" lang="en-US" sz="4400">
                <a:solidFill>
                  <a:srgbClr val="0f0f0f"/>
                </a:solidFill>
                <a:latin typeface="Times New Roman"/>
              </a:rPr>
              <a:t>SCORE BASED APPROACH</a:t>
            </a:r>
            <a:endParaRPr b="1" dirty="0" lang="en-US" sz="4400">
              <a:solidFill>
                <a:srgbClr val="0f0f0f"/>
              </a:solidFill>
              <a:latin typeface="Times New Roman"/>
            </a:endParaRPr>
          </a:p>
        </p:txBody>
      </p:sp>
    </p:spTree>
    <p:extLst>
      <p:ext uri="{22699E64-172C-4C9C-BB64-0E738D1C9AD5}">
        <p14:creationId xmlns:p14="http://schemas.microsoft.com/office/powerpoint/2010/main" val="1725599294770"/>
      </p:ext>
    </p:extLst>
  </p:cSld>
  <p:clrMapOvr>
    <a:masterClrMapping/>
  </p:clrMapOvr>
</p:sld>
</file>

<file path=ppt/slides/slide3.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showMasterSp="false">
  <p:cSld name="slide3">
    <p:spTree>
      <p:nvGrpSpPr>
        <p:cNvPr id="1" name=""/>
        <p:cNvGrpSpPr/>
        <p:nvPr/>
      </p:nvGrpSpPr>
      <p:grpSpPr>
        <a:xfrm>
          <a:off x="0" y="0"/>
          <a:ext cx="0" cy="0"/>
          <a:chOff x="0" y="0"/>
          <a:chExt cx="0" cy="0"/>
        </a:xfrm>
      </p:grpSpPr>
      <p:sp>
        <p:nvSpPr>
          <p:cNvPr id="2" name="object 2">
            <a:extLst>
              <a:ext uri="{2BB9DCAC-E6C0-4DF0-B713-089AB98A23D5}">
                <a16:creationId xmlns:a16="http://schemas.microsoft.com/office/drawing/2010/main" id="{DB014E70-2D41-4EFA-B901-4A1269ADF2F1}"/>
              </a:ext>
            </a:extLst>
          </p:cNvPr>
          <p:cNvSpPr/>
          <p:nvPr/>
        </p:nvSpPr>
        <p:spPr>
          <a:xfrm rot="0">
            <a:off x="-76200" y="28579"/>
            <a:ext cx="12481712" cy="6858000"/>
          </a:xfrm>
          <a:custGeom>
            <a:avLst/>
            <a:gdLst/>
            <a:ahLst/>
            <a:cxnLst/>
            <a:rect b="b" l="0" r="r" t="0"/>
            <a:pathLst>
              <a:path h="6858000" w="12192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lstStyle/>
          <a:p>
            <a:pPr/>
            <a:r>
              <a:rPr dirty="0" lang="en-US"/>
              <a:t/>
            </a:r>
            <a:endParaRPr dirty="0" lang="en-US"/>
          </a:p>
        </p:txBody>
      </p:sp>
      <p:grpSp>
        <p:nvGrpSpPr>
          <p:cNvPr id="3" name="object 3">
            <a:extLst>
              <a:ext uri="{49B491F0-FFEB-4ED7-8866-C146BE3B5155}">
                <a16:creationId xmlns:a16="http://schemas.microsoft.com/office/drawing/2010/main" id="{ABFC78B5-9086-4003-BC2B-AE52D8A30DE4}"/>
              </a:ext>
            </a:extLst>
          </p:cNvPr>
          <p:cNvGrpSpPr/>
          <p:nvPr/>
        </p:nvGrpSpPr>
        <p:grpSpPr>
          <a:xfrm rot="0">
            <a:off x="7443849" y="0"/>
            <a:ext cx="4752975" cy="6863080"/>
            <a:chOff x="7443849" y="0"/>
            <a:chExt cx="4752975" cy="6863080"/>
          </a:xfrm>
        </p:grpSpPr>
        <p:sp>
          <p:nvSpPr>
            <p:cNvPr id="4" name="object 4">
              <a:extLst>
                <a:ext uri="{5E9DAB70-4A41-4F4D-8CA4-569038C65FF4}">
                  <a16:creationId xmlns:a16="http://schemas.microsoft.com/office/drawing/2010/main" id="{A8AC47EF-4251-41DD-A11E-102E570DE1A6}"/>
                </a:ext>
              </a:extLst>
            </p:cNvPr>
            <p:cNvSpPr/>
            <p:nvPr/>
          </p:nvSpPr>
          <p:spPr>
            <a:xfrm rot="0">
              <a:off x="9377426" y="4825"/>
              <a:ext cx="1218565" cy="6853554"/>
            </a:xfrm>
            <a:custGeom>
              <a:avLst/>
              <a:gdLst/>
              <a:ahLst/>
              <a:cxnLst/>
              <a:rect b="b" l="0" r="r" t="0"/>
              <a:pathLst>
                <a:path h="6853555" w="1218565">
                  <a:moveTo>
                    <a:pt x="0" y="0"/>
                  </a:moveTo>
                  <a:lnTo>
                    <a:pt x="1218352" y="6853172"/>
                  </a:lnTo>
                </a:path>
              </a:pathLst>
            </a:custGeom>
            <a:ln w="9525">
              <a:solidFill>
                <a:srgbClr val="5fcaee"/>
              </a:solidFill>
            </a:ln>
          </p:spPr>
          <p:txBody>
            <a:bodyPr bIns="0" lIns="0" rIns="0" rtlCol="0" tIns="0" wrap="square"/>
            <a:lstStyle/>
            <a:p>
              <a:pPr/>
              <a:r>
                <a:rPr dirty="0" lang="en-US"/>
                <a:t/>
              </a:r>
              <a:endParaRPr dirty="0" lang="en-US"/>
            </a:p>
          </p:txBody>
        </p:sp>
        <p:sp>
          <p:nvSpPr>
            <p:cNvPr id="5" name="object 5">
              <a:extLst>
                <a:ext uri="{F7C62AD9-F09F-400A-A6F4-EE05415A67F2}">
                  <a16:creationId xmlns:a16="http://schemas.microsoft.com/office/drawing/2010/main" id="{EF0B2340-83A7-4A23-8D2C-3E45ACD4B53B}"/>
                </a:ext>
              </a:extLst>
            </p:cNvPr>
            <p:cNvSpPr/>
            <p:nvPr/>
          </p:nvSpPr>
          <p:spPr>
            <a:xfrm rot="0">
              <a:off x="7448611" y="3694896"/>
              <a:ext cx="4743450" cy="3163570"/>
            </a:xfrm>
            <a:custGeom>
              <a:avLst/>
              <a:gdLst/>
              <a:ahLst/>
              <a:cxnLst/>
              <a:rect b="b" l="0" r="r" t="0"/>
              <a:pathLst>
                <a:path h="3163570" w="4743450">
                  <a:moveTo>
                    <a:pt x="4743388" y="0"/>
                  </a:moveTo>
                  <a:lnTo>
                    <a:pt x="0" y="3163101"/>
                  </a:lnTo>
                </a:path>
              </a:pathLst>
            </a:custGeom>
            <a:ln w="9525">
              <a:solidFill>
                <a:srgbClr val="5fcaee"/>
              </a:solidFill>
            </a:ln>
          </p:spPr>
          <p:txBody>
            <a:bodyPr bIns="0" lIns="0" rIns="0" rtlCol="0" tIns="0" wrap="square"/>
            <a:lstStyle/>
            <a:p>
              <a:pPr/>
              <a:r>
                <a:rPr dirty="0" lang="en-US"/>
                <a:t/>
              </a:r>
              <a:endParaRPr dirty="0" lang="en-US"/>
            </a:p>
          </p:txBody>
        </p:sp>
        <p:sp>
          <p:nvSpPr>
            <p:cNvPr id="6" name="object 6">
              <a:extLst>
                <a:ext uri="{A80DB332-D30F-4E44-88DC-66A0D93A121A}">
                  <a16:creationId xmlns:a16="http://schemas.microsoft.com/office/drawing/2010/main" id="{E14DE5C4-7E57-4012-98D8-9D78CE20146C}"/>
                </a:ext>
              </a:extLst>
            </p:cNvPr>
            <p:cNvSpPr/>
            <p:nvPr/>
          </p:nvSpPr>
          <p:spPr>
            <a:xfrm rot="0">
              <a:off x="9182100" y="0"/>
              <a:ext cx="3009900" cy="6858000"/>
            </a:xfrm>
            <a:custGeom>
              <a:avLst/>
              <a:gdLst/>
              <a:ahLst/>
              <a:cxnLst/>
              <a:rect b="b" l="0" r="r" t="0"/>
              <a:pathLst>
                <a:path h="6858000" w="30099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lstStyle/>
            <a:p>
              <a:pPr/>
              <a:r>
                <a:rPr dirty="0" lang="en-US"/>
                <a:t/>
              </a:r>
              <a:endParaRPr dirty="0" lang="en-US"/>
            </a:p>
          </p:txBody>
        </p:sp>
        <p:sp>
          <p:nvSpPr>
            <p:cNvPr id="7" name="object 7">
              <a:extLst>
                <a:ext uri="{415BD9ED-B61B-4661-8331-A8D5BD6ADA2D}">
                  <a16:creationId xmlns:a16="http://schemas.microsoft.com/office/drawing/2010/main" id="{8B206FEA-B73E-4E45-81AD-165F0C522DE1}"/>
                </a:ext>
              </a:extLst>
            </p:cNvPr>
            <p:cNvSpPr/>
            <p:nvPr/>
          </p:nvSpPr>
          <p:spPr>
            <a:xfrm rot="0">
              <a:off x="9602878" y="0"/>
              <a:ext cx="2589530" cy="6858000"/>
            </a:xfrm>
            <a:custGeom>
              <a:avLst/>
              <a:gdLst/>
              <a:ahLst/>
              <a:cxnLst/>
              <a:rect b="b" l="0" r="r" t="0"/>
              <a:pathLst>
                <a:path h="6858000" w="2589529">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lstStyle/>
            <a:p>
              <a:pPr/>
              <a:r>
                <a:rPr dirty="0" lang="en-US"/>
                <a:t/>
              </a:r>
              <a:endParaRPr dirty="0" lang="en-US"/>
            </a:p>
          </p:txBody>
        </p:sp>
        <p:sp>
          <p:nvSpPr>
            <p:cNvPr id="8" name="object 8">
              <a:extLst>
                <a:ext uri="{22BE1FE8-930B-471C-8373-F936A169E850}">
                  <a16:creationId xmlns:a16="http://schemas.microsoft.com/office/drawing/2010/main" id="{41011B58-DC64-40A2-A558-6E6100C464CF}"/>
                </a:ext>
              </a:extLst>
            </p:cNvPr>
            <p:cNvSpPr/>
            <p:nvPr/>
          </p:nvSpPr>
          <p:spPr>
            <a:xfrm rot="0">
              <a:off x="8934450" y="3048000"/>
              <a:ext cx="3257550" cy="3810000"/>
            </a:xfrm>
            <a:custGeom>
              <a:avLst/>
              <a:gdLst/>
              <a:ahLst/>
              <a:cxnLst/>
              <a:rect b="b" l="0" r="r" t="0"/>
              <a:pathLst>
                <a:path h="3810000" w="325755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lstStyle/>
            <a:p>
              <a:pPr/>
              <a:r>
                <a:rPr dirty="0" lang="en-US"/>
                <a:t/>
              </a:r>
              <a:endParaRPr dirty="0" lang="en-US"/>
            </a:p>
          </p:txBody>
        </p:sp>
        <p:sp>
          <p:nvSpPr>
            <p:cNvPr id="9" name="object 9">
              <a:extLst>
                <a:ext uri="{F32C18ED-B4DC-4C87-97D8-9B15F5F7E505}">
                  <a16:creationId xmlns:a16="http://schemas.microsoft.com/office/drawing/2010/main" id="{CA08E763-5A56-4CBB-9BA4-9D02B5B3EDFC}"/>
                </a:ext>
              </a:extLst>
            </p:cNvPr>
            <p:cNvSpPr/>
            <p:nvPr/>
          </p:nvSpPr>
          <p:spPr>
            <a:xfrm rot="0">
              <a:off x="9337930" y="0"/>
              <a:ext cx="2854325" cy="6858000"/>
            </a:xfrm>
            <a:custGeom>
              <a:avLst/>
              <a:gdLst/>
              <a:ahLst/>
              <a:cxnLst/>
              <a:rect b="b" l="0" r="r" t="0"/>
              <a:pathLst>
                <a:path h="6858000" w="2854325">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lstStyle/>
            <a:p>
              <a:pPr/>
              <a:r>
                <a:rPr dirty="0" lang="en-US"/>
                <a:t/>
              </a:r>
              <a:endParaRPr dirty="0" lang="en-US"/>
            </a:p>
          </p:txBody>
        </p:sp>
        <p:sp>
          <p:nvSpPr>
            <p:cNvPr id="10" name="object 10">
              <a:extLst>
                <a:ext uri="{6D9A6C6B-CCCF-41E8-95DA-D75A36778F23}">
                  <a16:creationId xmlns:a16="http://schemas.microsoft.com/office/drawing/2010/main" id="{9E159DE4-368D-47FA-A9F2-ECBE4EF79D55}"/>
                </a:ext>
              </a:extLst>
            </p:cNvPr>
            <p:cNvSpPr/>
            <p:nvPr/>
          </p:nvSpPr>
          <p:spPr>
            <a:xfrm rot="0">
              <a:off x="10896600" y="0"/>
              <a:ext cx="1295400" cy="6858000"/>
            </a:xfrm>
            <a:custGeom>
              <a:avLst/>
              <a:gdLst/>
              <a:ahLst/>
              <a:cxnLst/>
              <a:rect b="b" l="0" r="r" t="0"/>
              <a:pathLst>
                <a:path h="6858000" w="12954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lstStyle/>
            <a:p>
              <a:pPr/>
              <a:r>
                <a:rPr dirty="0" lang="en-US"/>
                <a:t/>
              </a:r>
              <a:endParaRPr dirty="0" lang="en-US"/>
            </a:p>
          </p:txBody>
        </p:sp>
        <p:sp>
          <p:nvSpPr>
            <p:cNvPr id="11" name="object 11">
              <a:extLst>
                <a:ext uri="{86FDB81C-8E87-4E7C-BD69-8F97C480E835}">
                  <a16:creationId xmlns:a16="http://schemas.microsoft.com/office/drawing/2010/main" id="{BB1B6BE1-AAB1-4CF9-A254-41BFF3AA5B47}"/>
                </a:ext>
              </a:extLst>
            </p:cNvPr>
            <p:cNvSpPr/>
            <p:nvPr/>
          </p:nvSpPr>
          <p:spPr>
            <a:xfrm rot="0">
              <a:off x="10936247" y="0"/>
              <a:ext cx="1256030" cy="6858000"/>
            </a:xfrm>
            <a:custGeom>
              <a:avLst/>
              <a:gdLst/>
              <a:ahLst/>
              <a:cxnLst/>
              <a:rect b="b" l="0" r="r" t="0"/>
              <a:pathLst>
                <a:path h="6858000" w="1256029">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lstStyle/>
            <a:p>
              <a:pPr/>
              <a:r>
                <a:rPr dirty="0" lang="en-US"/>
                <a:t/>
              </a:r>
              <a:endParaRPr dirty="0" lang="en-US"/>
            </a:p>
          </p:txBody>
        </p:sp>
        <p:sp>
          <p:nvSpPr>
            <p:cNvPr id="12" name="object 12">
              <a:extLst>
                <a:ext uri="{A8B7915D-8422-4EC1-BE03-468371F5CF39}">
                  <a16:creationId xmlns:a16="http://schemas.microsoft.com/office/drawing/2010/main" id="{142A628A-6C5F-4BA3-BA03-FFB6BC08C663}"/>
                </a:ext>
              </a:extLst>
            </p:cNvPr>
            <p:cNvSpPr/>
            <p:nvPr/>
          </p:nvSpPr>
          <p:spPr>
            <a:xfrm rot="0">
              <a:off x="10372725" y="3590925"/>
              <a:ext cx="1819275" cy="3267075"/>
            </a:xfrm>
            <a:custGeom>
              <a:avLst/>
              <a:gdLst/>
              <a:ahLst/>
              <a:cxnLst/>
              <a:rect b="b" l="0" r="r" t="0"/>
              <a:pathLst>
                <a:path h="3267075" w="18192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lstStyle/>
            <a:p>
              <a:pPr/>
              <a:r>
                <a:rPr dirty="0" lang="en-US"/>
                <a:t/>
              </a:r>
              <a:endParaRPr dirty="0" lang="en-US"/>
            </a:p>
          </p:txBody>
        </p:sp>
      </p:grpSp>
      <p:sp>
        <p:nvSpPr>
          <p:cNvPr id="13" name="object 13">
            <a:extLst>
              <a:ext uri="{2041B82F-6C36-40EA-BA83-331B139FF412}">
                <a16:creationId xmlns:a16="http://schemas.microsoft.com/office/drawing/2010/main" id="{2A46156B-23E8-43F2-A72D-39E8E9D86F5D}"/>
              </a:ext>
            </a:extLst>
          </p:cNvPr>
          <p:cNvSpPr/>
          <p:nvPr/>
        </p:nvSpPr>
        <p:spPr>
          <a:xfrm rot="0">
            <a:off x="0" y="4010025"/>
            <a:ext cx="447675" cy="2847975"/>
          </a:xfrm>
          <a:custGeom>
            <a:avLst/>
            <a:gdLst/>
            <a:ahLst/>
            <a:cxnLst/>
            <a:rect b="b" l="0" r="r" t="0"/>
            <a:pathLst>
              <a:path h="2847975" w="447675">
                <a:moveTo>
                  <a:pt x="0" y="0"/>
                </a:moveTo>
                <a:lnTo>
                  <a:pt x="0" y="2847975"/>
                </a:lnTo>
                <a:lnTo>
                  <a:pt x="447675" y="2847975"/>
                </a:lnTo>
                <a:lnTo>
                  <a:pt x="0" y="0"/>
                </a:lnTo>
                <a:close/>
              </a:path>
            </a:pathLst>
          </a:custGeom>
          <a:solidFill>
            <a:srgbClr val="5fcaee">
              <a:alpha val="70195"/>
            </a:srgbClr>
          </a:solidFill>
        </p:spPr>
        <p:txBody>
          <a:bodyPr bIns="0" lIns="0" rIns="0" rtlCol="0" tIns="0" wrap="square"/>
          <a:lstStyle/>
          <a:p>
            <a:pPr/>
            <a:r>
              <a:rPr dirty="0" lang="en-US"/>
              <a:t/>
            </a:r>
            <a:endParaRPr dirty="0" lang="en-US"/>
          </a:p>
        </p:txBody>
      </p:sp>
      <p:sp>
        <p:nvSpPr>
          <p:cNvPr id="14" name="object 14">
            <a:extLst>
              <a:ext uri="{0107F652-056A-41B0-BB14-ABF7EC94F4AD}">
                <a16:creationId xmlns:a16="http://schemas.microsoft.com/office/drawing/2010/main" id="{08602189-94D0-4F52-81FF-BDB710F14F8A}"/>
              </a:ext>
            </a:extLst>
          </p:cNvPr>
          <p:cNvSpPr txBox="1"/>
          <p:nvPr/>
        </p:nvSpPr>
        <p:spPr>
          <a:xfrm rot="0">
            <a:off x="752475" y="6486037"/>
            <a:ext cx="1773555" cy="166370"/>
          </a:xfrm>
          <a:prstGeom prst="rect">
            <a:avLst/>
          </a:prstGeom>
        </p:spPr>
        <p:txBody>
          <a:bodyPr bIns="0" lIns="0" rIns="0" rtlCol="0" tIns="0" vert="horz" wrap="square">
            <a:spAutoFit/>
          </a:bodyPr>
          <a:lstStyle/>
          <a:p>
            <a:pPr>
              <a:lnSpc>
                <a:spcPts val="1275"/>
              </a:lnSpc>
            </a:pPr>
            <a:r>
              <a:rPr dirty="0" lang="en-US" spc="20" sz="1100">
                <a:solidFill>
                  <a:srgbClr val="2d83c3"/>
                </a:solidFill>
                <a:latin typeface="Trebuchet MS"/>
              </a:rPr>
              <a:t>3/21/202</a:t>
            </a:r>
            <a:r>
              <a:rPr dirty="0" lang="en-US" spc="10" sz="1100">
                <a:solidFill>
                  <a:srgbClr val="2d83c3"/>
                </a:solidFill>
                <a:latin typeface="Trebuchet MS"/>
              </a:rPr>
              <a:t>4</a:t>
            </a:r>
            <a:r>
              <a:rPr dirty="0" lang="en-US" sz="1100">
                <a:solidFill>
                  <a:srgbClr val="2d83c3"/>
                </a:solidFill>
                <a:latin typeface="Trebuchet MS"/>
              </a:rPr>
              <a:t> </a:t>
            </a:r>
            <a:r>
              <a:rPr dirty="0" lang="en-US" spc="130" sz="1100">
                <a:solidFill>
                  <a:srgbClr val="2d83c3"/>
                </a:solidFill>
                <a:latin typeface="Trebuchet MS"/>
              </a:rPr>
              <a:t> </a:t>
            </a:r>
            <a:r>
              <a:rPr b="1" dirty="0" lang="en-US" spc="50" sz="1100">
                <a:solidFill>
                  <a:srgbClr val="2d83c3"/>
                </a:solidFill>
                <a:latin typeface="Trebuchet MS"/>
              </a:rPr>
              <a:t>A</a:t>
            </a:r>
            <a:r>
              <a:rPr b="1" dirty="0" lang="en-US" spc="15" sz="1100">
                <a:solidFill>
                  <a:srgbClr val="2d83c3"/>
                </a:solidFill>
                <a:latin typeface="Trebuchet MS"/>
              </a:rPr>
              <a:t>nnu</a:t>
            </a:r>
            <a:r>
              <a:rPr b="1" dirty="0" lang="en-US" spc="10" sz="1100">
                <a:solidFill>
                  <a:srgbClr val="2d83c3"/>
                </a:solidFill>
                <a:latin typeface="Trebuchet MS"/>
              </a:rPr>
              <a:t>al</a:t>
            </a:r>
            <a:r>
              <a:rPr b="1" dirty="0" lang="en-US" spc="-140" sz="1100">
                <a:solidFill>
                  <a:srgbClr val="2d83c3"/>
                </a:solidFill>
                <a:latin typeface="Trebuchet MS"/>
              </a:rPr>
              <a:t> </a:t>
            </a:r>
            <a:r>
              <a:rPr b="1" dirty="0" lang="en-US" sz="1100">
                <a:solidFill>
                  <a:srgbClr val="2d83c3"/>
                </a:solidFill>
                <a:latin typeface="Trebuchet MS"/>
              </a:rPr>
              <a:t>R</a:t>
            </a:r>
            <a:r>
              <a:rPr b="1" dirty="0" lang="en-US" spc="35" sz="1100">
                <a:solidFill>
                  <a:srgbClr val="2d83c3"/>
                </a:solidFill>
                <a:latin typeface="Trebuchet MS"/>
              </a:rPr>
              <a:t>e</a:t>
            </a:r>
            <a:r>
              <a:rPr b="1" dirty="0" lang="en-US" spc="90" sz="1100">
                <a:solidFill>
                  <a:srgbClr val="2d83c3"/>
                </a:solidFill>
                <a:latin typeface="Trebuchet MS"/>
              </a:rPr>
              <a:t>v</a:t>
            </a:r>
            <a:r>
              <a:rPr b="1" dirty="0" lang="en-US" spc="-35" sz="1100">
                <a:solidFill>
                  <a:srgbClr val="2d83c3"/>
                </a:solidFill>
                <a:latin typeface="Trebuchet MS"/>
              </a:rPr>
              <a:t>i</a:t>
            </a:r>
            <a:r>
              <a:rPr b="1" dirty="0" lang="en-US" spc="35" sz="1100">
                <a:solidFill>
                  <a:srgbClr val="2d83c3"/>
                </a:solidFill>
                <a:latin typeface="Trebuchet MS"/>
              </a:rPr>
              <a:t>e</a:t>
            </a:r>
            <a:r>
              <a:rPr b="1" dirty="0" lang="en-US" spc="15" sz="1100">
                <a:solidFill>
                  <a:srgbClr val="2d83c3"/>
                </a:solidFill>
                <a:latin typeface="Trebuchet MS"/>
              </a:rPr>
              <a:t>w</a:t>
            </a:r>
            <a:endParaRPr b="1" dirty="0" lang="en-US" spc="15" sz="1100">
              <a:solidFill>
                <a:srgbClr val="2d83c3"/>
              </a:solidFill>
              <a:latin typeface="Trebuchet MS"/>
            </a:endParaRPr>
          </a:p>
        </p:txBody>
      </p:sp>
      <p:sp>
        <p:nvSpPr>
          <p:cNvPr id="15" name="object 15">
            <a:extLst>
              <a:ext uri="{700A10AE-2050-451E-A0A5-BE1D59769BBC}">
                <a16:creationId xmlns:a16="http://schemas.microsoft.com/office/drawing/2010/main" id="{0D9AE3AC-7E8C-4FBB-B304-3F97429F1008}"/>
              </a:ext>
            </a:extLst>
          </p:cNvPr>
          <p:cNvSpPr/>
          <p:nvPr/>
        </p:nvSpPr>
        <p:spPr>
          <a:xfrm rot="0">
            <a:off x="7362825" y="447675"/>
            <a:ext cx="361950" cy="361950"/>
          </a:xfrm>
          <a:custGeom>
            <a:avLst/>
            <a:gdLst/>
            <a:ahLst/>
            <a:cxnLst/>
            <a:rect b="b" l="0" r="r" t="0"/>
            <a:pathLst>
              <a:path h="361950" w="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lstStyle/>
          <a:p>
            <a:pPr/>
            <a:r>
              <a:rPr dirty="0" lang="en-US"/>
              <a:t/>
            </a:r>
            <a:endParaRPr dirty="0" lang="en-US"/>
          </a:p>
        </p:txBody>
      </p:sp>
      <p:sp>
        <p:nvSpPr>
          <p:cNvPr id="16" name="object 16">
            <a:extLst>
              <a:ext uri="{79CAE052-F1D5-4499-BED3-8D5E19802BB3}">
                <a16:creationId xmlns:a16="http://schemas.microsoft.com/office/drawing/2010/main" id="{417E73B5-CB4C-4934-BBF9-95D499FA5180}"/>
              </a:ext>
            </a:extLst>
          </p:cNvPr>
          <p:cNvSpPr/>
          <p:nvPr/>
        </p:nvSpPr>
        <p:spPr>
          <a:xfrm rot="0">
            <a:off x="11010900" y="5610225"/>
            <a:ext cx="647700" cy="647700"/>
          </a:xfrm>
          <a:custGeom>
            <a:avLst/>
            <a:gdLst/>
            <a:ahLst/>
            <a:cxnLst/>
            <a:rect b="b" l="0" r="r" t="0"/>
            <a:pathLst>
              <a:path h="647700" w="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lstStyle/>
          <a:p>
            <a:pPr/>
            <a:r>
              <a:rPr dirty="0" lang="en-US"/>
              <a:t/>
            </a:r>
            <a:endParaRPr dirty="0" lang="en-US"/>
          </a:p>
        </p:txBody>
      </p:sp>
      <p:pic>
        <p:nvPicPr>
          <p:cNvPr id="17" name="object 17">
            <a:extLst>
              <a:ext uri="{B68DF3E4-44BC-4C9C-8581-8F72243EA863}">
                <a16:creationId xmlns:a16="http://schemas.microsoft.com/office/drawing/2010/main" id="{F53082EA-92F1-4D57-9BA0-BE8E035EF7F2}"/>
              </a:ext>
            </a:extLst>
          </p:cNvPr>
          <p:cNvPicPr/>
          <p:nvPr/>
        </p:nvPicPr>
        <p:blipFill>
          <a:blip r:embed="rId2"/>
          <a:stretch>
            <a:fillRect/>
          </a:stretch>
        </p:blipFill>
        <p:spPr>
          <a:xfrm rot="0">
            <a:off x="10687050" y="6134100"/>
            <a:ext cx="247650" cy="247650"/>
          </a:xfrm>
          <a:prstGeom prst="rect">
            <a:avLst/>
          </a:prstGeom>
          <a:noFill/>
        </p:spPr>
      </p:pic>
      <p:grpSp>
        <p:nvGrpSpPr>
          <p:cNvPr id="18" name="object 18">
            <a:extLst>
              <a:ext uri="{1C9FA747-A4F1-4135-998E-471A7D8BEB40}">
                <a16:creationId xmlns:a16="http://schemas.microsoft.com/office/drawing/2010/main" id="{B65062AF-0C1E-43F7-B442-1E32A4DF49EC}"/>
              </a:ext>
            </a:extLst>
          </p:cNvPr>
          <p:cNvGrpSpPr/>
          <p:nvPr/>
        </p:nvGrpSpPr>
        <p:grpSpPr>
          <a:xfrm rot="0">
            <a:off x="47625" y="3819523"/>
            <a:ext cx="4124325" cy="3009900"/>
            <a:chOff x="47625" y="3819523"/>
            <a:chExt cx="4124325" cy="3009900"/>
          </a:xfrm>
        </p:grpSpPr>
        <p:pic>
          <p:nvPicPr>
            <p:cNvPr id="19" name="object 19">
              <a:extLst>
                <a:ext uri="{0AC85FFC-B68E-46D6-B2EF-7738EEAAEE59}">
                  <a16:creationId xmlns:a16="http://schemas.microsoft.com/office/drawing/2010/main" id="{1CFE34FC-F632-4AB6-9969-3A563EF6FCAD}"/>
                </a:ext>
              </a:extLst>
            </p:cNvPr>
            <p:cNvPicPr/>
            <p:nvPr/>
          </p:nvPicPr>
          <p:blipFill>
            <a:blip r:embed="rId3"/>
            <a:stretch>
              <a:fillRect/>
            </a:stretch>
          </p:blipFill>
          <p:spPr>
            <a:xfrm rot="0">
              <a:off x="466725" y="6410325"/>
              <a:ext cx="3705225" cy="295275"/>
            </a:xfrm>
            <a:prstGeom prst="rect">
              <a:avLst/>
            </a:prstGeom>
            <a:noFill/>
          </p:spPr>
        </p:pic>
        <p:pic>
          <p:nvPicPr>
            <p:cNvPr id="20" name="object 20">
              <a:extLst>
                <a:ext uri="{6058D3A4-76DE-4EAD-9DF8-1C36DDEBB3A7}">
                  <a16:creationId xmlns:a16="http://schemas.microsoft.com/office/drawing/2010/main" id="{B30CCE02-4693-4D0D-BA82-D87DA85116CF}"/>
                </a:ext>
              </a:extLst>
            </p:cNvPr>
            <p:cNvPicPr/>
            <p:nvPr/>
          </p:nvPicPr>
          <p:blipFill>
            <a:blip r:embed="rId4"/>
            <a:stretch>
              <a:fillRect/>
            </a:stretch>
          </p:blipFill>
          <p:spPr>
            <a:xfrm rot="0">
              <a:off x="47625" y="3819523"/>
              <a:ext cx="1733550" cy="3009898"/>
            </a:xfrm>
            <a:prstGeom prst="rect">
              <a:avLst/>
            </a:prstGeom>
            <a:noFill/>
          </p:spPr>
        </p:pic>
      </p:grpSp>
      <p:sp>
        <p:nvSpPr>
          <p:cNvPr id="21" name="object 21">
            <a:extLst>
              <a:ext uri="{86A9F5BD-B38C-4949-9106-194404E9249A}">
                <a16:creationId xmlns:a16="http://schemas.microsoft.com/office/drawing/2010/main" id="{8212C6DF-E227-477E-832A-125A584FB5BF}"/>
              </a:ext>
            </a:extLst>
          </p:cNvPr>
          <p:cNvSpPr>
            <a:spLocks noGrp="true"/>
          </p:cNvSpPr>
          <p:nvPr>
            <p:ph type="title"/>
          </p:nvPr>
        </p:nvSpPr>
        <p:spPr>
          <a:xfrm rot="0">
            <a:off x="739775" y="445388"/>
            <a:ext cx="2357120" cy="1461135"/>
          </a:xfrm>
          <a:prstGeom prst="rect">
            <a:avLst/>
          </a:prstGeom>
        </p:spPr>
        <p:txBody>
          <a:bodyPr bIns="0" lIns="0" rIns="0" rtlCol="0" tIns="13335" vert="horz" wrap="square">
            <a:spAutoFit/>
          </a:bodyPr>
          <a:lstStyle/>
          <a:p>
            <a:pPr marL="12700">
              <a:lnSpc>
                <a:spcPct val="100000"/>
              </a:lnSpc>
              <a:spcBef>
                <a:spcPts val="105"/>
              </a:spcBef>
            </a:pPr>
            <a:r>
              <a:rPr dirty="0" lang="en-US" spc="25"/>
              <a:t>A</a:t>
            </a:r>
            <a:r>
              <a:rPr dirty="0" lang="en-US" spc="-5"/>
              <a:t>G</a:t>
            </a:r>
            <a:r>
              <a:rPr dirty="0" lang="en-US" spc="-35"/>
              <a:t>E</a:t>
            </a:r>
            <a:r>
              <a:rPr dirty="0" lang="en-US" spc="15"/>
              <a:t>N</a:t>
            </a:r>
            <a:r>
              <a:rPr dirty="0" lang="en-US"/>
              <a:t>DA</a:t>
            </a:r>
            <a:endParaRPr dirty="0" lang="en-US"/>
          </a:p>
        </p:txBody>
      </p:sp>
      <p:sp>
        <p:nvSpPr>
          <p:cNvPr id="22" name="object 22">
            <a:extLst>
              <a:ext uri="{5596A0BD-3FF6-4F5D-A6D6-5E9E66B0E16C}">
                <a16:creationId xmlns:a16="http://schemas.microsoft.com/office/drawing/2010/main" id="{204FECC8-0C66-41EC-B091-4881430D85F3}"/>
              </a:ext>
            </a:extLst>
          </p:cNvPr>
          <p:cNvSpPr>
            <a:spLocks noGrp="true"/>
          </p:cNvSpPr>
          <p:nvPr>
            <p:ph sz="quarter" type="sldNum"/>
          </p:nvPr>
        </p:nvSpPr>
        <p:spPr>
          <a:xfrm rot="0">
            <a:off x="11353419" y="6473337"/>
            <a:ext cx="151129" cy="146685"/>
          </a:xfrm>
          <a:prstGeom prst="rect">
            <a:avLst/>
          </a:prstGeom>
        </p:spPr>
        <p:txBody>
          <a:bodyPr bIns="0" lIns="0" rIns="0" rtlCol="0" tIns="6985" vert="horz" wrap="square">
            <a:spAutoFit/>
          </a:bodyPr>
          <a:lstStyle/>
          <a:p>
            <a:pPr marL="38100">
              <a:lnSpc>
                <a:spcPct val="100000"/>
              </a:lnSpc>
              <a:spcBef>
                <a:spcPts val="55"/>
              </a:spcBef>
            </a:pPr>
            <a:fld id="{DFB5815D-D892-47B0-8524-AD2A8F2E82D2}" type="slidenum"/>
            <a:endParaRPr dirty="0" lang="en-US" spc="10"/>
          </a:p>
        </p:txBody>
      </p:sp>
      <p:sp>
        <p:nvSpPr>
          <p:cNvPr id="23" name="TextBox 22">
            <a:extLst>
              <a:ext uri="{489B2484-FBDF-47D6-8539-FEB74C88F8B5}">
                <a16:creationId xmlns:a16="http://schemas.microsoft.com/office/drawing/2010/main" id="{69816D3F-A36D-42B2-9DD4-59E86EEAD94B}"/>
              </a:ext>
            </a:extLst>
          </p:cNvPr>
          <p:cNvSpPr txBox="1"/>
          <p:nvPr/>
        </p:nvSpPr>
        <p:spPr>
          <a:xfrm rot="0">
            <a:off x="2509807" y="1041533"/>
            <a:ext cx="5029200" cy="4282439"/>
          </a:xfrm>
          <a:prstGeom prst="rect">
            <a:avLst/>
          </a:prstGeom>
          <a:noFill/>
        </p:spPr>
        <p:txBody>
          <a:bodyPr rtlCol="0" wrap="square">
            <a:spAutoFit/>
          </a:bodyPr>
          <a:lstStyle/>
          <a:p>
            <a:pPr algn="l"/>
            <a:r>
              <a:rPr b="0" dirty="0" i="0" lang="en-US" sz="2800">
                <a:solidFill>
                  <a:srgbClr val="0d0d0d"/>
                </a:solidFill>
                <a:latin typeface="Times New Roman"/>
              </a:rPr>
              <a:t/>
            </a:r>
          </a:p>
          <a:p>
            <a:pPr algn="l">
              <a:buFont typeface="+mj-lt"/>
              <a:buAutoNum type="arabicPeriod"/>
            </a:pPr>
            <a:r>
              <a:rPr b="0" dirty="0" i="0" lang="en-US" sz="2800">
                <a:solidFill>
                  <a:srgbClr val="0d0d0d"/>
                </a:solidFill>
                <a:latin typeface="Times New Roman"/>
              </a:rPr>
              <a:t>Problem Statement</a:t>
            </a:r>
          </a:p>
          <a:p>
            <a:pPr algn="l">
              <a:buFont typeface="+mj-lt"/>
              <a:buAutoNum type="arabicPeriod"/>
            </a:pPr>
            <a:r>
              <a:rPr b="0" dirty="0" i="0" lang="en-US" sz="2800">
                <a:solidFill>
                  <a:srgbClr val="0d0d0d"/>
                </a:solidFill>
                <a:latin typeface="Times New Roman"/>
              </a:rPr>
              <a:t>Project Overview</a:t>
            </a:r>
          </a:p>
          <a:p>
            <a:pPr algn="l">
              <a:buFont typeface="+mj-lt"/>
              <a:buAutoNum type="arabicPeriod"/>
            </a:pPr>
            <a:r>
              <a:rPr b="0" dirty="0" i="0" lang="en-US" sz="2800">
                <a:solidFill>
                  <a:srgbClr val="0d0d0d"/>
                </a:solidFill>
                <a:latin typeface="Times New Roman"/>
              </a:rPr>
              <a:t>End Users</a:t>
            </a:r>
          </a:p>
          <a:p>
            <a:pPr algn="l">
              <a:buFont typeface="+mj-lt"/>
              <a:buAutoNum type="arabicPeriod"/>
            </a:pPr>
            <a:r>
              <a:rPr b="0" dirty="0" i="0" lang="en-US" sz="2800">
                <a:solidFill>
                  <a:srgbClr val="0d0d0d"/>
                </a:solidFill>
                <a:latin typeface="Times New Roman"/>
              </a:rPr>
              <a:t>Our Solution and Proposition</a:t>
            </a:r>
          </a:p>
          <a:p>
            <a:pPr algn="l">
              <a:buFont typeface="+mj-lt"/>
              <a:buAutoNum type="arabicPeriod"/>
            </a:pPr>
            <a:r>
              <a:rPr dirty="0" lang="en-US" sz="2800">
                <a:solidFill>
                  <a:srgbClr val="0d0d0d"/>
                </a:solidFill>
                <a:latin typeface="Times New Roman"/>
              </a:rPr>
              <a:t>Dataset Description</a:t>
            </a:r>
          </a:p>
          <a:p>
            <a:pPr algn="l">
              <a:buFont typeface="+mj-lt"/>
              <a:buAutoNum type="arabicPeriod"/>
            </a:pPr>
            <a:r>
              <a:rPr b="0" dirty="0" i="0" lang="en-US" sz="2800">
                <a:solidFill>
                  <a:srgbClr val="0d0d0d"/>
                </a:solidFill>
                <a:latin typeface="Times New Roman"/>
              </a:rPr>
              <a:t>Modelling Approach</a:t>
            </a:r>
          </a:p>
          <a:p>
            <a:pPr algn="l">
              <a:buFont typeface="+mj-lt"/>
              <a:buAutoNum type="arabicPeriod"/>
            </a:pPr>
            <a:r>
              <a:rPr b="0" dirty="0" i="0" lang="en-US" sz="2800">
                <a:solidFill>
                  <a:srgbClr val="0d0d0d"/>
                </a:solidFill>
                <a:latin typeface="Times New Roman"/>
              </a:rPr>
              <a:t>Results and </a:t>
            </a:r>
            <a:r>
              <a:rPr dirty="0" lang="en-US" sz="2800">
                <a:solidFill>
                  <a:srgbClr val="0d0d0d"/>
                </a:solidFill>
                <a:latin typeface="Times New Roman"/>
              </a:rPr>
              <a:t>Discussion</a:t>
            </a:r>
          </a:p>
          <a:p>
            <a:pPr algn="l">
              <a:buFont typeface="+mj-lt"/>
              <a:buAutoNum type="arabicPeriod"/>
            </a:pPr>
            <a:r>
              <a:rPr b="0" dirty="0" i="0" lang="en-US" sz="2800">
                <a:solidFill>
                  <a:srgbClr val="0d0d0d"/>
                </a:solidFill>
                <a:latin typeface="Times New Roman"/>
              </a:rPr>
              <a:t>Conclusion</a:t>
            </a:r>
          </a:p>
          <a:p>
            <a:pPr/>
            <a:r>
              <a:rPr dirty="0" lang="en-IN" sz="2800">
                <a:latin typeface="Times New Roman"/>
              </a:rPr>
              <a:t/>
            </a:r>
            <a:endParaRPr dirty="0" lang="en-IN" sz="2800">
              <a:latin typeface="Times New Roman"/>
            </a:endParaRPr>
          </a:p>
        </p:txBody>
      </p:sp>
    </p:spTree>
    <p:extLst>
      <p:ext uri="{D423AA89-C8CD-4476-A1FC-0481149641CA}">
        <p14:creationId xmlns:p14="http://schemas.microsoft.com/office/powerpoint/2010/main" val="1725599294773"/>
      </p:ext>
    </p:extLst>
  </p:cSld>
  <p:clrMapOvr>
    <a:masterClrMapping/>
  </p:clrMapOvr>
</p:sld>
</file>

<file path=ppt/slides/slide4.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4">
    <p:spTree>
      <p:nvGrpSpPr>
        <p:cNvPr id="1" name=""/>
        <p:cNvGrpSpPr/>
        <p:nvPr/>
      </p:nvGrpSpPr>
      <p:grpSpPr>
        <a:xfrm>
          <a:off x="0" y="0"/>
          <a:ext cx="0" cy="0"/>
          <a:chOff x="0" y="0"/>
          <a:chExt cx="0" cy="0"/>
        </a:xfrm>
      </p:grpSpPr>
      <p:grpSp>
        <p:nvGrpSpPr>
          <p:cNvPr id="2" name="object 2">
            <a:extLst>
              <a:ext uri="{80F943E0-3C5A-41D2-862F-F4086A4302BB}">
                <a16:creationId xmlns:a16="http://schemas.microsoft.com/office/drawing/2010/main" id="{82E71BAE-D14F-471B-ADF2-70DCEB1F8029}"/>
              </a:ext>
            </a:extLst>
          </p:cNvPr>
          <p:cNvGrpSpPr/>
          <p:nvPr/>
        </p:nvGrpSpPr>
        <p:grpSpPr>
          <a:xfrm rot="0">
            <a:off x="7991474" y="2933700"/>
            <a:ext cx="2762250" cy="3257550"/>
            <a:chOff x="7991474" y="2933700"/>
            <a:chExt cx="2762250" cy="3257550"/>
          </a:xfrm>
        </p:grpSpPr>
        <p:sp>
          <p:nvSpPr>
            <p:cNvPr id="3" name="object 3">
              <a:extLst>
                <a:ext uri="{ACEBA794-A650-4309-8522-FAA4CC1192D9}">
                  <a16:creationId xmlns:a16="http://schemas.microsoft.com/office/drawing/2010/main" id="{258C9513-EB33-407E-A2CA-2A5D0E0740F1}"/>
                </a:ext>
              </a:extLst>
            </p:cNvPr>
            <p:cNvSpPr/>
            <p:nvPr/>
          </p:nvSpPr>
          <p:spPr>
            <a:xfrm rot="0">
              <a:off x="9353550" y="5362575"/>
              <a:ext cx="457200" cy="457200"/>
            </a:xfrm>
            <a:custGeom>
              <a:avLst/>
              <a:gdLst/>
              <a:ahLst/>
              <a:cxnLst/>
              <a:rect b="b" l="0" r="r" t="0"/>
              <a:pathLst>
                <a:path h="457200" w="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lstStyle/>
            <a:p>
              <a:pPr/>
              <a:r>
                <a:rPr dirty="0" lang="en-US"/>
                <a:t/>
              </a:r>
              <a:endParaRPr dirty="0" lang="en-US"/>
            </a:p>
          </p:txBody>
        </p:sp>
        <p:sp>
          <p:nvSpPr>
            <p:cNvPr id="4" name="object 4">
              <a:extLst>
                <a:ext uri="{58D15395-F179-40DA-8B31-80BC0F8F3722}">
                  <a16:creationId xmlns:a16="http://schemas.microsoft.com/office/drawing/2010/main" id="{7DA7EF32-F850-4C00-A5E9-CF3B7FE26926}"/>
                </a:ext>
              </a:extLst>
            </p:cNvPr>
            <p:cNvSpPr/>
            <p:nvPr/>
          </p:nvSpPr>
          <p:spPr>
            <a:xfrm rot="0">
              <a:off x="9353550" y="5895974"/>
              <a:ext cx="180975" cy="180975"/>
            </a:xfrm>
            <a:custGeom>
              <a:avLst/>
              <a:gdLst/>
              <a:ahLst/>
              <a:cxnLst/>
              <a:rect b="b" l="0" r="r" t="0"/>
              <a:pathLst>
                <a:path h="180975" w="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lstStyle/>
            <a:p>
              <a:pPr/>
              <a:r>
                <a:rPr dirty="0" lang="en-US"/>
                <a:t/>
              </a:r>
              <a:endParaRPr dirty="0" lang="en-US"/>
            </a:p>
          </p:txBody>
        </p:sp>
        <p:pic>
          <p:nvPicPr>
            <p:cNvPr id="5" name="object 5">
              <a:extLst>
                <a:ext uri="{CA4E3CB9-F1FD-44E0-92B2-3CE2472B7231}">
                  <a16:creationId xmlns:a16="http://schemas.microsoft.com/office/drawing/2010/main" id="{7E8E4050-BED4-467A-B2D4-7D4107C78B44}"/>
                </a:ext>
              </a:extLst>
            </p:cNvPr>
            <p:cNvPicPr/>
            <p:nvPr/>
          </p:nvPicPr>
          <p:blipFill>
            <a:blip r:embed="rId2"/>
            <a:stretch>
              <a:fillRect/>
            </a:stretch>
          </p:blipFill>
          <p:spPr>
            <a:xfrm rot="0">
              <a:off x="7991474" y="2933700"/>
              <a:ext cx="2762250" cy="3257550"/>
            </a:xfrm>
            <a:prstGeom prst="rect">
              <a:avLst/>
            </a:prstGeom>
            <a:noFill/>
          </p:spPr>
        </p:pic>
      </p:grpSp>
      <p:sp>
        <p:nvSpPr>
          <p:cNvPr id="6" name="object 7">
            <a:extLst>
              <a:ext uri="{9F4F3BB3-3A01-4761-8A9A-B7EF179440E6}">
                <a16:creationId xmlns:a16="http://schemas.microsoft.com/office/drawing/2010/main" id="{3279A7C9-0F25-400D-8384-4147C4E961E2}"/>
              </a:ext>
            </a:extLst>
          </p:cNvPr>
          <p:cNvSpPr>
            <a:spLocks noGrp="true"/>
          </p:cNvSpPr>
          <p:nvPr>
            <p:ph type="title"/>
          </p:nvPr>
        </p:nvSpPr>
        <p:spPr>
          <a:xfrm rot="0">
            <a:off x="834072" y="575055"/>
            <a:ext cx="5636894" cy="1261110"/>
          </a:xfrm>
          <a:prstGeom prst="rect">
            <a:avLst/>
          </a:prstGeom>
        </p:spPr>
        <p:txBody>
          <a:bodyPr bIns="0" lIns="0" rIns="0" rtlCol="0" tIns="16510" vert="horz" wrap="square">
            <a:spAutoFit/>
          </a:bodyPr>
          <a:lstStyle/>
          <a:p>
            <a:pPr marL="12700">
              <a:lnSpc>
                <a:spcPct val="100000"/>
              </a:lnSpc>
              <a:spcBef>
                <a:spcPts val="130"/>
              </a:spcBef>
            </a:pPr>
            <a:r>
              <a:rPr dirty="0" lang="en-US" spc="-20" sz="4250"/>
              <a:t>P</a:t>
            </a:r>
            <a:r>
              <a:rPr dirty="0" lang="en-US" spc="15" sz="4250"/>
              <a:t>ROB</a:t>
            </a:r>
            <a:r>
              <a:rPr dirty="0" lang="en-US" spc="55" sz="4250"/>
              <a:t>L</a:t>
            </a:r>
            <a:r>
              <a:rPr dirty="0" lang="en-US" spc="-20" sz="4250"/>
              <a:t>E</a:t>
            </a:r>
            <a:r>
              <a:rPr dirty="0" lang="en-US" spc="20" sz="4250"/>
              <a:t>M</a:t>
            </a:r>
            <a:r>
              <a:rPr dirty="0" lang="en-US" sz="4250"/>
              <a:t/>
            </a:r>
            <a:r>
              <a:rPr dirty="0" lang="en-US" spc="10" sz="4250"/>
              <a:t>S</a:t>
            </a:r>
            <a:r>
              <a:rPr dirty="0" lang="en-US" spc="-370" sz="4250"/>
              <a:t>T</a:t>
            </a:r>
            <a:r>
              <a:rPr dirty="0" lang="en-US" spc="-375" sz="4250"/>
              <a:t>A</a:t>
            </a:r>
            <a:r>
              <a:rPr dirty="0" lang="en-US" spc="15" sz="4250"/>
              <a:t>T</a:t>
            </a:r>
            <a:r>
              <a:rPr dirty="0" lang="en-US" spc="-10" sz="4250"/>
              <a:t>E</a:t>
            </a:r>
            <a:r>
              <a:rPr dirty="0" lang="en-US" spc="-20" sz="4250"/>
              <a:t>ME</a:t>
            </a:r>
            <a:r>
              <a:rPr dirty="0" lang="en-US" spc="10" sz="4250"/>
              <a:t>NT</a:t>
            </a:r>
            <a:endParaRPr dirty="0" lang="en-US" spc="10" sz="4250"/>
          </a:p>
        </p:txBody>
      </p:sp>
      <p:pic>
        <p:nvPicPr>
          <p:cNvPr id="7" name="object 8">
            <a:extLst>
              <a:ext uri="{2A8CA67C-A11D-4C56-8761-01CC9F2CC8B8}">
                <a16:creationId xmlns:a16="http://schemas.microsoft.com/office/drawing/2010/main" id="{6E2B652F-2A5A-45DD-AB28-69B44E7475D8}"/>
              </a:ext>
            </a:extLst>
          </p:cNvPr>
          <p:cNvPicPr/>
          <p:nvPr/>
        </p:nvPicPr>
        <p:blipFill>
          <a:blip r:embed="rId3"/>
          <a:stretch>
            <a:fillRect/>
          </a:stretch>
        </p:blipFill>
        <p:spPr>
          <a:xfrm rot="0">
            <a:off x="676275" y="6467474"/>
            <a:ext cx="2143125" cy="200025"/>
          </a:xfrm>
          <a:prstGeom prst="rect">
            <a:avLst/>
          </a:prstGeom>
          <a:noFill/>
        </p:spPr>
      </p:pic>
      <p:sp>
        <p:nvSpPr>
          <p:cNvPr id="8" name="object 10">
            <a:extLst>
              <a:ext uri="{701A8BC9-7A21-4319-88E4-7B726F9D6DAB}">
                <a16:creationId xmlns:a16="http://schemas.microsoft.com/office/drawing/2010/main" id="{639DF9D8-6EB7-4752-BE64-2E020AC5EFAB}"/>
              </a:ext>
            </a:extLst>
          </p:cNvPr>
          <p:cNvSpPr>
            <a:spLocks noGrp="true"/>
          </p:cNvSpPr>
          <p:nvPr>
            <p:ph sz="quarter" type="sldNum"/>
          </p:nvPr>
        </p:nvSpPr>
        <p:spPr>
          <a:xfrm rot="0">
            <a:off x="11353419" y="6473337"/>
            <a:ext cx="151129" cy="146685"/>
          </a:xfrm>
          <a:prstGeom prst="rect">
            <a:avLst/>
          </a:prstGeom>
        </p:spPr>
        <p:txBody>
          <a:bodyPr bIns="0" lIns="0" rIns="0" rtlCol="0" tIns="6985" vert="horz" wrap="square">
            <a:spAutoFit/>
          </a:bodyPr>
          <a:lstStyle/>
          <a:p>
            <a:pPr marL="38100">
              <a:lnSpc>
                <a:spcPct val="100000"/>
              </a:lnSpc>
              <a:spcBef>
                <a:spcPts val="55"/>
              </a:spcBef>
            </a:pPr>
            <a:fld id="{3F540AFC-7A73-4465-83A0-AD006DAF0BE0}" type="slidenum"/>
            <a:endParaRPr dirty="0" lang="en-US" spc="10"/>
          </a:p>
        </p:txBody>
      </p:sp>
      <p:sp>
        <p:nvSpPr>
          <p:cNvPr id="9" name="TextBox 10">
            <a:extLst>
              <a:ext uri="{58C25FD3-58EF-4DC6-BC18-81BB3CB25AB1}">
                <a16:creationId xmlns:a16="http://schemas.microsoft.com/office/drawing/2010/main" id="{5BB9DDAC-15D0-416F-B3D7-83C3D7B8E4C6}"/>
              </a:ext>
            </a:extLst>
          </p:cNvPr>
          <p:cNvSpPr txBox="1"/>
          <p:nvPr/>
        </p:nvSpPr>
        <p:spPr>
          <a:xfrm flipV="true" rot="0">
            <a:off x="762000" y="2200037"/>
            <a:ext cx="6934200" cy="1958340"/>
          </a:xfrm>
          <a:prstGeom prst="rect">
            <a:avLst/>
          </a:prstGeom>
          <a:noFill/>
        </p:spPr>
        <p:txBody>
          <a:bodyPr rot="10800000" rtlCol="0" wrap="square">
            <a:spAutoFit/>
          </a:bodyPr>
          <a:lstStyle/>
          <a:p>
            <a:pPr/>
            <a:r>
              <a:rPr dirty="0" lang="en-US"/>
              <a:t/>
            </a:r>
          </a:p>
          <a:p>
            <a:pPr/>
            <a:r>
              <a:rPr dirty="0" lang="en-US"/>
              <a:t>Our organization lacks a clear, data-driven understanding of employee performance, making it challenging to identify top performers, address areas needing improvement, and align individual efforts with company goals. This results in missed opportunities for enhancing productivity and fostering employee growth.</a:t>
            </a:r>
            <a:endParaRPr dirty="0" lang="en-US"/>
          </a:p>
        </p:txBody>
      </p:sp>
    </p:spTree>
    <p:extLst>
      <p:ext uri="{4082CB7B-0975-4D9F-9E17-49B8C3BC6A89}">
        <p14:creationId xmlns:p14="http://schemas.microsoft.com/office/powerpoint/2010/main" val="1725599294775"/>
      </p:ext>
    </p:extLst>
  </p:cSld>
  <p:clrMapOvr>
    <a:masterClrMapping/>
  </p:clrMapOvr>
</p:sld>
</file>

<file path=ppt/slides/slide5.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5">
    <p:spTree>
      <p:nvGrpSpPr>
        <p:cNvPr id="1" name=""/>
        <p:cNvGrpSpPr/>
        <p:nvPr/>
      </p:nvGrpSpPr>
      <p:grpSpPr>
        <a:xfrm>
          <a:off x="0" y="0"/>
          <a:ext cx="0" cy="0"/>
          <a:chOff x="0" y="0"/>
          <a:chExt cx="0" cy="0"/>
        </a:xfrm>
      </p:grpSpPr>
      <p:grpSp>
        <p:nvGrpSpPr>
          <p:cNvPr id="2" name="object 2">
            <a:extLst>
              <a:ext uri="{D872F5AA-D6A4-4C3C-9C1A-E113C8551234}">
                <a16:creationId xmlns:a16="http://schemas.microsoft.com/office/drawing/2010/main" id="{2650214C-F96B-461D-B45C-58AE62A4E787}"/>
              </a:ext>
            </a:extLst>
          </p:cNvPr>
          <p:cNvGrpSpPr/>
          <p:nvPr/>
        </p:nvGrpSpPr>
        <p:grpSpPr>
          <a:xfrm rot="0">
            <a:off x="8658225" y="2647950"/>
            <a:ext cx="3533775" cy="3810000"/>
            <a:chOff x="8658225" y="2647950"/>
            <a:chExt cx="3533775" cy="3810000"/>
          </a:xfrm>
        </p:grpSpPr>
        <p:sp>
          <p:nvSpPr>
            <p:cNvPr id="3" name="object 3">
              <a:extLst>
                <a:ext uri="{B354854D-0BFB-4162-9F28-E9EC6084EBE6}">
                  <a16:creationId xmlns:a16="http://schemas.microsoft.com/office/drawing/2010/main" id="{203D95B9-C8D8-4809-BEA2-CC5A551C26AD}"/>
                </a:ext>
              </a:extLst>
            </p:cNvPr>
            <p:cNvSpPr/>
            <p:nvPr/>
          </p:nvSpPr>
          <p:spPr>
            <a:xfrm rot="0">
              <a:off x="9353550" y="5362575"/>
              <a:ext cx="457200" cy="457200"/>
            </a:xfrm>
            <a:custGeom>
              <a:avLst/>
              <a:gdLst/>
              <a:ahLst/>
              <a:cxnLst/>
              <a:rect b="b" l="0" r="r" t="0"/>
              <a:pathLst>
                <a:path h="457200" w="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lstStyle/>
            <a:p>
              <a:pPr/>
              <a:r>
                <a:rPr dirty="0" lang="en-US"/>
                <a:t/>
              </a:r>
              <a:endParaRPr dirty="0" lang="en-US"/>
            </a:p>
          </p:txBody>
        </p:sp>
        <p:sp>
          <p:nvSpPr>
            <p:cNvPr id="4" name="object 4">
              <a:extLst>
                <a:ext uri="{B014C440-77E7-402A-8C59-38E971140C98}">
                  <a16:creationId xmlns:a16="http://schemas.microsoft.com/office/drawing/2010/main" id="{B17F0C7B-E4E3-4587-889F-3A1EC524B548}"/>
                </a:ext>
              </a:extLst>
            </p:cNvPr>
            <p:cNvSpPr/>
            <p:nvPr/>
          </p:nvSpPr>
          <p:spPr>
            <a:xfrm rot="0">
              <a:off x="9353550" y="5895974"/>
              <a:ext cx="180975" cy="180975"/>
            </a:xfrm>
            <a:custGeom>
              <a:avLst/>
              <a:gdLst/>
              <a:ahLst/>
              <a:cxnLst/>
              <a:rect b="b" l="0" r="r" t="0"/>
              <a:pathLst>
                <a:path h="180975" w="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lstStyle/>
            <a:p>
              <a:pPr/>
              <a:r>
                <a:rPr dirty="0" lang="en-US"/>
                <a:t/>
              </a:r>
              <a:endParaRPr dirty="0" lang="en-US"/>
            </a:p>
          </p:txBody>
        </p:sp>
        <p:pic>
          <p:nvPicPr>
            <p:cNvPr id="5" name="object 5">
              <a:extLst>
                <a:ext uri="{A037BFB0-FD82-427A-823F-59E379F74D31}">
                  <a16:creationId xmlns:a16="http://schemas.microsoft.com/office/drawing/2010/main" id="{433D94F7-AFEC-47CE-8ACE-4C446A3E4799}"/>
                </a:ext>
              </a:extLst>
            </p:cNvPr>
            <p:cNvPicPr/>
            <p:nvPr/>
          </p:nvPicPr>
          <p:blipFill>
            <a:blip r:embed="rId2"/>
            <a:stretch>
              <a:fillRect/>
            </a:stretch>
          </p:blipFill>
          <p:spPr>
            <a:xfrm rot="0">
              <a:off x="8658225" y="2647950"/>
              <a:ext cx="3533775" cy="3810000"/>
            </a:xfrm>
            <a:prstGeom prst="rect">
              <a:avLst/>
            </a:prstGeom>
            <a:noFill/>
          </p:spPr>
        </p:pic>
      </p:grpSp>
      <p:sp>
        <p:nvSpPr>
          <p:cNvPr id="6" name="object 7">
            <a:extLst>
              <a:ext uri="{A62FC0C8-BEEF-4AEE-93AB-B07CCECFB270}">
                <a16:creationId xmlns:a16="http://schemas.microsoft.com/office/drawing/2010/main" id="{1422A907-AE8E-4EBD-84A2-638AB8A4669A}"/>
              </a:ext>
            </a:extLst>
          </p:cNvPr>
          <p:cNvSpPr>
            <a:spLocks noGrp="true"/>
          </p:cNvSpPr>
          <p:nvPr>
            <p:ph type="title"/>
          </p:nvPr>
        </p:nvSpPr>
        <p:spPr>
          <a:xfrm rot="0">
            <a:off x="739775" y="829627"/>
            <a:ext cx="5263514" cy="638808"/>
          </a:xfrm>
          <a:prstGeom prst="rect">
            <a:avLst/>
          </a:prstGeom>
        </p:spPr>
        <p:txBody>
          <a:bodyPr bIns="0" lIns="0" rIns="0" rtlCol="0" tIns="16510" vert="horz" wrap="square">
            <a:spAutoFit/>
          </a:bodyPr>
          <a:lstStyle/>
          <a:p>
            <a:pPr marL="12700">
              <a:lnSpc>
                <a:spcPct val="100000"/>
              </a:lnSpc>
              <a:spcBef>
                <a:spcPts val="130"/>
              </a:spcBef>
            </a:pPr>
            <a:r>
              <a:rPr dirty="0" lang="en-US" spc="5" sz="4250"/>
              <a:t>PROJECT</a:t>
            </a:r>
            <a:r>
              <a:rPr dirty="0" lang="en-US" spc="-20" sz="4250"/>
              <a:t>OVERVIEW</a:t>
            </a:r>
            <a:endParaRPr dirty="0" lang="en-US" spc="-20" sz="4250"/>
          </a:p>
        </p:txBody>
      </p:sp>
      <p:pic>
        <p:nvPicPr>
          <p:cNvPr id="7" name="object 8">
            <a:extLst>
              <a:ext uri="{8ED45BAC-6008-4341-9C89-534FB55F95D4}">
                <a16:creationId xmlns:a16="http://schemas.microsoft.com/office/drawing/2010/main" id="{3ACC19B2-6B9A-45E5-992A-91E1A68D3D02}"/>
              </a:ext>
            </a:extLst>
          </p:cNvPr>
          <p:cNvPicPr/>
          <p:nvPr/>
        </p:nvPicPr>
        <p:blipFill>
          <a:blip r:embed="rId3"/>
          <a:stretch>
            <a:fillRect/>
          </a:stretch>
        </p:blipFill>
        <p:spPr>
          <a:xfrm rot="0">
            <a:off x="676275" y="6467474"/>
            <a:ext cx="2143125" cy="200025"/>
          </a:xfrm>
          <a:prstGeom prst="rect">
            <a:avLst/>
          </a:prstGeom>
          <a:noFill/>
        </p:spPr>
      </p:pic>
      <p:sp>
        <p:nvSpPr>
          <p:cNvPr id="8" name="object 10">
            <a:extLst>
              <a:ext uri="{687B8579-65EE-4D99-B8BD-D0C10875C008}">
                <a16:creationId xmlns:a16="http://schemas.microsoft.com/office/drawing/2010/main" id="{1FD1BDFB-57F9-4BCB-B141-34E788A60B00}"/>
              </a:ext>
            </a:extLst>
          </p:cNvPr>
          <p:cNvSpPr>
            <a:spLocks noGrp="true"/>
          </p:cNvSpPr>
          <p:nvPr>
            <p:ph sz="quarter" type="sldNum"/>
          </p:nvPr>
        </p:nvSpPr>
        <p:spPr>
          <a:xfrm rot="0">
            <a:off x="11353419" y="6473337"/>
            <a:ext cx="151129" cy="146685"/>
          </a:xfrm>
          <a:prstGeom prst="rect">
            <a:avLst/>
          </a:prstGeom>
        </p:spPr>
        <p:txBody>
          <a:bodyPr bIns="0" lIns="0" rIns="0" rtlCol="0" tIns="6985" vert="horz" wrap="square">
            <a:spAutoFit/>
          </a:bodyPr>
          <a:lstStyle/>
          <a:p>
            <a:pPr marL="38100">
              <a:lnSpc>
                <a:spcPct val="100000"/>
              </a:lnSpc>
              <a:spcBef>
                <a:spcPts val="55"/>
              </a:spcBef>
            </a:pPr>
            <a:fld id="{0C42A5BE-D0F0-4AB7-82F1-E8CB3A9B7C2A}" type="slidenum"/>
            <a:endParaRPr dirty="0" lang="en-US" spc="10"/>
          </a:p>
        </p:txBody>
      </p:sp>
      <p:sp>
        <p:nvSpPr>
          <p:cNvPr id="9" name="TextBox 13">
            <a:extLst>
              <a:ext uri="{B5BB19D9-D5C6-4692-97A9-ADE0C109DD08}">
                <a16:creationId xmlns:a16="http://schemas.microsoft.com/office/drawing/2010/main" id="{32D8C4A1-85BF-4AED-8221-FA9BC187D7F4}"/>
              </a:ext>
            </a:extLst>
          </p:cNvPr>
          <p:cNvSpPr txBox="1"/>
          <p:nvPr/>
        </p:nvSpPr>
        <p:spPr>
          <a:xfrm rot="0">
            <a:off x="739775" y="1676400"/>
            <a:ext cx="8023224" cy="3291839"/>
          </a:xfrm>
          <a:prstGeom prst="rect">
            <a:avLst/>
          </a:prstGeom>
          <a:noFill/>
        </p:spPr>
        <p:txBody>
          <a:bodyPr rtlCol="0" wrap="square">
            <a:spAutoFit/>
          </a:bodyPr>
          <a:lstStyle/>
          <a:p>
            <a:pPr/>
            <a:r>
              <a:rPr dirty="0" lang="en-US"/>
              <a:t>:</a:t>
            </a:r>
          </a:p>
          <a:p>
            <a:pPr/>
            <a:r>
              <a:rPr dirty="0" lang="en-US"/>
              <a:t/>
            </a:r>
          </a:p>
          <a:p>
            <a:pPr/>
            <a:r>
              <a:rPr dirty="0" lang="en-US"/>
              <a:t>This project focuses on developing a comprehensive tool to </a:t>
            </a:r>
            <a:r>
              <a:rPr dirty="0" lang="en-US"/>
              <a:t>analyze</a:t>
            </a:r>
            <a:r>
              <a:rPr dirty="0" lang="en-US"/>
              <a:t> performance. We will gather and evaluate detailed performance data, using advanced data visualization techniques to create clear and interactive charts and dashboards. The tool will help identify top performers, highlight areas needing improvement, and provide insights to align individual and team efforts with organizational </a:t>
            </a:r>
            <a:r>
              <a:rPr dirty="0" lang="en-IN">
                <a:latin typeface="Times New Roman"/>
              </a:rPr>
              <a:t>goals</a:t>
            </a:r>
            <a:r>
              <a:rPr dirty="0" lang="en-US"/>
              <a:t>. By integrating automated analytics and visual summaries, the solution aims to enhance productivity, support targeted development initiatives, and foster a more effective and motivated workforce. Ultimately, this tool will enable data-driven decision-making, driving better overall performance and contributing to the company’s long-term success.</a:t>
            </a:r>
            <a:endParaRPr dirty="0" lang="en-US"/>
          </a:p>
        </p:txBody>
      </p:sp>
    </p:spTree>
    <p:extLst>
      <p:ext uri="{CB50A4C5-5778-4EC2-955D-55E33B6DA237}">
        <p14:creationId xmlns:p14="http://schemas.microsoft.com/office/powerpoint/2010/main" val="1725599294777"/>
      </p:ext>
    </p:extLst>
  </p:cSld>
  <p:clrMapOvr>
    <a:masterClrMapping/>
  </p:clrMapOvr>
</p:sld>
</file>

<file path=ppt/slides/slide6.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6">
    <p:spTree>
      <p:nvGrpSpPr>
        <p:cNvPr id="1" name=""/>
        <p:cNvGrpSpPr/>
        <p:nvPr/>
      </p:nvGrpSpPr>
      <p:grpSpPr>
        <a:xfrm>
          <a:off x="0" y="0"/>
          <a:ext cx="0" cy="0"/>
          <a:chOff x="0" y="0"/>
          <a:chExt cx="0" cy="0"/>
        </a:xfrm>
      </p:grpSpPr>
      <p:sp>
        <p:nvSpPr>
          <p:cNvPr id="2" name="object 2">
            <a:extLst>
              <a:ext uri="{2DFD45BC-6B86-4317-9035-B3F3C27E448C}">
                <a16:creationId xmlns:a16="http://schemas.microsoft.com/office/drawing/2010/main" id="{B7D324F3-EEC9-40CE-ADEF-DDCD28A46EDF}"/>
              </a:ext>
            </a:extLst>
          </p:cNvPr>
          <p:cNvSpPr/>
          <p:nvPr/>
        </p:nvSpPr>
        <p:spPr>
          <a:xfrm rot="0">
            <a:off x="9353550" y="5362575"/>
            <a:ext cx="457200" cy="457200"/>
          </a:xfrm>
          <a:custGeom>
            <a:avLst/>
            <a:gdLst/>
            <a:ahLst/>
            <a:cxnLst/>
            <a:rect b="b" l="0" r="r" t="0"/>
            <a:pathLst>
              <a:path h="457200" w="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lstStyle/>
          <a:p>
            <a:pPr/>
            <a:r>
              <a:rPr dirty="0" lang="en-US"/>
              <a:t/>
            </a:r>
            <a:endParaRPr dirty="0" lang="en-US"/>
          </a:p>
        </p:txBody>
      </p:sp>
      <p:sp>
        <p:nvSpPr>
          <p:cNvPr id="3" name="object 4">
            <a:extLst>
              <a:ext uri="{27EED37E-E3C3-4E43-A93A-16179088CFCF}">
                <a16:creationId xmlns:a16="http://schemas.microsoft.com/office/drawing/2010/main" id="{9EFE94CC-261E-42B9-88C4-396CB93A27AC}"/>
              </a:ext>
            </a:extLst>
          </p:cNvPr>
          <p:cNvSpPr/>
          <p:nvPr/>
        </p:nvSpPr>
        <p:spPr>
          <a:xfrm rot="0">
            <a:off x="9353550" y="5895974"/>
            <a:ext cx="180975" cy="180975"/>
          </a:xfrm>
          <a:custGeom>
            <a:avLst/>
            <a:gdLst/>
            <a:ahLst/>
            <a:cxnLst/>
            <a:rect b="b" l="0" r="r" t="0"/>
            <a:pathLst>
              <a:path h="180975" w="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lstStyle/>
          <a:p>
            <a:pPr/>
            <a:r>
              <a:rPr dirty="0" lang="en-US"/>
              <a:t/>
            </a:r>
            <a:endParaRPr dirty="0" lang="en-US"/>
          </a:p>
        </p:txBody>
      </p:sp>
      <p:sp>
        <p:nvSpPr>
          <p:cNvPr id="4" name="object 5">
            <a:extLst>
              <a:ext uri="{758D4D60-5FA0-45F4-837E-23A85E49BF02}">
                <a16:creationId xmlns:a16="http://schemas.microsoft.com/office/drawing/2010/main" id="{E84D0792-CD97-4D72-95F7-E34E02C71C5A}"/>
              </a:ext>
            </a:extLst>
          </p:cNvPr>
          <p:cNvSpPr>
            <a:spLocks noGrp="true"/>
          </p:cNvSpPr>
          <p:nvPr>
            <p:ph type="title"/>
          </p:nvPr>
        </p:nvSpPr>
        <p:spPr>
          <a:xfrm rot="0">
            <a:off x="699452" y="891793"/>
            <a:ext cx="5014595" cy="499110"/>
          </a:xfrm>
          <a:prstGeom prst="rect">
            <a:avLst/>
          </a:prstGeom>
        </p:spPr>
        <p:txBody>
          <a:bodyPr bIns="0" lIns="0" rIns="0" rtlCol="0" tIns="16510" vert="horz" wrap="square">
            <a:spAutoFit/>
          </a:bodyPr>
          <a:lstStyle/>
          <a:p>
            <a:pPr marL="12700">
              <a:lnSpc>
                <a:spcPct val="100000"/>
              </a:lnSpc>
              <a:spcBef>
                <a:spcPts val="130"/>
              </a:spcBef>
            </a:pPr>
            <a:r>
              <a:rPr dirty="0" lang="en-US" spc="25" sz="3200"/>
              <a:t>W</a:t>
            </a:r>
            <a:r>
              <a:rPr dirty="0" lang="en-US" spc="-20" sz="3200"/>
              <a:t>H</a:t>
            </a:r>
            <a:r>
              <a:rPr dirty="0" lang="en-US" spc="20" sz="3200"/>
              <a:t>O</a:t>
            </a:r>
            <a:r>
              <a:rPr dirty="0" lang="en-US" spc="-235" sz="3200"/>
              <a:t> </a:t>
            </a:r>
            <a:r>
              <a:rPr dirty="0" lang="en-US" spc="-10" sz="3200"/>
              <a:t>AR</a:t>
            </a:r>
            <a:r>
              <a:rPr dirty="0" lang="en-US" spc="15" sz="3200"/>
              <a:t>E</a:t>
            </a:r>
            <a:r>
              <a:rPr dirty="0" lang="en-US" spc="-35" sz="3200"/>
              <a:t> </a:t>
            </a:r>
            <a:r>
              <a:rPr dirty="0" lang="en-US" spc="-10" sz="3200"/>
              <a:t>T</a:t>
            </a:r>
            <a:r>
              <a:rPr dirty="0" lang="en-US" spc="-15" sz="3200"/>
              <a:t>H</a:t>
            </a:r>
            <a:r>
              <a:rPr dirty="0" lang="en-US" spc="15" sz="3200"/>
              <a:t>E</a:t>
            </a:r>
            <a:r>
              <a:rPr dirty="0" lang="en-US" spc="-35" sz="3200"/>
              <a:t> </a:t>
            </a:r>
            <a:r>
              <a:rPr dirty="0" lang="en-US" spc="-20" sz="3200"/>
              <a:t>E</a:t>
            </a:r>
            <a:r>
              <a:rPr dirty="0" lang="en-US" spc="30" sz="3200"/>
              <a:t>N</a:t>
            </a:r>
            <a:r>
              <a:rPr dirty="0" lang="en-US" spc="15" sz="3200"/>
              <a:t>D</a:t>
            </a:r>
            <a:r>
              <a:rPr dirty="0" lang="en-US" spc="-45" sz="3200"/>
              <a:t> </a:t>
            </a:r>
            <a:r>
              <a:rPr dirty="0" lang="en-US" sz="3200"/>
              <a:t>U</a:t>
            </a:r>
            <a:r>
              <a:rPr dirty="0" lang="en-US" spc="10" sz="3200"/>
              <a:t>S</a:t>
            </a:r>
            <a:r>
              <a:rPr dirty="0" lang="en-US" spc="-25" sz="3200"/>
              <a:t>E</a:t>
            </a:r>
            <a:r>
              <a:rPr dirty="0" lang="en-US" spc="-10" sz="3200"/>
              <a:t>R</a:t>
            </a:r>
            <a:r>
              <a:rPr dirty="0" lang="en-US" spc="5" sz="3200"/>
              <a:t>S?</a:t>
            </a:r>
            <a:endParaRPr dirty="0" lang="en-US" spc="5" sz="3200"/>
          </a:p>
        </p:txBody>
      </p:sp>
      <p:pic>
        <p:nvPicPr>
          <p:cNvPr id="5" name="object 6">
            <a:extLst>
              <a:ext uri="{2F18795B-5FEB-468A-BBA6-3B6DEBC4DD79}">
                <a16:creationId xmlns:a16="http://schemas.microsoft.com/office/drawing/2010/main" id="{490CF22A-78D7-452B-A1FB-6DC46CAE7760}"/>
              </a:ext>
            </a:extLst>
          </p:cNvPr>
          <p:cNvPicPr/>
          <p:nvPr/>
        </p:nvPicPr>
        <p:blipFill>
          <a:blip r:embed="rId2"/>
          <a:stretch>
            <a:fillRect/>
          </a:stretch>
        </p:blipFill>
        <p:spPr>
          <a:xfrm rot="0">
            <a:off x="723900" y="6172200"/>
            <a:ext cx="2181225" cy="485775"/>
          </a:xfrm>
          <a:prstGeom prst="rect">
            <a:avLst/>
          </a:prstGeom>
          <a:noFill/>
        </p:spPr>
      </p:pic>
      <p:sp>
        <p:nvSpPr>
          <p:cNvPr id="6" name="object 8">
            <a:extLst>
              <a:ext uri="{4A2458DB-60EE-4433-A2E7-68B704F370F3}">
                <a16:creationId xmlns:a16="http://schemas.microsoft.com/office/drawing/2010/main" id="{6A8F158E-EDBF-437F-B7E5-97233110869B}"/>
              </a:ext>
            </a:extLst>
          </p:cNvPr>
          <p:cNvSpPr>
            <a:spLocks noGrp="true"/>
          </p:cNvSpPr>
          <p:nvPr>
            <p:ph sz="quarter" type="sldNum"/>
          </p:nvPr>
        </p:nvSpPr>
        <p:spPr>
          <a:xfrm rot="0">
            <a:off x="11353419" y="6473337"/>
            <a:ext cx="151129" cy="146685"/>
          </a:xfrm>
          <a:prstGeom prst="rect">
            <a:avLst/>
          </a:prstGeom>
        </p:spPr>
        <p:txBody>
          <a:bodyPr bIns="0" lIns="0" rIns="0" rtlCol="0" tIns="6985" vert="horz" wrap="square">
            <a:spAutoFit/>
          </a:bodyPr>
          <a:lstStyle/>
          <a:p>
            <a:pPr marL="38100">
              <a:lnSpc>
                <a:spcPct val="100000"/>
              </a:lnSpc>
              <a:spcBef>
                <a:spcPts val="55"/>
              </a:spcBef>
            </a:pPr>
            <a:fld id="{80761052-6205-43A5-A79C-F3504F7B7749}" type="slidenum"/>
            <a:endParaRPr dirty="0" lang="en-US" spc="10"/>
          </a:p>
        </p:txBody>
      </p:sp>
      <p:sp>
        <p:nvSpPr>
          <p:cNvPr id="7" name="TextBox 8">
            <a:extLst>
              <a:ext uri="{333A9D34-FE93-4BF3-B738-C155F1B8633C}">
                <a16:creationId xmlns:a16="http://schemas.microsoft.com/office/drawing/2010/main" id="{E958A8C1-E825-4FED-9A34-1053F3BE196C}"/>
              </a:ext>
            </a:extLst>
          </p:cNvPr>
          <p:cNvSpPr txBox="1"/>
          <p:nvPr/>
        </p:nvSpPr>
        <p:spPr>
          <a:xfrm rot="0">
            <a:off x="699452" y="2436135"/>
            <a:ext cx="8278496" cy="1333500"/>
          </a:xfrm>
          <a:prstGeom prst="rect">
            <a:avLst/>
          </a:prstGeom>
          <a:noFill/>
        </p:spPr>
        <p:txBody>
          <a:bodyPr rtlCol="0" wrap="square">
            <a:spAutoFit/>
          </a:bodyPr>
          <a:lstStyle/>
          <a:p>
            <a:pPr indent="-285750" marL="285750">
              <a:buFont typeface="Wingdings"/>
              <a:buChar char=""/>
            </a:pPr>
            <a:r>
              <a:rPr dirty="0" lang="en-US"/>
              <a:t/>
            </a:r>
          </a:p>
          <a:p>
            <a:pPr indent="-285750" marL="285750">
              <a:buFont typeface="Wingdings"/>
              <a:buChar char=""/>
            </a:pPr>
            <a:r>
              <a:rPr dirty="0" lang="en-US"/>
              <a:t>Managers and Team Leaders</a:t>
            </a:r>
          </a:p>
          <a:p>
            <a:pPr indent="-285750" marL="285750">
              <a:buFont typeface="Wingdings"/>
              <a:buChar char=""/>
            </a:pPr>
            <a:r>
              <a:rPr dirty="0" lang="en-US"/>
              <a:t> HR Professionals</a:t>
            </a:r>
          </a:p>
          <a:p>
            <a:pPr indent="-285750" marL="285750">
              <a:buFont typeface="Wingdings"/>
              <a:buChar char=""/>
            </a:pPr>
            <a:r>
              <a:rPr dirty="0" lang="en-US"/>
              <a:t> Executives</a:t>
            </a:r>
          </a:p>
          <a:p>
            <a:pPr indent="-285750" marL="285750">
              <a:buFont typeface="Wingdings"/>
              <a:buChar char=""/>
            </a:pPr>
            <a:r>
              <a:rPr dirty="0" lang="en-US"/>
              <a:t> Employees</a:t>
            </a:r>
            <a:endParaRPr dirty="0" lang="en-US"/>
          </a:p>
        </p:txBody>
      </p:sp>
    </p:spTree>
    <p:extLst>
      <p:ext uri="{45F9F36F-D256-441C-B9FC-64CC37AE50E6}">
        <p14:creationId xmlns:p14="http://schemas.microsoft.com/office/powerpoint/2010/main" val="1725599294778"/>
      </p:ext>
    </p:extLst>
  </p:cSld>
  <p:clrMapOvr>
    <a:masterClrMapping/>
  </p:clrMapOvr>
</p:sld>
</file>

<file path=ppt/slides/slide7.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7">
    <p:spTree>
      <p:nvGrpSpPr>
        <p:cNvPr id="1" name=""/>
        <p:cNvGrpSpPr/>
        <p:nvPr/>
      </p:nvGrpSpPr>
      <p:grpSpPr>
        <a:xfrm>
          <a:off x="0" y="0"/>
          <a:ext cx="0" cy="0"/>
          <a:chOff x="0" y="0"/>
          <a:chExt cx="0" cy="0"/>
        </a:xfrm>
      </p:grpSpPr>
      <p:pic>
        <p:nvPicPr>
          <p:cNvPr id="2" name="object 2">
            <a:extLst>
              <a:ext uri="{09029D3E-FCBD-4841-B666-46006457960A}">
                <a16:creationId xmlns:a16="http://schemas.microsoft.com/office/drawing/2010/main" id="{6CEC48AB-D9D6-4D6F-9865-85DAFC8CCE2C}"/>
              </a:ext>
            </a:extLst>
          </p:cNvPr>
          <p:cNvPicPr/>
          <p:nvPr/>
        </p:nvPicPr>
        <p:blipFill>
          <a:blip r:embed="rId2"/>
          <a:stretch>
            <a:fillRect/>
          </a:stretch>
        </p:blipFill>
        <p:spPr>
          <a:xfrm rot="0">
            <a:off x="0" y="1476375"/>
            <a:ext cx="2695573" cy="3248025"/>
          </a:xfrm>
          <a:prstGeom prst="rect">
            <a:avLst/>
          </a:prstGeom>
          <a:noFill/>
        </p:spPr>
      </p:pic>
      <p:sp>
        <p:nvSpPr>
          <p:cNvPr id="3" name="object 6">
            <a:extLst>
              <a:ext uri="{F326ECF1-CF6B-4450-96D7-9929224C934A}">
                <a16:creationId xmlns:a16="http://schemas.microsoft.com/office/drawing/2010/main" id="{F55219F8-4CD3-4696-B1F6-5AED30900811}"/>
              </a:ext>
            </a:extLst>
          </p:cNvPr>
          <p:cNvSpPr>
            <a:spLocks noGrp="true"/>
          </p:cNvSpPr>
          <p:nvPr>
            <p:ph type="title"/>
          </p:nvPr>
        </p:nvSpPr>
        <p:spPr>
          <a:xfrm rot="0">
            <a:off x="533400" y="901065"/>
            <a:ext cx="9763125" cy="546735"/>
          </a:xfrm>
          <a:prstGeom prst="rect">
            <a:avLst/>
          </a:prstGeom>
        </p:spPr>
        <p:txBody>
          <a:bodyPr bIns="0" lIns="0" rIns="0" rtlCol="0" tIns="13335" vert="horz" wrap="square">
            <a:spAutoFit/>
          </a:bodyPr>
          <a:lstStyle/>
          <a:p>
            <a:pPr marL="12700">
              <a:lnSpc>
                <a:spcPct val="100000"/>
              </a:lnSpc>
              <a:spcBef>
                <a:spcPts val="105"/>
              </a:spcBef>
            </a:pPr>
            <a:r>
              <a:rPr dirty="0" lang="en-US" spc="10" sz="3600"/>
              <a:t>O</a:t>
            </a:r>
            <a:r>
              <a:rPr dirty="0" lang="en-US" spc="25" sz="3600"/>
              <a:t>U</a:t>
            </a:r>
            <a:r>
              <a:rPr dirty="0" lang="en-US" sz="3600"/>
              <a:t>R</a:t>
            </a:r>
            <a:r>
              <a:rPr dirty="0" lang="en-US" spc="5" sz="3600"/>
              <a:t> </a:t>
            </a:r>
            <a:r>
              <a:rPr dirty="0" lang="en-US" spc="25" sz="3600"/>
              <a:t>S</a:t>
            </a:r>
            <a:r>
              <a:rPr dirty="0" lang="en-US" spc="10" sz="3600"/>
              <a:t>O</a:t>
            </a:r>
            <a:r>
              <a:rPr dirty="0" lang="en-US" spc="25" sz="3600"/>
              <a:t>LU</a:t>
            </a:r>
            <a:r>
              <a:rPr dirty="0" lang="en-US" spc="-35" sz="3600"/>
              <a:t>T</a:t>
            </a:r>
            <a:r>
              <a:rPr dirty="0" lang="en-US" spc="-30" sz="3600"/>
              <a:t>I</a:t>
            </a:r>
            <a:r>
              <a:rPr dirty="0" lang="en-US" spc="10" sz="3600"/>
              <a:t>O</a:t>
            </a:r>
            <a:r>
              <a:rPr dirty="0" lang="en-US" sz="3600"/>
              <a:t>N</a:t>
            </a:r>
            <a:r>
              <a:rPr dirty="0" lang="en-US" spc="-345" sz="3600"/>
              <a:t> </a:t>
            </a:r>
            <a:r>
              <a:rPr dirty="0" lang="en-US" spc="-35" sz="3600"/>
              <a:t>A</a:t>
            </a:r>
            <a:r>
              <a:rPr dirty="0" lang="en-US" spc="-5" sz="3600"/>
              <a:t>N</a:t>
            </a:r>
            <a:r>
              <a:rPr dirty="0" lang="en-US" sz="3600"/>
              <a:t>D</a:t>
            </a:r>
            <a:r>
              <a:rPr dirty="0" lang="en-US" spc="35" sz="3600"/>
              <a:t> </a:t>
            </a:r>
            <a:r>
              <a:rPr dirty="0" lang="en-US" spc="-30" sz="3600"/>
              <a:t>I</a:t>
            </a:r>
            <a:r>
              <a:rPr dirty="0" lang="en-US" spc="-35" sz="3600"/>
              <a:t>T</a:t>
            </a:r>
            <a:r>
              <a:rPr dirty="0" lang="en-US" sz="3600"/>
              <a:t>S</a:t>
            </a:r>
            <a:r>
              <a:rPr dirty="0" lang="en-US" spc="60" sz="3600"/>
              <a:t> </a:t>
            </a:r>
            <a:r>
              <a:rPr dirty="0" lang="en-US" spc="-295" sz="3600"/>
              <a:t>V</a:t>
            </a:r>
            <a:r>
              <a:rPr dirty="0" lang="en-US" spc="-35" sz="3600"/>
              <a:t>A</a:t>
            </a:r>
            <a:r>
              <a:rPr dirty="0" lang="en-US" spc="25" sz="3600"/>
              <a:t>LU</a:t>
            </a:r>
            <a:r>
              <a:rPr dirty="0" lang="en-US" sz="3600"/>
              <a:t>E</a:t>
            </a:r>
            <a:r>
              <a:rPr dirty="0" lang="en-US" spc="-65" sz="3600"/>
              <a:t> </a:t>
            </a:r>
            <a:r>
              <a:rPr dirty="0" lang="en-US" spc="-15" sz="3600"/>
              <a:t>P</a:t>
            </a:r>
            <a:r>
              <a:rPr dirty="0" lang="en-US" spc="-30" sz="3600"/>
              <a:t>R</a:t>
            </a:r>
            <a:r>
              <a:rPr dirty="0" lang="en-US" spc="10" sz="3600"/>
              <a:t>O</a:t>
            </a:r>
            <a:r>
              <a:rPr dirty="0" lang="en-US" spc="-15" sz="3600"/>
              <a:t>P</a:t>
            </a:r>
            <a:r>
              <a:rPr dirty="0" lang="en-US" spc="10" sz="3600"/>
              <a:t>O</a:t>
            </a:r>
            <a:r>
              <a:rPr dirty="0" lang="en-US" spc="25" sz="3600"/>
              <a:t>S</a:t>
            </a:r>
            <a:r>
              <a:rPr dirty="0" lang="en-US" spc="-30" sz="3600"/>
              <a:t>I</a:t>
            </a:r>
            <a:r>
              <a:rPr dirty="0" lang="en-US" spc="-35" sz="3600"/>
              <a:t>T</a:t>
            </a:r>
            <a:r>
              <a:rPr dirty="0" lang="en-US" spc="-30" sz="3600"/>
              <a:t>I</a:t>
            </a:r>
            <a:r>
              <a:rPr dirty="0" lang="en-US" spc="10" sz="3600"/>
              <a:t>O</a:t>
            </a:r>
            <a:r>
              <a:rPr dirty="0" lang="en-US" sz="3600"/>
              <a:t>N</a:t>
            </a:r>
            <a:endParaRPr dirty="0" lang="en-US" sz="3600"/>
          </a:p>
        </p:txBody>
      </p:sp>
      <p:pic>
        <p:nvPicPr>
          <p:cNvPr id="4" name="object 7">
            <a:extLst>
              <a:ext uri="{B41C96B0-6FEE-43B4-869C-2B5A6E43605C}">
                <a16:creationId xmlns:a16="http://schemas.microsoft.com/office/drawing/2010/main" id="{DA24558E-F89C-49A0-BC2D-9D6348A3B136}"/>
              </a:ext>
            </a:extLst>
          </p:cNvPr>
          <p:cNvPicPr/>
          <p:nvPr/>
        </p:nvPicPr>
        <p:blipFill>
          <a:blip r:embed="rId3"/>
          <a:stretch>
            <a:fillRect/>
          </a:stretch>
        </p:blipFill>
        <p:spPr>
          <a:xfrm rot="0">
            <a:off x="676275" y="6467474"/>
            <a:ext cx="2143125" cy="200025"/>
          </a:xfrm>
          <a:prstGeom prst="rect">
            <a:avLst/>
          </a:prstGeom>
          <a:noFill/>
        </p:spPr>
      </p:pic>
      <p:sp>
        <p:nvSpPr>
          <p:cNvPr id="5" name="object 9">
            <a:extLst>
              <a:ext uri="{6B371BB9-7429-4F47-835B-030B9CEDD00C}">
                <a16:creationId xmlns:a16="http://schemas.microsoft.com/office/drawing/2010/main" id="{853B8A40-694E-4374-A712-2820C173774B}"/>
              </a:ext>
            </a:extLst>
          </p:cNvPr>
          <p:cNvSpPr>
            <a:spLocks noGrp="true"/>
          </p:cNvSpPr>
          <p:nvPr>
            <p:ph sz="quarter" type="sldNum"/>
          </p:nvPr>
        </p:nvSpPr>
        <p:spPr>
          <a:prstGeom prst="rect">
            <a:avLst/>
          </a:prstGeom>
        </p:spPr>
        <p:txBody>
          <a:bodyPr bIns="0" lIns="0" rIns="0" rtlCol="0" tIns="6985" vert="horz" wrap="square">
            <a:spAutoFit/>
          </a:bodyPr>
          <a:lstStyle/>
          <a:p>
            <a:pPr marL="38100">
              <a:lnSpc>
                <a:spcPct val="100000"/>
              </a:lnSpc>
              <a:spcBef>
                <a:spcPts val="55"/>
              </a:spcBef>
            </a:pPr>
            <a:fld id="{81C5F90E-4925-41B9-9EEA-A27FB3E761A4}" type="slidenum"/>
            <a:endParaRPr dirty="0" lang="en-US" spc="10"/>
          </a:p>
        </p:txBody>
      </p:sp>
      <p:sp>
        <p:nvSpPr>
          <p:cNvPr id="6" name="TextBox 9">
            <a:extLst>
              <a:ext uri="{98E9973C-46EB-485E-AB1A-5B02D3FB0FE6}">
                <a16:creationId xmlns:a16="http://schemas.microsoft.com/office/drawing/2010/main" id="{ED43184C-484A-40BB-B699-5551565FE74E}"/>
              </a:ext>
            </a:extLst>
          </p:cNvPr>
          <p:cNvSpPr txBox="1"/>
          <p:nvPr/>
        </p:nvSpPr>
        <p:spPr>
          <a:xfrm rot="0">
            <a:off x="3124200" y="1600200"/>
            <a:ext cx="6934198" cy="2225041"/>
          </a:xfrm>
          <a:prstGeom prst="rect">
            <a:avLst/>
          </a:prstGeom>
          <a:noFill/>
        </p:spPr>
        <p:txBody>
          <a:bodyPr rtlCol="0" wrap="square">
            <a:spAutoFit/>
          </a:bodyPr>
          <a:lstStyle/>
          <a:p>
            <a:pPr/>
            <a:r>
              <a:rPr dirty="0" lang="en-US"/>
              <a:t/>
            </a:r>
          </a:p>
          <a:p>
            <a:pPr/>
            <a:r>
              <a:rPr dirty="0" lang="en-US"/>
              <a:t/>
            </a:r>
          </a:p>
          <a:p>
            <a:pPr/>
            <a:r>
              <a:rPr dirty="0" lang="en-US"/>
              <a:t>Our solution provides a comprehensive analysis of employee performance through advanced data visualization and automated insights. This approach boosts productivity, identifies top performers, and targets areas for improvement, ensuring alignment with company goals. The result is a more motivated and effective workforce, driving overall organizational success.</a:t>
            </a:r>
            <a:endParaRPr dirty="0" lang="en-US"/>
          </a:p>
        </p:txBody>
      </p:sp>
    </p:spTree>
    <p:extLst>
      <p:ext uri="{242D6D3C-E816-4E48-AEFC-4049A90057CE}">
        <p14:creationId xmlns:p14="http://schemas.microsoft.com/office/powerpoint/2010/main" val="1725599294780"/>
      </p:ext>
    </p:extLst>
  </p:cSld>
  <p:clrMapOvr>
    <a:masterClrMapping/>
  </p:clrMapOvr>
</p:sld>
</file>

<file path=ppt/slides/slide8.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8">
    <p:spTree>
      <p:nvGrpSpPr>
        <p:cNvPr id="1" name=""/>
        <p:cNvGrpSpPr/>
        <p:nvPr/>
      </p:nvGrpSpPr>
      <p:grpSpPr>
        <a:xfrm>
          <a:off x="0" y="0"/>
          <a:ext cx="0" cy="0"/>
          <a:chOff x="0" y="0"/>
          <a:chExt cx="0" cy="0"/>
        </a:xfrm>
      </p:grpSpPr>
      <p:sp>
        <p:nvSpPr>
          <p:cNvPr id="2" name="Title 1">
            <a:extLst>
              <a:ext uri="{F02D5986-B8C7-4519-ADAC-345FD42253C6}">
                <a16:creationId xmlns:a16="http://schemas.microsoft.com/office/drawing/2010/main" id="{F9A6FD99-EED7-49D6-96BD-727B85A78BE6}"/>
              </a:ext>
            </a:extLst>
          </p:cNvPr>
          <p:cNvSpPr>
            <a:spLocks noGrp="true"/>
          </p:cNvSpPr>
          <p:nvPr>
            <p:ph type="title"/>
          </p:nvPr>
        </p:nvSpPr>
        <p:spPr>
          <a:xfrm rot="0">
            <a:off x="755331" y="385444"/>
            <a:ext cx="10681334" cy="2971800"/>
          </a:xfrm>
        </p:spPr>
        <p:txBody>
          <a:bodyPr rtlCol="0"/>
          <a:lstStyle/>
          <a:p>
            <a:pPr/>
            <a:r>
              <a:rPr dirty="0" lang="en-US"/>
              <a:t>Dataset Description</a:t>
            </a:r>
            <a:br>
              <a:rPr dirty="0" lang="en-US"/>
            </a:br>
            <a:br>
              <a:rPr dirty="0" lang="en-US"/>
            </a:br>
            <a:r>
              <a:rPr dirty="0" lang="en-IN" sz="2000"/>
              <a:t>EMPLOYEE DATASET: KAGGLE</a:t>
            </a:r>
            <a:br>
              <a:rPr dirty="0" lang="en-IN" sz="2000"/>
            </a:br>
            <a:r>
              <a:rPr dirty="0" lang="en-IN" sz="2000"/>
              <a:t>FEATURES: 26</a:t>
            </a:r>
            <a:br>
              <a:rPr dirty="0" lang="en-IN" sz="2000"/>
            </a:br>
            <a:r>
              <a:rPr dirty="0" lang="en-IN" sz="2000"/>
              <a:t>FEATURES TAKEN: 8</a:t>
            </a:r>
            <a:br>
              <a:rPr dirty="0" lang="en-IN" sz="2000"/>
            </a:br>
            <a:r>
              <a:rPr dirty="0" lang="en-IN" sz="2000"/>
              <a:t>FIELD NAMES: BUSINESS UNIT, FIRST NAME, GENDER CODE AND PERFORMANCE SCORE</a:t>
            </a:r>
            <a:br>
              <a:rPr b="0" dirty="0" lang="en-IN" sz="2000">
                <a:latin typeface="Trebuchet MS"/>
              </a:rPr>
            </a:br>
            <a:endParaRPr b="0" dirty="0" lang="en-IN" sz="2000">
              <a:latin typeface="Trebuchet MS"/>
            </a:endParaRPr>
          </a:p>
        </p:txBody>
      </p:sp>
    </p:spTree>
    <p:extLst>
      <p:ext uri="{CDEF72F7-776C-4D4F-BBFE-A2240465ACC6}">
        <p14:creationId xmlns:p14="http://schemas.microsoft.com/office/powerpoint/2010/main" val="1725599294782"/>
      </p:ext>
    </p:extLst>
  </p:cSld>
  <p:clrMapOvr>
    <a:masterClrMapping/>
  </p:clrMapOvr>
</p:sld>
</file>

<file path=ppt/slides/slide9.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9">
    <p:spTree>
      <p:nvGrpSpPr>
        <p:cNvPr id="1" name=""/>
        <p:cNvGrpSpPr/>
        <p:nvPr/>
      </p:nvGrpSpPr>
      <p:grpSpPr>
        <a:xfrm>
          <a:off x="0" y="0"/>
          <a:ext cx="0" cy="0"/>
          <a:chOff x="0" y="0"/>
          <a:chExt cx="0" cy="0"/>
        </a:xfrm>
      </p:grpSpPr>
      <p:sp>
        <p:nvSpPr>
          <p:cNvPr id="2" name="object 2">
            <a:extLst>
              <a:ext uri="{18BDACBA-6510-4C4B-9F63-A9B41F571CBE}">
                <a16:creationId xmlns:a16="http://schemas.microsoft.com/office/drawing/2010/main" id="{277F1EB9-EF70-4779-8EC9-BAA6CD27DD8D}"/>
              </a:ext>
            </a:extLst>
          </p:cNvPr>
          <p:cNvSpPr txBox="1"/>
          <p:nvPr/>
        </p:nvSpPr>
        <p:spPr>
          <a:xfrm rot="0">
            <a:off x="752475" y="6486037"/>
            <a:ext cx="1773555" cy="166370"/>
          </a:xfrm>
          <a:prstGeom prst="rect">
            <a:avLst/>
          </a:prstGeom>
        </p:spPr>
        <p:txBody>
          <a:bodyPr bIns="0" lIns="0" rIns="0" rtlCol="0" tIns="0" vert="horz" wrap="square">
            <a:spAutoFit/>
          </a:bodyPr>
          <a:lstStyle/>
          <a:p>
            <a:pPr>
              <a:lnSpc>
                <a:spcPts val="1275"/>
              </a:lnSpc>
            </a:pPr>
            <a:r>
              <a:rPr dirty="0" lang="en-US" spc="20" sz="1100">
                <a:solidFill>
                  <a:srgbClr val="2d83c3"/>
                </a:solidFill>
                <a:latin typeface="Trebuchet MS"/>
              </a:rPr>
              <a:t>3/21/202</a:t>
            </a:r>
            <a:r>
              <a:rPr dirty="0" lang="en-US" spc="10" sz="1100">
                <a:solidFill>
                  <a:srgbClr val="2d83c3"/>
                </a:solidFill>
                <a:latin typeface="Trebuchet MS"/>
              </a:rPr>
              <a:t>4</a:t>
            </a:r>
            <a:r>
              <a:rPr dirty="0" lang="en-US" sz="1100">
                <a:solidFill>
                  <a:srgbClr val="2d83c3"/>
                </a:solidFill>
                <a:latin typeface="Trebuchet MS"/>
              </a:rPr>
              <a:t> </a:t>
            </a:r>
            <a:r>
              <a:rPr dirty="0" lang="en-US" spc="130" sz="1100">
                <a:solidFill>
                  <a:srgbClr val="2d83c3"/>
                </a:solidFill>
                <a:latin typeface="Trebuchet MS"/>
              </a:rPr>
              <a:t> </a:t>
            </a:r>
            <a:r>
              <a:rPr b="1" dirty="0" lang="en-US" spc="50" sz="1100">
                <a:solidFill>
                  <a:srgbClr val="2d83c3"/>
                </a:solidFill>
                <a:latin typeface="Trebuchet MS"/>
              </a:rPr>
              <a:t>A</a:t>
            </a:r>
            <a:r>
              <a:rPr b="1" dirty="0" lang="en-US" spc="15" sz="1100">
                <a:solidFill>
                  <a:srgbClr val="2d83c3"/>
                </a:solidFill>
                <a:latin typeface="Trebuchet MS"/>
              </a:rPr>
              <a:t>nnu</a:t>
            </a:r>
            <a:r>
              <a:rPr b="1" dirty="0" lang="en-US" spc="10" sz="1100">
                <a:solidFill>
                  <a:srgbClr val="2d83c3"/>
                </a:solidFill>
                <a:latin typeface="Trebuchet MS"/>
              </a:rPr>
              <a:t>al</a:t>
            </a:r>
            <a:r>
              <a:rPr b="1" dirty="0" lang="en-US" spc="-140" sz="1100">
                <a:solidFill>
                  <a:srgbClr val="2d83c3"/>
                </a:solidFill>
                <a:latin typeface="Trebuchet MS"/>
              </a:rPr>
              <a:t> </a:t>
            </a:r>
            <a:r>
              <a:rPr b="1" dirty="0" lang="en-US" sz="1100">
                <a:solidFill>
                  <a:srgbClr val="2d83c3"/>
                </a:solidFill>
                <a:latin typeface="Trebuchet MS"/>
              </a:rPr>
              <a:t>R</a:t>
            </a:r>
            <a:r>
              <a:rPr b="1" dirty="0" lang="en-US" spc="35" sz="1100">
                <a:solidFill>
                  <a:srgbClr val="2d83c3"/>
                </a:solidFill>
                <a:latin typeface="Trebuchet MS"/>
              </a:rPr>
              <a:t>e</a:t>
            </a:r>
            <a:r>
              <a:rPr b="1" dirty="0" lang="en-US" spc="90" sz="1100">
                <a:solidFill>
                  <a:srgbClr val="2d83c3"/>
                </a:solidFill>
                <a:latin typeface="Trebuchet MS"/>
              </a:rPr>
              <a:t>v</a:t>
            </a:r>
            <a:r>
              <a:rPr b="1" dirty="0" lang="en-US" spc="-35" sz="1100">
                <a:solidFill>
                  <a:srgbClr val="2d83c3"/>
                </a:solidFill>
                <a:latin typeface="Trebuchet MS"/>
              </a:rPr>
              <a:t>i</a:t>
            </a:r>
            <a:r>
              <a:rPr b="1" dirty="0" lang="en-US" spc="35" sz="1100">
                <a:solidFill>
                  <a:srgbClr val="2d83c3"/>
                </a:solidFill>
                <a:latin typeface="Trebuchet MS"/>
              </a:rPr>
              <a:t>e</a:t>
            </a:r>
            <a:r>
              <a:rPr b="1" dirty="0" lang="en-US" spc="15" sz="1100">
                <a:solidFill>
                  <a:srgbClr val="2d83c3"/>
                </a:solidFill>
                <a:latin typeface="Trebuchet MS"/>
              </a:rPr>
              <a:t>w</a:t>
            </a:r>
            <a:endParaRPr b="1" dirty="0" lang="en-US" spc="15" sz="1100">
              <a:solidFill>
                <a:srgbClr val="2d83c3"/>
              </a:solidFill>
              <a:latin typeface="Trebuchet MS"/>
            </a:endParaRPr>
          </a:p>
        </p:txBody>
      </p:sp>
      <p:sp>
        <p:nvSpPr>
          <p:cNvPr id="3" name="object 5">
            <a:extLst>
              <a:ext uri="{775FC8B9-264B-419A-89BC-C8F7C1138900}">
                <a16:creationId xmlns:a16="http://schemas.microsoft.com/office/drawing/2010/main" id="{4F9FAE2E-16DD-49E7-B17C-3135CE08304E}"/>
              </a:ext>
            </a:extLst>
          </p:cNvPr>
          <p:cNvSpPr/>
          <p:nvPr/>
        </p:nvSpPr>
        <p:spPr>
          <a:xfrm flipH="true" rot="0">
            <a:off x="2533650" y="1891261"/>
            <a:ext cx="7162800" cy="3833814"/>
          </a:xfrm>
          <a:custGeom>
            <a:avLst/>
            <a:gdLst/>
            <a:ahLst/>
            <a:cxnLst/>
            <a:rect b="b" l="0" r="r" t="0"/>
            <a:pathLst>
              <a:path h="180975" w="180975">
                <a:moveTo>
                  <a:pt x="180975" y="0"/>
                </a:moveTo>
                <a:lnTo>
                  <a:pt x="0" y="0"/>
                </a:lnTo>
                <a:lnTo>
                  <a:pt x="0" y="180975"/>
                </a:lnTo>
                <a:lnTo>
                  <a:pt x="180975" y="180975"/>
                </a:lnTo>
                <a:lnTo>
                  <a:pt x="180975" y="0"/>
                </a:lnTo>
                <a:close/>
              </a:path>
            </a:pathLst>
          </a:custGeom>
          <a:solidFill>
            <a:schemeClr val="bg1"/>
          </a:solidFill>
        </p:spPr>
        <p:txBody>
          <a:bodyPr bIns="0" lIns="0" rIns="0" rtlCol="0" tIns="0" wrap="square"/>
          <a:lstStyle/>
          <a:p>
            <a:pPr/>
            <a:r>
              <a:rPr b="1" dirty="0" lang="en-US" sz="1800">
                <a:latin typeface="+mn-lt"/>
              </a:rPr>
              <a:t>Aggregation</a:t>
            </a:r>
            <a:r>
              <a:rPr dirty="0" lang="en-US" sz="1800"/>
              <a:t>: Our Excel sheet compiles comprehensive employee performance data, segmented by key metrics such as productivity, efficiency, and goal achievement.</a:t>
            </a:r>
          </a:p>
          <a:p>
            <a:pPr/>
            <a:r>
              <a:rPr dirty="0" lang="en-US" sz="1800"/>
              <a:t>  </a:t>
            </a:r>
          </a:p>
          <a:p>
            <a:pPr/>
            <a:r>
              <a:rPr dirty="0" lang="en-US" sz="1800"/>
              <a:t> </a:t>
            </a:r>
            <a:r>
              <a:rPr b="1" dirty="0" lang="en-US" sz="1800">
                <a:latin typeface="+mn-lt"/>
              </a:rPr>
              <a:t>Dynamic Dashboards</a:t>
            </a:r>
            <a:r>
              <a:rPr dirty="0" lang="en-US" sz="1800"/>
              <a:t>: The sheet includes interactive dashboards with real-time filtering options, allowing quick comparisons and insights into individual and team performance trends.</a:t>
            </a:r>
            <a:endParaRPr dirty="0" lang="en-US" sz="1800"/>
          </a:p>
        </p:txBody>
      </p:sp>
      <p:pic>
        <p:nvPicPr>
          <p:cNvPr id="4" name="object 6">
            <a:extLst>
              <a:ext uri="{385CCD81-97EE-4FC2-8A29-D87BF8935CCA}">
                <a16:creationId xmlns:a16="http://schemas.microsoft.com/office/drawing/2010/main" id="{191EC3D8-0D4D-40F8-8DF1-E712F3005797}"/>
              </a:ext>
            </a:extLst>
          </p:cNvPr>
          <p:cNvPicPr/>
          <p:nvPr/>
        </p:nvPicPr>
        <p:blipFill>
          <a:blip r:embed="rId2"/>
          <a:stretch>
            <a:fillRect/>
          </a:stretch>
        </p:blipFill>
        <p:spPr>
          <a:xfrm rot="0">
            <a:off x="66675" y="3597351"/>
            <a:ext cx="2466975" cy="3203497"/>
          </a:xfrm>
          <a:prstGeom prst="rect">
            <a:avLst/>
          </a:prstGeom>
          <a:noFill/>
        </p:spPr>
      </p:pic>
      <p:sp>
        <p:nvSpPr>
          <p:cNvPr id="5" name="object 7">
            <a:extLst>
              <a:ext uri="{E555DAB8-AFA3-43C2-A049-96C30CE962C8}">
                <a16:creationId xmlns:a16="http://schemas.microsoft.com/office/drawing/2010/main" id="{43A36CAA-9110-4023-A03E-EE9B16B76799}"/>
              </a:ext>
            </a:extLst>
          </p:cNvPr>
          <p:cNvSpPr>
            <a:spLocks noGrp="true"/>
          </p:cNvSpPr>
          <p:nvPr>
            <p:ph type="title"/>
          </p:nvPr>
        </p:nvSpPr>
        <p:spPr>
          <a:xfrm rot="0">
            <a:off x="755331" y="385444"/>
            <a:ext cx="10681334" cy="758190"/>
          </a:xfrm>
        </p:spPr>
        <p:txBody>
          <a:bodyPr bIns="0" lIns="0" rIns="0" rtlCol="0" tIns="16510" vert="horz" wrap="square">
            <a:spAutoFit/>
          </a:bodyPr>
          <a:lstStyle/>
          <a:p>
            <a:pPr/>
            <a:r>
              <a:rPr dirty="0" lang="en-US"/>
              <a:t>THE "WOW" IN OUR SOLUTION</a:t>
            </a:r>
            <a:endParaRPr dirty="0" lang="en-US"/>
          </a:p>
        </p:txBody>
      </p:sp>
      <p:sp>
        <p:nvSpPr>
          <p:cNvPr id="6" name="object 8">
            <a:extLst>
              <a:ext uri="{088A4097-7F66-4C3E-A772-9FD11D3C17D3}">
                <a16:creationId xmlns:a16="http://schemas.microsoft.com/office/drawing/2010/main" id="{EFB2C001-6C55-4391-AFCE-4C3AFB1259D5}"/>
              </a:ext>
            </a:extLst>
          </p:cNvPr>
          <p:cNvSpPr txBox="1"/>
          <p:nvPr/>
        </p:nvSpPr>
        <p:spPr>
          <a:xfrm rot="0">
            <a:off x="11277217" y="6473337"/>
            <a:ext cx="228600" cy="191770"/>
          </a:xfrm>
          <a:prstGeom prst="rect">
            <a:avLst/>
          </a:prstGeom>
        </p:spPr>
        <p:txBody>
          <a:bodyPr bIns="0" lIns="0" rIns="0" rtlCol="0" tIns="6985" vert="horz" wrap="square">
            <a:spAutoFit/>
          </a:bodyPr>
          <a:lstStyle/>
          <a:p>
            <a:pPr marL="38100">
              <a:lnSpc>
                <a:spcPct val="100000"/>
              </a:lnSpc>
              <a:spcBef>
                <a:spcPts val="55"/>
              </a:spcBef>
            </a:pPr>
            <a:fld id="{35A3287C-13D7-4F39-9D22-5E00EF9D455A}" type="slidenum"/>
            <a:endParaRPr dirty="0" lang="en-US" spc="10" sz="1100">
              <a:solidFill>
                <a:srgbClr val="2d936b"/>
              </a:solidFill>
              <a:latin typeface="Trebuchet MS"/>
            </a:endParaRPr>
          </a:p>
        </p:txBody>
      </p:sp>
      <p:sp>
        <p:nvSpPr>
          <p:cNvPr id="7" name="TextBox 8">
            <a:extLst>
              <a:ext uri="{DC416481-EDC8-4E06-9F6A-C32F17E2036E}">
                <a16:creationId xmlns:a16="http://schemas.microsoft.com/office/drawing/2010/main" id="{35688BD1-640F-4DFD-9D36-4181D4BBCEAC}"/>
              </a:ext>
            </a:extLst>
          </p:cNvPr>
          <p:cNvSpPr txBox="1"/>
          <p:nvPr/>
        </p:nvSpPr>
        <p:spPr>
          <a:xfrm rot="0">
            <a:off x="2438400" y="2427266"/>
            <a:ext cx="8534017" cy="954107"/>
          </a:xfrm>
          <a:prstGeom prst="rect">
            <a:avLst/>
          </a:prstGeom>
          <a:noFill/>
        </p:spPr>
        <p:txBody>
          <a:bodyPr rtlCol="0" wrap="square">
            <a:spAutoFit/>
          </a:bodyPr>
          <a:lstStyle/>
          <a:p>
            <a:pPr algn="l">
              <a:buFont typeface="Arial"/>
              <a:buChar char="•"/>
            </a:pPr>
            <a:r>
              <a:rPr b="0" dirty="0" i="0" lang="en-US" sz="2800">
                <a:solidFill>
                  <a:srgbClr val="0d0d0d"/>
                </a:solidFill>
                <a:latin typeface="Times New Roman"/>
              </a:rPr>
              <a:t/>
            </a:r>
          </a:p>
          <a:p>
            <a:pPr/>
            <a:r>
              <a:rPr dirty="0" lang="en-IN" sz="2800">
                <a:latin typeface="Times New Roman"/>
              </a:rPr>
              <a:t/>
            </a:r>
            <a:endParaRPr dirty="0" lang="en-IN" sz="2800">
              <a:latin typeface="Times New Roman"/>
            </a:endParaRPr>
          </a:p>
        </p:txBody>
      </p:sp>
    </p:spTree>
    <p:extLst>
      <p:ext uri="{D064C344-D3DB-44DA-954F-B5B8AB80FFBB}">
        <p14:creationId xmlns:p14="http://schemas.microsoft.com/office/powerpoint/2010/main" val="1725599294783"/>
      </p:ext>
    </p:extLst>
  </p:cSld>
  <p:clrMapOvr>
    <a:masterClrMapping/>
  </p:clrMapOvr>
</p:sld>
</file>

<file path=ppt/theme/theme1.xml><?xml version="1.0" encoding="utf-8"?>
<a:theme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0"/>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cap="flat" w="9525">
          <a:solidFill>
            <a:schemeClr val="phClr">
              <a:shade val="95000"/>
              <a:satMod val="104999"/>
            </a:schemeClr>
          </a:solidFill>
          <a:prstDash val="solid"/>
        </a:ln>
        <a:ln cap="flat" w="25400">
          <a:solidFill>
            <a:schemeClr val="phClr"/>
          </a:solidFill>
          <a:prstDash val="solid"/>
        </a:ln>
        <a:ln cap="flat" w="38100">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objectDefaults/>
  <a:extraClrSchemeLst/>
</a:theme>
</file>

<file path=ppt/theme/theme2.xml><?xml version="1.0" encoding="utf-8"?>
<a:theme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0"/>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cap="flat" w="9525">
          <a:solidFill>
            <a:schemeClr val="phClr">
              <a:shade val="95000"/>
              <a:satMod val="104999"/>
            </a:schemeClr>
          </a:solidFill>
          <a:prstDash val="solid"/>
        </a:ln>
        <a:ln cap="flat" w="25400">
          <a:solidFill>
            <a:schemeClr val="phClr"/>
          </a:solidFill>
          <a:prstDash val="solid"/>
        </a:ln>
        <a:ln cap="flat" w="38100">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objectDefaults/>
  <a:extraClrSchemeLst/>
</a:theme>
</file>

<file path=ppt/theme/themeOverride1.xml><?xml version="1.0" encoding="utf-8"?>
<a:themeOverride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a:clrScheme name="Office 2013 - 2022">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a:majorFont>
      <a:latin typeface="Calibri Light"/>
      <a:ea typeface=""/>
      <a:cs typeface=""/>
    </a:majorFont>
    <a:minorFont>
      <a:latin typeface="Calibri"/>
      <a:ea typeface=""/>
      <a:cs typeface=""/>
    </a:minorFont>
  </a:fontScheme>
  <a:fmtScheme name="Office 2013 - 2022">
    <a:fillStyleLst>
      <a:solidFill>
        <a:schemeClr val="phClr"/>
      </a:solidFill>
      <a:gradFill rotWithShape="1">
        <a:gsLst>
          <a:gs pos="0">
            <a:schemeClr val="phClr">
              <a:tint val="67000"/>
              <a:satMod val="104999"/>
              <a:lumMod val="110000"/>
            </a:schemeClr>
          </a:gs>
          <a:gs pos="50000">
            <a:schemeClr val="phClr">
              <a:tint val="73000"/>
              <a:satMod val="103000"/>
              <a:lumMod val="104999"/>
            </a:schemeClr>
          </a:gs>
          <a:gs pos="100000">
            <a:schemeClr val="phClr">
              <a:tint val="81000"/>
              <a:satMod val="109000"/>
              <a:lumMod val="104999"/>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cap="flat" w="6350">
        <a:solidFill>
          <a:schemeClr val="phClr"/>
        </a:solidFill>
        <a:prstDash val="solid"/>
        <a:miter lim="800000"/>
      </a:ln>
      <a:ln cap="flat" w="12700">
        <a:solidFill>
          <a:schemeClr val="phClr"/>
        </a:solidFill>
        <a:prstDash val="solid"/>
        <a:miter lim="800000"/>
      </a:ln>
      <a:ln cap="flat" w="19050">
        <a:solidFill>
          <a:schemeClr val="phClr"/>
        </a:solidFill>
        <a:prstDash val="solid"/>
        <a:miter lim="800000"/>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a:clrScheme name="Office 2013 - 2022">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a:majorFont>
      <a:latin typeface="Calibri Light"/>
      <a:ea typeface=""/>
      <a:cs typeface=""/>
    </a:majorFont>
    <a:minorFont>
      <a:latin typeface="Calibri"/>
      <a:ea typeface=""/>
      <a:cs typeface=""/>
    </a:minorFont>
  </a:fontScheme>
  <a:fmtScheme name="Office 2013 - 2022">
    <a:fillStyleLst>
      <a:solidFill>
        <a:schemeClr val="phClr"/>
      </a:solidFill>
      <a:gradFill rotWithShape="1">
        <a:gsLst>
          <a:gs pos="0">
            <a:schemeClr val="phClr">
              <a:tint val="67000"/>
              <a:satMod val="104999"/>
              <a:lumMod val="110000"/>
            </a:schemeClr>
          </a:gs>
          <a:gs pos="50000">
            <a:schemeClr val="phClr">
              <a:tint val="73000"/>
              <a:satMod val="103000"/>
              <a:lumMod val="104999"/>
            </a:schemeClr>
          </a:gs>
          <a:gs pos="100000">
            <a:schemeClr val="phClr">
              <a:tint val="81000"/>
              <a:satMod val="109000"/>
              <a:lumMod val="104999"/>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cap="flat" w="6350">
        <a:solidFill>
          <a:schemeClr val="phClr"/>
        </a:solidFill>
        <a:prstDash val="solid"/>
        <a:miter lim="800000"/>
      </a:ln>
      <a:ln cap="flat" w="12700">
        <a:solidFill>
          <a:schemeClr val="phClr"/>
        </a:solidFill>
        <a:prstDash val="solid"/>
        <a:miter lim="800000"/>
      </a:ln>
      <a:ln cap="flat" w="19050">
        <a:solidFill>
          <a:schemeClr val="phClr"/>
        </a:solidFill>
        <a:prstDash val="solid"/>
        <a:miter lim="800000"/>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Override>
</file>

<file path=docProps/app.xml><?xml version="1.0" encoding="utf-8"?>
<properties:Properties xmlns:properties="http://schemas.openxmlformats.org/officeDocument/2006/extended-properties" xmlns:vt="http://schemas.openxmlformats.org/officeDocument/2006/docPropsVTypes">
  <properties:AppVersion>3.0000</properties:AppVersion>
  <properties:ScaleCrop>false</properties:ScaleCrop>
  <properties:Company>Company</properties:Company>
  <properties:LinksUpToDate>false</properties:LinksUpToDate>
  <properties:HyperlinksChanged>false</properties:HyperlinksChanged>
  <properties:PresentationFormat>On-Screen Show (4:3)</properties:PresentationFormat>
  <properties:Application>Zoho Show</properties:Application>
  <properties:SharedDoc>false</properties:SharedDoc>
</properties: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Slide 1</dc:title>
  <cp:revision>1</cp:revision>
  <dc:creator/>
  <cp:lastModifiedBy/>
  <dcterms:created xsi:type="dcterms:W3CDTF">2024-09-03T21:44:42Z</dcterms:created>
  <dcterms:modified xsi:type="dcterms:W3CDTF">2024-09-06T10:38:00Z</dcterms:modified>
</cp:coreProperties>
</file>