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0"/>
  </p:notesMasterIdLst>
  <p:sldIdLst>
    <p:sldId id="256" r:id="rId2"/>
    <p:sldId id="257" r:id="rId3"/>
    <p:sldId id="258" r:id="rId4"/>
    <p:sldId id="286" r:id="rId5"/>
    <p:sldId id="260" r:id="rId6"/>
    <p:sldId id="262" r:id="rId7"/>
    <p:sldId id="264" r:id="rId8"/>
    <p:sldId id="282" r:id="rId9"/>
    <p:sldId id="285" r:id="rId10"/>
    <p:sldId id="280" r:id="rId11"/>
    <p:sldId id="284" r:id="rId12"/>
    <p:sldId id="281" r:id="rId13"/>
    <p:sldId id="266" r:id="rId14"/>
    <p:sldId id="268" r:id="rId15"/>
    <p:sldId id="270" r:id="rId16"/>
    <p:sldId id="272" r:id="rId17"/>
    <p:sldId id="274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DF9C8-7045-45B0-A619-1ED025BF698C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F7CD2-025A-48B7-ABA2-08B5FEE7D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562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F7CD2-025A-48B7-ABA2-08B5FEE7D5B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340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F7CD2-025A-48B7-ABA2-08B5FEE7D5B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11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F7CD2-025A-48B7-ABA2-08B5FEE7D5B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37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F7CD2-025A-48B7-ABA2-08B5FEE7D5B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278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F7CD2-025A-48B7-ABA2-08B5FEE7D5B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00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F7CD2-025A-48B7-ABA2-08B5FEE7D5B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234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F7CD2-025A-48B7-ABA2-08B5FEE7D5B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6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12EDB9-D98F-41B0-863E-4870D2214FB9}" type="slidenum">
              <a:rPr lang="en-US" smtClean="0"/>
              <a:pPr eaLnBrk="1" hangingPunct="1"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F7CD2-025A-48B7-ABA2-08B5FEE7D5B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443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F7CD2-025A-48B7-ABA2-08B5FEE7D5B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727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come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F7CD2-025A-48B7-ABA2-08B5FEE7D5B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862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F7CD2-025A-48B7-ABA2-08B5FEE7D5B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831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F7CD2-025A-48B7-ABA2-08B5FEE7D5B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392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F7CD2-025A-48B7-ABA2-08B5FEE7D5B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072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F7CD2-025A-48B7-ABA2-08B5FEE7D5B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556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F7CD2-025A-48B7-ABA2-08B5FEE7D5B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66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2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93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24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06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2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9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3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3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0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3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48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7851648" cy="2209800"/>
          </a:xfrm>
        </p:spPr>
        <p:txBody>
          <a:bodyPr/>
          <a:lstStyle/>
          <a:p>
            <a:pPr algn="ctr"/>
            <a:r>
              <a:rPr lang="en-US" dirty="0" smtClean="0"/>
              <a:t>8259A PRIORITY INTERRUPT CONTROLLER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2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the 8259A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The 8259A is programmed by properly initializing:</a:t>
            </a:r>
          </a:p>
          <a:p>
            <a:pPr>
              <a:buNone/>
            </a:pPr>
            <a:r>
              <a:rPr lang="en-US" dirty="0" smtClean="0"/>
              <a:t>		- </a:t>
            </a:r>
            <a:r>
              <a:rPr lang="en-US" b="1" dirty="0" smtClean="0"/>
              <a:t>4 ICWs - Initialization command words;</a:t>
            </a:r>
          </a:p>
          <a:p>
            <a:pPr>
              <a:buNone/>
            </a:pPr>
            <a:r>
              <a:rPr lang="en-US" b="1" dirty="0" smtClean="0"/>
              <a:t>		- 3 OCWs – Operation command words;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The initialization procedure may not need to initialize all of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Initializing an 8259A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system base address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internal address (two internal addresses selected by high or low on A0 pin)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address=internal address + base address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042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Programming 8259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5960" y="2222499"/>
            <a:ext cx="5212080" cy="436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ICW1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" y="2406836"/>
            <a:ext cx="7680960" cy="347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ICW2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3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00287"/>
            <a:ext cx="655320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72887"/>
            <a:ext cx="6556248" cy="243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ICW3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1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"/>
          <a:stretch/>
        </p:blipFill>
        <p:spPr bwMode="auto">
          <a:xfrm>
            <a:off x="1135063" y="2286000"/>
            <a:ext cx="68738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ICW4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7696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OCW1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3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" y="2286001"/>
            <a:ext cx="7223760" cy="4451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OCW2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8086 has 2 interrupt inputs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	1. NMI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	2. INTR</a:t>
            </a:r>
          </a:p>
          <a:p>
            <a:r>
              <a:rPr lang="en-US" dirty="0" smtClean="0">
                <a:latin typeface="+mj-lt"/>
              </a:rPr>
              <a:t>For application where we have interrupts from multiple sources, use an external device called a Priority Interrupt Controller(PIC) to “funnel” the interrupt signals into a single interrupt input on the processor.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230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8259A Overview and system connection</a:t>
            </a:r>
            <a:endParaRPr lang="en-IN" dirty="0"/>
          </a:p>
        </p:txBody>
      </p:sp>
      <p:pic>
        <p:nvPicPr>
          <p:cNvPr id="7" name="Content Placeholder 6" descr="Image result for 8259 interfacing with 808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9" b="9485"/>
          <a:stretch/>
        </p:blipFill>
        <p:spPr bwMode="auto">
          <a:xfrm>
            <a:off x="914400" y="2362200"/>
            <a:ext cx="7315200" cy="41369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554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with System Bus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581150"/>
            <a:ext cx="55054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2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8259A PIC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914400" y="2285992"/>
            <a:ext cx="7315200" cy="447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Arrow Connector 3"/>
          <p:cNvCxnSpPr/>
          <p:nvPr/>
        </p:nvCxnSpPr>
        <p:spPr>
          <a:xfrm>
            <a:off x="8382000" y="4191000"/>
            <a:ext cx="0" cy="1371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2296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29600" y="5638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65246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90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92" y="2438400"/>
            <a:ext cx="6528816" cy="385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51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Master and slave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480"/>
            <a:ext cx="8229600" cy="4389120"/>
          </a:xfrm>
        </p:spPr>
        <p:txBody>
          <a:bodyPr/>
          <a:lstStyle/>
          <a:p>
            <a:r>
              <a:rPr lang="en-US" dirty="0" smtClean="0"/>
              <a:t>Master </a:t>
            </a:r>
            <a:r>
              <a:rPr lang="en-US" dirty="0" smtClean="0">
                <a:sym typeface="Wingdings" pitchFamily="2" charset="2"/>
              </a:rPr>
              <a:t> The </a:t>
            </a:r>
            <a:r>
              <a:rPr lang="en-US" dirty="0" smtClean="0">
                <a:latin typeface="+mj-lt"/>
                <a:sym typeface="Wingdings" pitchFamily="2" charset="2"/>
              </a:rPr>
              <a:t>8259A connected directly into the 8086 	INTR pin is called as master</a:t>
            </a:r>
          </a:p>
          <a:p>
            <a:r>
              <a:rPr lang="en-US" dirty="0" smtClean="0">
                <a:latin typeface="+mj-lt"/>
                <a:sym typeface="Wingdings" pitchFamily="2" charset="2"/>
              </a:rPr>
              <a:t>Slave (Cascaded) The INT pin from the other 8259A connects into an IR input on the master. This secondary or cascaded  device is called as a slave</a:t>
            </a:r>
          </a:p>
          <a:p>
            <a:endParaRPr lang="en-US" dirty="0">
              <a:latin typeface="+mj-lt"/>
              <a:sym typeface="Wingdings" pitchFamily="2" charset="2"/>
            </a:endParaRPr>
          </a:p>
          <a:p>
            <a:r>
              <a:rPr lang="en-US" dirty="0" smtClean="0">
                <a:latin typeface="+mj-lt"/>
                <a:sym typeface="Wingdings" pitchFamily="2" charset="2"/>
              </a:rPr>
              <a:t>Cascading</a:t>
            </a:r>
          </a:p>
          <a:p>
            <a:pPr lvl="1"/>
            <a:r>
              <a:rPr lang="en-US" dirty="0" smtClean="0">
                <a:latin typeface="+mj-lt"/>
                <a:sym typeface="Wingdings" pitchFamily="2" charset="2"/>
              </a:rPr>
              <a:t>More than one 8259 can be added to a system</a:t>
            </a:r>
          </a:p>
          <a:p>
            <a:pPr lvl="1"/>
            <a:r>
              <a:rPr lang="en-US" dirty="0" smtClean="0">
                <a:latin typeface="+mj-lt"/>
                <a:sym typeface="Wingdings" pitchFamily="2" charset="2"/>
              </a:rPr>
              <a:t>An 8259 can be connected to each IR inputs of the master 8259 to give a total of 64 interrupts input</a:t>
            </a:r>
          </a:p>
          <a:p>
            <a:pPr lvl="1"/>
            <a:endParaRPr lang="en-US" dirty="0" smtClean="0">
              <a:latin typeface="+mj-lt"/>
              <a:sym typeface="Wingdings" pitchFamily="2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15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Slave Configuration</a:t>
            </a:r>
            <a:endParaRPr lang="en-US" dirty="0"/>
          </a:p>
        </p:txBody>
      </p:sp>
      <p:pic>
        <p:nvPicPr>
          <p:cNvPr id="3" name="Picture 2" descr="Image result for 8259 master slave configurati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" y="2438389"/>
            <a:ext cx="6675120" cy="4151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7789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1679</TotalTime>
  <Words>108</Words>
  <Application>Microsoft Office PowerPoint</Application>
  <PresentationFormat>On-screen Show (4:3)</PresentationFormat>
  <Paragraphs>53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Trebuchet MS</vt:lpstr>
      <vt:lpstr>Wingdings</vt:lpstr>
      <vt:lpstr>Wingdings 2</vt:lpstr>
      <vt:lpstr>Quotable</vt:lpstr>
      <vt:lpstr>8259A PRIORITY INTERRUPT CONTROLLER</vt:lpstr>
      <vt:lpstr>PowerPoint Presentation</vt:lpstr>
      <vt:lpstr>8259A Overview and system connection</vt:lpstr>
      <vt:lpstr>Connection with System Bus</vt:lpstr>
      <vt:lpstr>8259A PIC</vt:lpstr>
      <vt:lpstr>PowerPoint Presentation</vt:lpstr>
      <vt:lpstr>PowerPoint Presentation</vt:lpstr>
      <vt:lpstr>Master and slave</vt:lpstr>
      <vt:lpstr>Master Slave Configuration</vt:lpstr>
      <vt:lpstr>Programming the 8259A</vt:lpstr>
      <vt:lpstr>Initializing an 8259A</vt:lpstr>
      <vt:lpstr>Programming 8259</vt:lpstr>
      <vt:lpstr>ICW1</vt:lpstr>
      <vt:lpstr>ICW2</vt:lpstr>
      <vt:lpstr>ICW3</vt:lpstr>
      <vt:lpstr>ICW4</vt:lpstr>
      <vt:lpstr>OCW1</vt:lpstr>
      <vt:lpstr>OCW2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8259A PRIORITY INTERRUPT CONTROLLER</dc:title>
  <dc:creator>D.CENITTA</dc:creator>
  <cp:lastModifiedBy>Ms. Naina Narang [MU - Jaipur]</cp:lastModifiedBy>
  <cp:revision>38</cp:revision>
  <dcterms:created xsi:type="dcterms:W3CDTF">2006-08-16T00:00:00Z</dcterms:created>
  <dcterms:modified xsi:type="dcterms:W3CDTF">2019-04-09T05:15:53Z</dcterms:modified>
</cp:coreProperties>
</file>