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70424-4035-4450-94D4-F889F725957B}" v="298" dt="2020-08-13T13:36:01.846"/>
    <p1510:client id="{3BB83F95-04B8-4514-AEFD-C498CF711D3F}" v="21" dt="2020-08-13T11:38:08.169"/>
    <p1510:client id="{4DABD68D-8A95-479C-BF5A-A498BB794E74}" v="2" dt="2020-08-14T07:04:35.307"/>
    <p1510:client id="{7CFB07BA-9BBE-4062-BAF6-8F7164B5F8EB}" v="183" dt="2020-08-13T11:44:52.303"/>
    <p1510:client id="{7F500074-F31E-AD0C-D117-4B687493B823}" v="1" dt="2020-08-13T12:59:01.859"/>
    <p1510:client id="{C333216B-297E-8142-B388-D90237A24854}" v="151" dt="2020-08-13T12:52:09.311"/>
    <p1510:client id="{FDE91528-AADF-8742-C263-B90136F36642}" v="887" dt="2020-08-13T13:32:39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42" autoAdjust="0"/>
  </p:normalViewPr>
  <p:slideViewPr>
    <p:cSldViewPr snapToGrid="0">
      <p:cViewPr varScale="1">
        <p:scale>
          <a:sx n="36" d="100"/>
          <a:sy n="36" d="100"/>
        </p:scale>
        <p:origin x="10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9E6DD-E172-4999-9F15-59D4FA54E5BD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14869-1EAC-4045-8F2A-86E7861521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Cheap installation and printing of </a:t>
          </a:r>
          <a:r>
            <a:rPr lang="en-US" b="0">
              <a:latin typeface="Calibri Light"/>
            </a:rPr>
            <a:t>keycards</a:t>
          </a:r>
          <a:endParaRPr lang="en-US" b="0" i="0" u="none" strike="noStrike" cap="all" baseline="0" noProof="0">
            <a:latin typeface="Calibri Light"/>
            <a:cs typeface="Calibri Light"/>
          </a:endParaRPr>
        </a:p>
      </dgm:t>
    </dgm:pt>
    <dgm:pt modelId="{FD2DB81A-D7EA-49FF-9489-C57CE5403DDA}" type="parTrans" cxnId="{EC5D52D1-123E-4FC4-BE56-FD49E8CAE524}">
      <dgm:prSet/>
      <dgm:spPr/>
      <dgm:t>
        <a:bodyPr/>
        <a:lstStyle/>
        <a:p>
          <a:endParaRPr lang="en-US"/>
        </a:p>
      </dgm:t>
    </dgm:pt>
    <dgm:pt modelId="{CF6B2D9D-A260-4069-82AC-20ADB5F22399}" type="sibTrans" cxnId="{EC5D52D1-123E-4FC4-BE56-FD49E8CAE524}">
      <dgm:prSet/>
      <dgm:spPr/>
      <dgm:t>
        <a:bodyPr/>
        <a:lstStyle/>
        <a:p>
          <a:endParaRPr lang="en-US"/>
        </a:p>
      </dgm:t>
    </dgm:pt>
    <dgm:pt modelId="{EFFF8CB5-0146-4F3F-86C9-3F3E2709F52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Easy access</a:t>
          </a:r>
          <a:endParaRPr lang="en-US" b="1"/>
        </a:p>
      </dgm:t>
    </dgm:pt>
    <dgm:pt modelId="{D5D943DB-5441-42F3-96E0-6FA71E1877CD}" type="parTrans" cxnId="{5BD5269B-70A2-4CA0-9F87-1A9FBADC0C26}">
      <dgm:prSet/>
      <dgm:spPr/>
      <dgm:t>
        <a:bodyPr/>
        <a:lstStyle/>
        <a:p>
          <a:endParaRPr lang="en-US"/>
        </a:p>
      </dgm:t>
    </dgm:pt>
    <dgm:pt modelId="{ABDDAD07-954F-4EDB-88BB-EEEE3232A5A5}" type="sibTrans" cxnId="{5BD5269B-70A2-4CA0-9F87-1A9FBADC0C26}">
      <dgm:prSet/>
      <dgm:spPr/>
      <dgm:t>
        <a:bodyPr/>
        <a:lstStyle/>
        <a:p>
          <a:endParaRPr lang="en-US"/>
        </a:p>
      </dgm:t>
    </dgm:pt>
    <dgm:pt modelId="{966C37FA-E18F-4BCE-9EC3-55C3EE99BB0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Reward system</a:t>
          </a:r>
        </a:p>
      </dgm:t>
    </dgm:pt>
    <dgm:pt modelId="{DC8023D2-CB10-4227-8487-9E18051DF45A}" type="parTrans" cxnId="{6E63459C-EFD7-4889-9543-8EA960933F63}">
      <dgm:prSet/>
      <dgm:spPr/>
      <dgm:t>
        <a:bodyPr/>
        <a:lstStyle/>
        <a:p>
          <a:endParaRPr lang="nb-NO"/>
        </a:p>
      </dgm:t>
    </dgm:pt>
    <dgm:pt modelId="{283D3FE6-179D-404B-93EF-1FB98DF3A389}" type="sibTrans" cxnId="{6E63459C-EFD7-4889-9543-8EA960933F63}">
      <dgm:prSet/>
      <dgm:spPr/>
      <dgm:t>
        <a:bodyPr/>
        <a:lstStyle/>
        <a:p>
          <a:endParaRPr lang="en-US"/>
        </a:p>
      </dgm:t>
    </dgm:pt>
    <dgm:pt modelId="{7BB5701D-9A09-44DC-B6ED-D78A617C0B2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Competition points </a:t>
          </a:r>
        </a:p>
      </dgm:t>
    </dgm:pt>
    <dgm:pt modelId="{05BC30FE-11E0-46E3-9580-E0959FDD2BD8}" type="parTrans" cxnId="{50596930-6976-4144-97E6-A4A37C8EC2D5}">
      <dgm:prSet/>
      <dgm:spPr/>
      <dgm:t>
        <a:bodyPr/>
        <a:lstStyle/>
        <a:p>
          <a:endParaRPr lang="nb-NO"/>
        </a:p>
      </dgm:t>
    </dgm:pt>
    <dgm:pt modelId="{00F35A7E-5934-4D56-892D-84762B72F1A0}" type="sibTrans" cxnId="{50596930-6976-4144-97E6-A4A37C8EC2D5}">
      <dgm:prSet/>
      <dgm:spPr/>
      <dgm:t>
        <a:bodyPr/>
        <a:lstStyle/>
        <a:p>
          <a:endParaRPr lang="en-US"/>
        </a:p>
      </dgm:t>
    </dgm:pt>
    <dgm:pt modelId="{08AA712E-F8F0-4D62-80A0-C9EED11BCA0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Security</a:t>
          </a:r>
        </a:p>
      </dgm:t>
    </dgm:pt>
    <dgm:pt modelId="{6425A176-2FE2-4B34-A1FB-EB6BBE53FB84}" type="parTrans" cxnId="{0CB2FF84-302F-4F07-B3A6-9758476CD0E4}">
      <dgm:prSet/>
      <dgm:spPr/>
      <dgm:t>
        <a:bodyPr/>
        <a:lstStyle/>
        <a:p>
          <a:endParaRPr lang="nb-NO"/>
        </a:p>
      </dgm:t>
    </dgm:pt>
    <dgm:pt modelId="{A214FF70-381E-4651-8CDA-570980F9A780}" type="sibTrans" cxnId="{0CB2FF84-302F-4F07-B3A6-9758476CD0E4}">
      <dgm:prSet/>
      <dgm:spPr/>
      <dgm:t>
        <a:bodyPr/>
        <a:lstStyle/>
        <a:p>
          <a:endParaRPr lang="nb-NO"/>
        </a:p>
      </dgm:t>
    </dgm:pt>
    <dgm:pt modelId="{26808584-AB6A-46CB-9881-C121C3B8B35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Parental benefits</a:t>
          </a:r>
        </a:p>
      </dgm:t>
    </dgm:pt>
    <dgm:pt modelId="{D97E28C4-D481-4E26-AF3B-59AF272BAF44}" type="parTrans" cxnId="{02B76EB7-994B-44AE-B754-76A5EBD0B36E}">
      <dgm:prSet/>
      <dgm:spPr/>
      <dgm:t>
        <a:bodyPr/>
        <a:lstStyle/>
        <a:p>
          <a:endParaRPr lang="nb-NO"/>
        </a:p>
      </dgm:t>
    </dgm:pt>
    <dgm:pt modelId="{E8751402-ACDA-4C0A-8400-1D90D1E49B7C}" type="sibTrans" cxnId="{02B76EB7-994B-44AE-B754-76A5EBD0B36E}">
      <dgm:prSet/>
      <dgm:spPr/>
      <dgm:t>
        <a:bodyPr/>
        <a:lstStyle/>
        <a:p>
          <a:endParaRPr lang="nb-NO"/>
        </a:p>
      </dgm:t>
    </dgm:pt>
    <dgm:pt modelId="{98091EA2-2821-4BF8-8376-7C0F666C95F7}" type="pres">
      <dgm:prSet presAssocID="{CDA9E6DD-E172-4999-9F15-59D4FA54E5BD}" presName="root" presStyleCnt="0">
        <dgm:presLayoutVars>
          <dgm:dir/>
          <dgm:resizeHandles val="exact"/>
        </dgm:presLayoutVars>
      </dgm:prSet>
      <dgm:spPr/>
    </dgm:pt>
    <dgm:pt modelId="{24BE28B8-8E8A-4D35-BCBF-9EBFD2FFD826}" type="pres">
      <dgm:prSet presAssocID="{EC514869-1EAC-4045-8F2A-86E7861521B7}" presName="compNode" presStyleCnt="0"/>
      <dgm:spPr/>
    </dgm:pt>
    <dgm:pt modelId="{FAA1BDF3-D6B4-49DC-AA42-27FF02E7253C}" type="pres">
      <dgm:prSet presAssocID="{EC514869-1EAC-4045-8F2A-86E7861521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river"/>
        </a:ext>
      </dgm:extLst>
    </dgm:pt>
    <dgm:pt modelId="{49B89ED0-B3E8-4E02-B5D3-F2A99C077595}" type="pres">
      <dgm:prSet presAssocID="{EC514869-1EAC-4045-8F2A-86E7861521B7}" presName="spaceRect" presStyleCnt="0"/>
      <dgm:spPr/>
    </dgm:pt>
    <dgm:pt modelId="{46FCA696-7D3A-4A8A-A161-D921401D3A11}" type="pres">
      <dgm:prSet presAssocID="{EC514869-1EAC-4045-8F2A-86E7861521B7}" presName="textRect" presStyleLbl="revTx" presStyleIdx="0" presStyleCnt="6">
        <dgm:presLayoutVars>
          <dgm:chMax val="1"/>
          <dgm:chPref val="1"/>
        </dgm:presLayoutVars>
      </dgm:prSet>
      <dgm:spPr/>
    </dgm:pt>
    <dgm:pt modelId="{3F8F333C-24F7-4E09-B2E4-1989F4E86A20}" type="pres">
      <dgm:prSet presAssocID="{CF6B2D9D-A260-4069-82AC-20ADB5F22399}" presName="sibTrans" presStyleCnt="0"/>
      <dgm:spPr/>
    </dgm:pt>
    <dgm:pt modelId="{4F79E73B-16AC-4244-9D4F-24D45CFB7F57}" type="pres">
      <dgm:prSet presAssocID="{EFFF8CB5-0146-4F3F-86C9-3F3E2709F521}" presName="compNode" presStyleCnt="0"/>
      <dgm:spPr/>
    </dgm:pt>
    <dgm:pt modelId="{07BC82F4-323D-4084-934D-D052471972E3}" type="pres">
      <dgm:prSet presAssocID="{EFFF8CB5-0146-4F3F-86C9-3F3E2709F52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C15598C-0675-4A18-BB5D-8233251F9817}" type="pres">
      <dgm:prSet presAssocID="{EFFF8CB5-0146-4F3F-86C9-3F3E2709F521}" presName="spaceRect" presStyleCnt="0"/>
      <dgm:spPr/>
    </dgm:pt>
    <dgm:pt modelId="{F36F4766-9DB9-4BEC-8774-460D0897424D}" type="pres">
      <dgm:prSet presAssocID="{EFFF8CB5-0146-4F3F-86C9-3F3E2709F521}" presName="textRect" presStyleLbl="revTx" presStyleIdx="1" presStyleCnt="6">
        <dgm:presLayoutVars>
          <dgm:chMax val="1"/>
          <dgm:chPref val="1"/>
        </dgm:presLayoutVars>
      </dgm:prSet>
      <dgm:spPr/>
    </dgm:pt>
    <dgm:pt modelId="{CC95DE1F-3FB1-4A79-8721-1D106A2658EF}" type="pres">
      <dgm:prSet presAssocID="{ABDDAD07-954F-4EDB-88BB-EEEE3232A5A5}" presName="sibTrans" presStyleCnt="0"/>
      <dgm:spPr/>
    </dgm:pt>
    <dgm:pt modelId="{AC7129D7-075B-466C-9C2D-18DAA62C8ED4}" type="pres">
      <dgm:prSet presAssocID="{966C37FA-E18F-4BCE-9EC3-55C3EE99BB03}" presName="compNode" presStyleCnt="0"/>
      <dgm:spPr/>
    </dgm:pt>
    <dgm:pt modelId="{81FD7C42-AFC0-41DD-8328-D1702DC6CF9C}" type="pres">
      <dgm:prSet presAssocID="{966C37FA-E18F-4BCE-9EC3-55C3EE99BB0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kal"/>
        </a:ext>
      </dgm:extLst>
    </dgm:pt>
    <dgm:pt modelId="{091571BE-EE71-4916-9223-6D7BA21888C8}" type="pres">
      <dgm:prSet presAssocID="{966C37FA-E18F-4BCE-9EC3-55C3EE99BB03}" presName="spaceRect" presStyleCnt="0"/>
      <dgm:spPr/>
    </dgm:pt>
    <dgm:pt modelId="{50520598-E07A-474C-8342-00C9422D9ED8}" type="pres">
      <dgm:prSet presAssocID="{966C37FA-E18F-4BCE-9EC3-55C3EE99BB03}" presName="textRect" presStyleLbl="revTx" presStyleIdx="2" presStyleCnt="6">
        <dgm:presLayoutVars>
          <dgm:chMax val="1"/>
          <dgm:chPref val="1"/>
        </dgm:presLayoutVars>
      </dgm:prSet>
      <dgm:spPr/>
    </dgm:pt>
    <dgm:pt modelId="{87F57E20-C37E-4DF6-B759-F8243D21E752}" type="pres">
      <dgm:prSet presAssocID="{283D3FE6-179D-404B-93EF-1FB98DF3A389}" presName="sibTrans" presStyleCnt="0"/>
      <dgm:spPr/>
    </dgm:pt>
    <dgm:pt modelId="{B78B78A0-3654-48FD-B599-6A03A34D1A65}" type="pres">
      <dgm:prSet presAssocID="{7BB5701D-9A09-44DC-B6ED-D78A617C0B21}" presName="compNode" presStyleCnt="0"/>
      <dgm:spPr/>
    </dgm:pt>
    <dgm:pt modelId="{72874A36-4840-45C4-A630-260F93F14F31}" type="pres">
      <dgm:prSet presAssocID="{7BB5701D-9A09-44DC-B6ED-D78A617C0B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E4F6A61A-0405-452E-B393-6025EDDD34CC}" type="pres">
      <dgm:prSet presAssocID="{7BB5701D-9A09-44DC-B6ED-D78A617C0B21}" presName="spaceRect" presStyleCnt="0"/>
      <dgm:spPr/>
    </dgm:pt>
    <dgm:pt modelId="{1F5EB639-9941-4AFD-8E4C-5D4A5E38B8A0}" type="pres">
      <dgm:prSet presAssocID="{7BB5701D-9A09-44DC-B6ED-D78A617C0B21}" presName="textRect" presStyleLbl="revTx" presStyleIdx="3" presStyleCnt="6">
        <dgm:presLayoutVars>
          <dgm:chMax val="1"/>
          <dgm:chPref val="1"/>
        </dgm:presLayoutVars>
      </dgm:prSet>
      <dgm:spPr/>
    </dgm:pt>
    <dgm:pt modelId="{ED1B5E2D-1D3E-4748-AA89-36BF789CE580}" type="pres">
      <dgm:prSet presAssocID="{00F35A7E-5934-4D56-892D-84762B72F1A0}" presName="sibTrans" presStyleCnt="0"/>
      <dgm:spPr/>
    </dgm:pt>
    <dgm:pt modelId="{F5ABA57B-D032-48D4-9B28-62AE7CDA5CBE}" type="pres">
      <dgm:prSet presAssocID="{08AA712E-F8F0-4D62-80A0-C9EED11BCA03}" presName="compNode" presStyleCnt="0"/>
      <dgm:spPr/>
    </dgm:pt>
    <dgm:pt modelId="{ADB5E080-A27D-4411-B70B-519E66DE43DB}" type="pres">
      <dgm:prSet presAssocID="{08AA712E-F8F0-4D62-80A0-C9EED11BCA0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krysset skjold"/>
        </a:ext>
      </dgm:extLst>
    </dgm:pt>
    <dgm:pt modelId="{F0BC526C-196B-46D0-917C-84F7F49BE8FB}" type="pres">
      <dgm:prSet presAssocID="{08AA712E-F8F0-4D62-80A0-C9EED11BCA03}" presName="spaceRect" presStyleCnt="0"/>
      <dgm:spPr/>
    </dgm:pt>
    <dgm:pt modelId="{0427F118-2DC4-481D-8F62-C607AEF52FE0}" type="pres">
      <dgm:prSet presAssocID="{08AA712E-F8F0-4D62-80A0-C9EED11BCA03}" presName="textRect" presStyleLbl="revTx" presStyleIdx="4" presStyleCnt="6">
        <dgm:presLayoutVars>
          <dgm:chMax val="1"/>
          <dgm:chPref val="1"/>
        </dgm:presLayoutVars>
      </dgm:prSet>
      <dgm:spPr/>
    </dgm:pt>
    <dgm:pt modelId="{F77109A3-C80D-428E-8CF6-531FD3AC98F3}" type="pres">
      <dgm:prSet presAssocID="{A214FF70-381E-4651-8CDA-570980F9A780}" presName="sibTrans" presStyleCnt="0"/>
      <dgm:spPr/>
    </dgm:pt>
    <dgm:pt modelId="{F8F7F4DB-293F-486E-BC50-EAC6FC476F18}" type="pres">
      <dgm:prSet presAssocID="{26808584-AB6A-46CB-9881-C121C3B8B355}" presName="compNode" presStyleCnt="0"/>
      <dgm:spPr/>
    </dgm:pt>
    <dgm:pt modelId="{35E01B12-B33A-4AF3-8BD0-877D6D354BD0}" type="pres">
      <dgm:prSet presAssocID="{26808584-AB6A-46CB-9881-C121C3B8B35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milie med to barn"/>
        </a:ext>
      </dgm:extLst>
    </dgm:pt>
    <dgm:pt modelId="{49653737-582B-483E-8660-9A5942DF4DCC}" type="pres">
      <dgm:prSet presAssocID="{26808584-AB6A-46CB-9881-C121C3B8B355}" presName="spaceRect" presStyleCnt="0"/>
      <dgm:spPr/>
    </dgm:pt>
    <dgm:pt modelId="{8B8D5276-747B-4E8C-B7E9-F86CF7033420}" type="pres">
      <dgm:prSet presAssocID="{26808584-AB6A-46CB-9881-C121C3B8B35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0596930-6976-4144-97E6-A4A37C8EC2D5}" srcId="{CDA9E6DD-E172-4999-9F15-59D4FA54E5BD}" destId="{7BB5701D-9A09-44DC-B6ED-D78A617C0B21}" srcOrd="3" destOrd="0" parTransId="{05BC30FE-11E0-46E3-9580-E0959FDD2BD8}" sibTransId="{00F35A7E-5934-4D56-892D-84762B72F1A0}"/>
    <dgm:cxn modelId="{C764D140-3FE9-4F58-BFC4-291EB70F2ACD}" type="presOf" srcId="{7BB5701D-9A09-44DC-B6ED-D78A617C0B21}" destId="{1F5EB639-9941-4AFD-8E4C-5D4A5E38B8A0}" srcOrd="0" destOrd="0" presId="urn:microsoft.com/office/officeart/2018/2/layout/IconLabelList"/>
    <dgm:cxn modelId="{0CB2FF84-302F-4F07-B3A6-9758476CD0E4}" srcId="{CDA9E6DD-E172-4999-9F15-59D4FA54E5BD}" destId="{08AA712E-F8F0-4D62-80A0-C9EED11BCA03}" srcOrd="4" destOrd="0" parTransId="{6425A176-2FE2-4B34-A1FB-EB6BBE53FB84}" sibTransId="{A214FF70-381E-4651-8CDA-570980F9A780}"/>
    <dgm:cxn modelId="{51B32198-7E4D-4E2C-894E-723C1C27633D}" type="presOf" srcId="{08AA712E-F8F0-4D62-80A0-C9EED11BCA03}" destId="{0427F118-2DC4-481D-8F62-C607AEF52FE0}" srcOrd="0" destOrd="0" presId="urn:microsoft.com/office/officeart/2018/2/layout/IconLabelList"/>
    <dgm:cxn modelId="{5BD5269B-70A2-4CA0-9F87-1A9FBADC0C26}" srcId="{CDA9E6DD-E172-4999-9F15-59D4FA54E5BD}" destId="{EFFF8CB5-0146-4F3F-86C9-3F3E2709F521}" srcOrd="1" destOrd="0" parTransId="{D5D943DB-5441-42F3-96E0-6FA71E1877CD}" sibTransId="{ABDDAD07-954F-4EDB-88BB-EEEE3232A5A5}"/>
    <dgm:cxn modelId="{DD8A959B-21BF-47A7-963D-411F4012A88D}" type="presOf" srcId="{EC514869-1EAC-4045-8F2A-86E7861521B7}" destId="{46FCA696-7D3A-4A8A-A161-D921401D3A11}" srcOrd="0" destOrd="0" presId="urn:microsoft.com/office/officeart/2018/2/layout/IconLabelList"/>
    <dgm:cxn modelId="{6E63459C-EFD7-4889-9543-8EA960933F63}" srcId="{CDA9E6DD-E172-4999-9F15-59D4FA54E5BD}" destId="{966C37FA-E18F-4BCE-9EC3-55C3EE99BB03}" srcOrd="2" destOrd="0" parTransId="{DC8023D2-CB10-4227-8487-9E18051DF45A}" sibTransId="{283D3FE6-179D-404B-93EF-1FB98DF3A389}"/>
    <dgm:cxn modelId="{5C490FB1-1A27-45A5-8D35-BCD50D1A48B9}" type="presOf" srcId="{EFFF8CB5-0146-4F3F-86C9-3F3E2709F521}" destId="{F36F4766-9DB9-4BEC-8774-460D0897424D}" srcOrd="0" destOrd="0" presId="urn:microsoft.com/office/officeart/2018/2/layout/IconLabelList"/>
    <dgm:cxn modelId="{02B76EB7-994B-44AE-B754-76A5EBD0B36E}" srcId="{CDA9E6DD-E172-4999-9F15-59D4FA54E5BD}" destId="{26808584-AB6A-46CB-9881-C121C3B8B355}" srcOrd="5" destOrd="0" parTransId="{D97E28C4-D481-4E26-AF3B-59AF272BAF44}" sibTransId="{E8751402-ACDA-4C0A-8400-1D90D1E49B7C}"/>
    <dgm:cxn modelId="{00CA8BCB-0CDB-4858-9D40-CDAFEEAF9F91}" type="presOf" srcId="{966C37FA-E18F-4BCE-9EC3-55C3EE99BB03}" destId="{50520598-E07A-474C-8342-00C9422D9ED8}" srcOrd="0" destOrd="0" presId="urn:microsoft.com/office/officeart/2018/2/layout/IconLabelList"/>
    <dgm:cxn modelId="{EC5D52D1-123E-4FC4-BE56-FD49E8CAE524}" srcId="{CDA9E6DD-E172-4999-9F15-59D4FA54E5BD}" destId="{EC514869-1EAC-4045-8F2A-86E7861521B7}" srcOrd="0" destOrd="0" parTransId="{FD2DB81A-D7EA-49FF-9489-C57CE5403DDA}" sibTransId="{CF6B2D9D-A260-4069-82AC-20ADB5F22399}"/>
    <dgm:cxn modelId="{6971F7E8-5EFE-4042-A64A-E651E65C77DA}" type="presOf" srcId="{26808584-AB6A-46CB-9881-C121C3B8B355}" destId="{8B8D5276-747B-4E8C-B7E9-F86CF7033420}" srcOrd="0" destOrd="0" presId="urn:microsoft.com/office/officeart/2018/2/layout/IconLabelList"/>
    <dgm:cxn modelId="{C2708CFF-E3EB-4311-AE28-0A4ECC498860}" type="presOf" srcId="{CDA9E6DD-E172-4999-9F15-59D4FA54E5BD}" destId="{98091EA2-2821-4BF8-8376-7C0F666C95F7}" srcOrd="0" destOrd="0" presId="urn:microsoft.com/office/officeart/2018/2/layout/IconLabelList"/>
    <dgm:cxn modelId="{21C3E4D8-21C5-4A00-B3AC-6922DF797736}" type="presParOf" srcId="{98091EA2-2821-4BF8-8376-7C0F666C95F7}" destId="{24BE28B8-8E8A-4D35-BCBF-9EBFD2FFD826}" srcOrd="0" destOrd="0" presId="urn:microsoft.com/office/officeart/2018/2/layout/IconLabelList"/>
    <dgm:cxn modelId="{BB6002EB-5D5E-4FD3-A717-FC0689B00448}" type="presParOf" srcId="{24BE28B8-8E8A-4D35-BCBF-9EBFD2FFD826}" destId="{FAA1BDF3-D6B4-49DC-AA42-27FF02E7253C}" srcOrd="0" destOrd="0" presId="urn:microsoft.com/office/officeart/2018/2/layout/IconLabelList"/>
    <dgm:cxn modelId="{2065F315-E2F0-45B8-A6C3-33CAEB3B6322}" type="presParOf" srcId="{24BE28B8-8E8A-4D35-BCBF-9EBFD2FFD826}" destId="{49B89ED0-B3E8-4E02-B5D3-F2A99C077595}" srcOrd="1" destOrd="0" presId="urn:microsoft.com/office/officeart/2018/2/layout/IconLabelList"/>
    <dgm:cxn modelId="{614E5109-8D43-4C9C-94DE-241D9CA6B99D}" type="presParOf" srcId="{24BE28B8-8E8A-4D35-BCBF-9EBFD2FFD826}" destId="{46FCA696-7D3A-4A8A-A161-D921401D3A11}" srcOrd="2" destOrd="0" presId="urn:microsoft.com/office/officeart/2018/2/layout/IconLabelList"/>
    <dgm:cxn modelId="{AADD1C48-99A3-4F25-80BC-A6B616862A73}" type="presParOf" srcId="{98091EA2-2821-4BF8-8376-7C0F666C95F7}" destId="{3F8F333C-24F7-4E09-B2E4-1989F4E86A20}" srcOrd="1" destOrd="0" presId="urn:microsoft.com/office/officeart/2018/2/layout/IconLabelList"/>
    <dgm:cxn modelId="{037CBA85-F8F2-4877-8F7A-3C9C31105D8B}" type="presParOf" srcId="{98091EA2-2821-4BF8-8376-7C0F666C95F7}" destId="{4F79E73B-16AC-4244-9D4F-24D45CFB7F57}" srcOrd="2" destOrd="0" presId="urn:microsoft.com/office/officeart/2018/2/layout/IconLabelList"/>
    <dgm:cxn modelId="{85226FB5-1EF6-4356-B6F6-9F45DC19545D}" type="presParOf" srcId="{4F79E73B-16AC-4244-9D4F-24D45CFB7F57}" destId="{07BC82F4-323D-4084-934D-D052471972E3}" srcOrd="0" destOrd="0" presId="urn:microsoft.com/office/officeart/2018/2/layout/IconLabelList"/>
    <dgm:cxn modelId="{2767321C-A1EF-4261-B413-2A3383F46751}" type="presParOf" srcId="{4F79E73B-16AC-4244-9D4F-24D45CFB7F57}" destId="{CC15598C-0675-4A18-BB5D-8233251F9817}" srcOrd="1" destOrd="0" presId="urn:microsoft.com/office/officeart/2018/2/layout/IconLabelList"/>
    <dgm:cxn modelId="{9CA5611A-75D4-425E-AD5C-6DC23275678F}" type="presParOf" srcId="{4F79E73B-16AC-4244-9D4F-24D45CFB7F57}" destId="{F36F4766-9DB9-4BEC-8774-460D0897424D}" srcOrd="2" destOrd="0" presId="urn:microsoft.com/office/officeart/2018/2/layout/IconLabelList"/>
    <dgm:cxn modelId="{D824BCAB-6801-4436-9FBC-029A937C696B}" type="presParOf" srcId="{98091EA2-2821-4BF8-8376-7C0F666C95F7}" destId="{CC95DE1F-3FB1-4A79-8721-1D106A2658EF}" srcOrd="3" destOrd="0" presId="urn:microsoft.com/office/officeart/2018/2/layout/IconLabelList"/>
    <dgm:cxn modelId="{A8E435DD-7999-4952-98FF-D5C22BCAD1EE}" type="presParOf" srcId="{98091EA2-2821-4BF8-8376-7C0F666C95F7}" destId="{AC7129D7-075B-466C-9C2D-18DAA62C8ED4}" srcOrd="4" destOrd="0" presId="urn:microsoft.com/office/officeart/2018/2/layout/IconLabelList"/>
    <dgm:cxn modelId="{11052F40-0E85-4E0B-B51F-FB87C4C31AC4}" type="presParOf" srcId="{AC7129D7-075B-466C-9C2D-18DAA62C8ED4}" destId="{81FD7C42-AFC0-41DD-8328-D1702DC6CF9C}" srcOrd="0" destOrd="0" presId="urn:microsoft.com/office/officeart/2018/2/layout/IconLabelList"/>
    <dgm:cxn modelId="{3DF673C8-ED55-4903-B98A-1501C508B0B3}" type="presParOf" srcId="{AC7129D7-075B-466C-9C2D-18DAA62C8ED4}" destId="{091571BE-EE71-4916-9223-6D7BA21888C8}" srcOrd="1" destOrd="0" presId="urn:microsoft.com/office/officeart/2018/2/layout/IconLabelList"/>
    <dgm:cxn modelId="{C7EA806A-C307-4304-A881-986A7DBF0F47}" type="presParOf" srcId="{AC7129D7-075B-466C-9C2D-18DAA62C8ED4}" destId="{50520598-E07A-474C-8342-00C9422D9ED8}" srcOrd="2" destOrd="0" presId="urn:microsoft.com/office/officeart/2018/2/layout/IconLabelList"/>
    <dgm:cxn modelId="{82AFC6BA-E708-48E1-9E6C-4A5C65CCFCA8}" type="presParOf" srcId="{98091EA2-2821-4BF8-8376-7C0F666C95F7}" destId="{87F57E20-C37E-4DF6-B759-F8243D21E752}" srcOrd="5" destOrd="0" presId="urn:microsoft.com/office/officeart/2018/2/layout/IconLabelList"/>
    <dgm:cxn modelId="{DD328874-C0D1-47EF-AF83-EADCF73ABC10}" type="presParOf" srcId="{98091EA2-2821-4BF8-8376-7C0F666C95F7}" destId="{B78B78A0-3654-48FD-B599-6A03A34D1A65}" srcOrd="6" destOrd="0" presId="urn:microsoft.com/office/officeart/2018/2/layout/IconLabelList"/>
    <dgm:cxn modelId="{EEFCA3D0-AF96-4A2F-BE15-84F18B6610A3}" type="presParOf" srcId="{B78B78A0-3654-48FD-B599-6A03A34D1A65}" destId="{72874A36-4840-45C4-A630-260F93F14F31}" srcOrd="0" destOrd="0" presId="urn:microsoft.com/office/officeart/2018/2/layout/IconLabelList"/>
    <dgm:cxn modelId="{4C591A49-6632-4BFE-B6C9-9947A5419FBA}" type="presParOf" srcId="{B78B78A0-3654-48FD-B599-6A03A34D1A65}" destId="{E4F6A61A-0405-452E-B393-6025EDDD34CC}" srcOrd="1" destOrd="0" presId="urn:microsoft.com/office/officeart/2018/2/layout/IconLabelList"/>
    <dgm:cxn modelId="{CB149604-E311-4340-AA31-D44F38D1FA60}" type="presParOf" srcId="{B78B78A0-3654-48FD-B599-6A03A34D1A65}" destId="{1F5EB639-9941-4AFD-8E4C-5D4A5E38B8A0}" srcOrd="2" destOrd="0" presId="urn:microsoft.com/office/officeart/2018/2/layout/IconLabelList"/>
    <dgm:cxn modelId="{62A300E1-CD77-4C47-89A8-3948FB9A28AE}" type="presParOf" srcId="{98091EA2-2821-4BF8-8376-7C0F666C95F7}" destId="{ED1B5E2D-1D3E-4748-AA89-36BF789CE580}" srcOrd="7" destOrd="0" presId="urn:microsoft.com/office/officeart/2018/2/layout/IconLabelList"/>
    <dgm:cxn modelId="{74F698FD-160F-4F2D-8994-809BBA0B5739}" type="presParOf" srcId="{98091EA2-2821-4BF8-8376-7C0F666C95F7}" destId="{F5ABA57B-D032-48D4-9B28-62AE7CDA5CBE}" srcOrd="8" destOrd="0" presId="urn:microsoft.com/office/officeart/2018/2/layout/IconLabelList"/>
    <dgm:cxn modelId="{0D4E7491-283C-4734-8E00-94E5AA71ECFD}" type="presParOf" srcId="{F5ABA57B-D032-48D4-9B28-62AE7CDA5CBE}" destId="{ADB5E080-A27D-4411-B70B-519E66DE43DB}" srcOrd="0" destOrd="0" presId="urn:microsoft.com/office/officeart/2018/2/layout/IconLabelList"/>
    <dgm:cxn modelId="{77F28F2E-EF28-4A32-820B-1A6C18BC8ADE}" type="presParOf" srcId="{F5ABA57B-D032-48D4-9B28-62AE7CDA5CBE}" destId="{F0BC526C-196B-46D0-917C-84F7F49BE8FB}" srcOrd="1" destOrd="0" presId="urn:microsoft.com/office/officeart/2018/2/layout/IconLabelList"/>
    <dgm:cxn modelId="{56BED535-C149-48AA-9415-7ADA4519BCD9}" type="presParOf" srcId="{F5ABA57B-D032-48D4-9B28-62AE7CDA5CBE}" destId="{0427F118-2DC4-481D-8F62-C607AEF52FE0}" srcOrd="2" destOrd="0" presId="urn:microsoft.com/office/officeart/2018/2/layout/IconLabelList"/>
    <dgm:cxn modelId="{FB7C87B0-0D59-4A56-B1D4-161FDE5D17C9}" type="presParOf" srcId="{98091EA2-2821-4BF8-8376-7C0F666C95F7}" destId="{F77109A3-C80D-428E-8CF6-531FD3AC98F3}" srcOrd="9" destOrd="0" presId="urn:microsoft.com/office/officeart/2018/2/layout/IconLabelList"/>
    <dgm:cxn modelId="{AC4B2037-D339-4C35-97C1-7B5C17C8922C}" type="presParOf" srcId="{98091EA2-2821-4BF8-8376-7C0F666C95F7}" destId="{F8F7F4DB-293F-486E-BC50-EAC6FC476F18}" srcOrd="10" destOrd="0" presId="urn:microsoft.com/office/officeart/2018/2/layout/IconLabelList"/>
    <dgm:cxn modelId="{2D10630F-E584-403D-86DE-5D6846F460B2}" type="presParOf" srcId="{F8F7F4DB-293F-486E-BC50-EAC6FC476F18}" destId="{35E01B12-B33A-4AF3-8BD0-877D6D354BD0}" srcOrd="0" destOrd="0" presId="urn:microsoft.com/office/officeart/2018/2/layout/IconLabelList"/>
    <dgm:cxn modelId="{D84232DE-5D92-4156-A366-7A243B563245}" type="presParOf" srcId="{F8F7F4DB-293F-486E-BC50-EAC6FC476F18}" destId="{49653737-582B-483E-8660-9A5942DF4DCC}" srcOrd="1" destOrd="0" presId="urn:microsoft.com/office/officeart/2018/2/layout/IconLabelList"/>
    <dgm:cxn modelId="{3A225EE2-91B5-4BA2-B04C-EA5D2E173AE7}" type="presParOf" srcId="{F8F7F4DB-293F-486E-BC50-EAC6FC476F18}" destId="{8B8D5276-747B-4E8C-B7E9-F86CF70334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1BDF3-D6B4-49DC-AA42-27FF02E7253C}">
      <dsp:nvSpPr>
        <dsp:cNvPr id="0" name=""/>
        <dsp:cNvSpPr/>
      </dsp:nvSpPr>
      <dsp:spPr>
        <a:xfrm>
          <a:off x="439453" y="1250756"/>
          <a:ext cx="713496" cy="713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CA696-7D3A-4A8A-A161-D921401D3A11}">
      <dsp:nvSpPr>
        <dsp:cNvPr id="0" name=""/>
        <dsp:cNvSpPr/>
      </dsp:nvSpPr>
      <dsp:spPr>
        <a:xfrm>
          <a:off x="3427" y="220994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Cheap installation and printing of </a:t>
          </a:r>
          <a:r>
            <a:rPr lang="en-US" sz="1300" b="0" kern="1200">
              <a:latin typeface="Calibri Light"/>
            </a:rPr>
            <a:t>keycards</a:t>
          </a:r>
          <a:endParaRPr lang="en-US" sz="1300" b="0" i="0" u="none" strike="noStrike" kern="1200" cap="all" baseline="0" noProof="0">
            <a:latin typeface="Calibri Light"/>
            <a:cs typeface="Calibri Light"/>
          </a:endParaRPr>
        </a:p>
      </dsp:txBody>
      <dsp:txXfrm>
        <a:off x="3427" y="2209947"/>
        <a:ext cx="1585546" cy="634218"/>
      </dsp:txXfrm>
    </dsp:sp>
    <dsp:sp modelId="{07BC82F4-323D-4084-934D-D052471972E3}">
      <dsp:nvSpPr>
        <dsp:cNvPr id="0" name=""/>
        <dsp:cNvSpPr/>
      </dsp:nvSpPr>
      <dsp:spPr>
        <a:xfrm>
          <a:off x="2302470" y="1250756"/>
          <a:ext cx="713496" cy="713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F4766-9DB9-4BEC-8774-460D0897424D}">
      <dsp:nvSpPr>
        <dsp:cNvPr id="0" name=""/>
        <dsp:cNvSpPr/>
      </dsp:nvSpPr>
      <dsp:spPr>
        <a:xfrm>
          <a:off x="1866445" y="220994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 Light" panose="020F0302020204030204"/>
            </a:rPr>
            <a:t>Easy access</a:t>
          </a:r>
          <a:endParaRPr lang="en-US" sz="1300" b="1" kern="1200"/>
        </a:p>
      </dsp:txBody>
      <dsp:txXfrm>
        <a:off x="1866445" y="2209947"/>
        <a:ext cx="1585546" cy="634218"/>
      </dsp:txXfrm>
    </dsp:sp>
    <dsp:sp modelId="{81FD7C42-AFC0-41DD-8328-D1702DC6CF9C}">
      <dsp:nvSpPr>
        <dsp:cNvPr id="0" name=""/>
        <dsp:cNvSpPr/>
      </dsp:nvSpPr>
      <dsp:spPr>
        <a:xfrm>
          <a:off x="4165488" y="1250756"/>
          <a:ext cx="713496" cy="713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20598-E07A-474C-8342-00C9422D9ED8}">
      <dsp:nvSpPr>
        <dsp:cNvPr id="0" name=""/>
        <dsp:cNvSpPr/>
      </dsp:nvSpPr>
      <dsp:spPr>
        <a:xfrm>
          <a:off x="3729462" y="220994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 Light" panose="020F0302020204030204"/>
            </a:rPr>
            <a:t>Reward system</a:t>
          </a:r>
        </a:p>
      </dsp:txBody>
      <dsp:txXfrm>
        <a:off x="3729462" y="2209947"/>
        <a:ext cx="1585546" cy="634218"/>
      </dsp:txXfrm>
    </dsp:sp>
    <dsp:sp modelId="{72874A36-4840-45C4-A630-260F93F14F31}">
      <dsp:nvSpPr>
        <dsp:cNvPr id="0" name=""/>
        <dsp:cNvSpPr/>
      </dsp:nvSpPr>
      <dsp:spPr>
        <a:xfrm>
          <a:off x="6028505" y="1250756"/>
          <a:ext cx="713496" cy="713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EB639-9941-4AFD-8E4C-5D4A5E38B8A0}">
      <dsp:nvSpPr>
        <dsp:cNvPr id="0" name=""/>
        <dsp:cNvSpPr/>
      </dsp:nvSpPr>
      <dsp:spPr>
        <a:xfrm>
          <a:off x="5592480" y="220994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 Light" panose="020F0302020204030204"/>
            </a:rPr>
            <a:t>Competition points </a:t>
          </a:r>
        </a:p>
      </dsp:txBody>
      <dsp:txXfrm>
        <a:off x="5592480" y="2209947"/>
        <a:ext cx="1585546" cy="634218"/>
      </dsp:txXfrm>
    </dsp:sp>
    <dsp:sp modelId="{ADB5E080-A27D-4411-B70B-519E66DE43DB}">
      <dsp:nvSpPr>
        <dsp:cNvPr id="0" name=""/>
        <dsp:cNvSpPr/>
      </dsp:nvSpPr>
      <dsp:spPr>
        <a:xfrm>
          <a:off x="7891523" y="1250756"/>
          <a:ext cx="713496" cy="7134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7F118-2DC4-481D-8F62-C607AEF52FE0}">
      <dsp:nvSpPr>
        <dsp:cNvPr id="0" name=""/>
        <dsp:cNvSpPr/>
      </dsp:nvSpPr>
      <dsp:spPr>
        <a:xfrm>
          <a:off x="7455497" y="220994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 Light" panose="020F0302020204030204"/>
            </a:rPr>
            <a:t>Security</a:t>
          </a:r>
        </a:p>
      </dsp:txBody>
      <dsp:txXfrm>
        <a:off x="7455497" y="2209947"/>
        <a:ext cx="1585546" cy="634218"/>
      </dsp:txXfrm>
    </dsp:sp>
    <dsp:sp modelId="{35E01B12-B33A-4AF3-8BD0-877D6D354BD0}">
      <dsp:nvSpPr>
        <dsp:cNvPr id="0" name=""/>
        <dsp:cNvSpPr/>
      </dsp:nvSpPr>
      <dsp:spPr>
        <a:xfrm>
          <a:off x="9754540" y="1250756"/>
          <a:ext cx="713496" cy="7134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D5276-747B-4E8C-B7E9-F86CF7033420}">
      <dsp:nvSpPr>
        <dsp:cNvPr id="0" name=""/>
        <dsp:cNvSpPr/>
      </dsp:nvSpPr>
      <dsp:spPr>
        <a:xfrm>
          <a:off x="9318515" y="2209947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 Light" panose="020F0302020204030204"/>
            </a:rPr>
            <a:t>Parental benefits</a:t>
          </a:r>
        </a:p>
      </dsp:txBody>
      <dsp:txXfrm>
        <a:off x="9318515" y="2209947"/>
        <a:ext cx="1585546" cy="634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20B4-7898-4EDA-ADB9-6EFC6E8854D1}" type="datetimeFigureOut">
              <a:rPr lang="nb-NO"/>
              <a:t>23.10.2020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9C42F-A4E4-4AC0-A871-37E77EA87A2D}" type="slidenum">
              <a:rPr lang="nb-NO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10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Introduksjon – hvem er vi og studie 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9C42F-A4E4-4AC0-A871-37E77EA87A2D}" type="slidenum">
              <a:rPr lang="nb-NO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672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9C42F-A4E4-4AC0-A871-37E77EA87A2D}" type="slidenum">
              <a:rPr lang="nb-NO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26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9C42F-A4E4-4AC0-A871-37E77EA87A2D}" type="slidenum">
              <a:rPr lang="nb-NO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55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9C42F-A4E4-4AC0-A871-37E77EA87A2D}" type="slidenum">
              <a:rPr lang="nb-NO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176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>
                <a:ea typeface="+mj-lt"/>
                <a:cs typeface="+mj-lt"/>
              </a:rPr>
              <a:t>How can attendance and enrolment data prevent dropout in school?</a:t>
            </a:r>
            <a:br>
              <a:rPr lang="en-US" sz="4600">
                <a:ea typeface="+mj-lt"/>
                <a:cs typeface="+mj-lt"/>
              </a:rPr>
            </a:br>
            <a:endParaRPr lang="nb-NO" sz="4600">
              <a:ea typeface="+mj-lt"/>
              <a:cs typeface="+mj-lt"/>
            </a:endParaRPr>
          </a:p>
          <a:p>
            <a:pPr algn="l"/>
            <a:r>
              <a:rPr lang="en-US" sz="4600">
                <a:ea typeface="+mj-lt"/>
                <a:cs typeface="+mj-lt"/>
              </a:rPr>
              <a:t>How can technology play a role in solving this issue?</a:t>
            </a:r>
            <a:endParaRPr lang="en-US" sz="4600"/>
          </a:p>
          <a:p>
            <a:pPr algn="l"/>
            <a:endParaRPr lang="en-US" sz="4600">
              <a:cs typeface="Calibri Light"/>
            </a:endParaRPr>
          </a:p>
        </p:txBody>
      </p:sp>
      <p:pic>
        <p:nvPicPr>
          <p:cNvPr id="26" name="Bilde 26" descr="Et bilde som inneholder skilt, tegning&#10;&#10;Automatisk generert beskrivelse">
            <a:extLst>
              <a:ext uri="{FF2B5EF4-FFF2-40B4-BE49-F238E27FC236}">
                <a16:creationId xmlns:a16="http://schemas.microsoft.com/office/drawing/2014/main" id="{8AEF93C5-3BD5-45FC-9D55-143BEAFA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8" y="5119776"/>
            <a:ext cx="888523" cy="874145"/>
          </a:xfrm>
          <a:prstGeom prst="rect">
            <a:avLst/>
          </a:prstGeom>
        </p:spPr>
      </p:pic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r>
              <a:rPr lang="en-US" sz="2200">
                <a:cs typeface="Calibri"/>
              </a:rPr>
              <a:t>ING-02</a:t>
            </a:r>
            <a:endParaRPr lang="en-US" sz="2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8FCA097D-0C97-48AD-93A1-9E7DEFB8D1D6}"/>
              </a:ext>
            </a:extLst>
          </p:cNvPr>
          <p:cNvSpPr txBox="1"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Inspiration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Bilde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C900D2B9-3543-45EE-98CD-77AB5D5D9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9" b="4"/>
          <a:stretch/>
        </p:blipFill>
        <p:spPr>
          <a:xfrm>
            <a:off x="5454220" y="1692220"/>
            <a:ext cx="6738884" cy="485537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8D3EAD-5D23-4C1D-B9A8-2CEAE4B0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FFFFFF"/>
                </a:solidFill>
              </a:rPr>
              <a:t>Right to education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FFFFFF"/>
                </a:solidFill>
              </a:rPr>
              <a:t>Security 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FFFFFF"/>
                </a:solidFill>
              </a:rPr>
              <a:t>Intuitive data-collection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solidFill>
                <a:srgbClr val="FFFFFF"/>
              </a:solidFill>
              <a:cs typeface="Calibri"/>
            </a:endParaRPr>
          </a:p>
          <a:p>
            <a:pPr marL="285750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rgbClr val="FFFFFF"/>
                </a:solidFill>
              </a:rPr>
              <a:t>Inspire and prevent dropout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74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0FC3884-15EE-43B4-959A-445264B5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Keycard for data-collection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41317723-11A2-4CC1-94E6-184FBFB6D754}"/>
              </a:ext>
            </a:extLst>
          </p:cNvPr>
          <p:cNvSpPr txBox="1"/>
          <p:nvPr/>
        </p:nvSpPr>
        <p:spPr>
          <a:xfrm>
            <a:off x="590719" y="2209027"/>
            <a:ext cx="4559425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/>
              <a:t>NFC-technology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Average 0,25$ per chip</a:t>
            </a:r>
            <a:endParaRPr lang="en-US" sz="2000"/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/>
              <a:t>Access-cards will make it easier to track attendance</a:t>
            </a:r>
            <a:endParaRPr lang="en-US" sz="2000"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3540E653-032D-4CB1-AA20-B170BB68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517" r="1211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>
            <a:extLst>
              <a:ext uri="{FF2B5EF4-FFF2-40B4-BE49-F238E27FC236}">
                <a16:creationId xmlns:a16="http://schemas.microsoft.com/office/drawing/2014/main" id="{6C43B943-678D-4144-A18C-1582CD58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506" y="551779"/>
            <a:ext cx="9882278" cy="1067634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cs typeface="Calibri Light"/>
              </a:rPr>
              <a:t>Benefits of implementation</a:t>
            </a:r>
            <a:endParaRPr lang="nb-NO"/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A89BD9CE-B47E-4FB3-9BA3-69B03BD62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780102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931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A79FBBE-42AE-474F-8EBF-44DD1D24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nb-NO" sz="5000" dirty="0" err="1">
                <a:cs typeface="Calibri Light"/>
              </a:rPr>
              <a:t>Summary</a:t>
            </a:r>
            <a:endParaRPr lang="nb-NO" sz="5000" dirty="0">
              <a:cs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A46670-5B83-4395-9AE1-54AC70C0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03" y="2466988"/>
            <a:ext cx="10132625" cy="3568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Our idea will make registration of attendance easier</a:t>
            </a:r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The reward system will keep the students motivated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Access cards will, in other words, prevent dropout in schools</a:t>
            </a:r>
          </a:p>
        </p:txBody>
      </p:sp>
    </p:spTree>
    <p:extLst>
      <p:ext uri="{BB962C8B-B14F-4D97-AF65-F5344CB8AC3E}">
        <p14:creationId xmlns:p14="http://schemas.microsoft.com/office/powerpoint/2010/main" val="14999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How can attendance and enrolment data prevent dropout in school?  How can technology play a role in solving this issue? </vt:lpstr>
      <vt:lpstr>PowerPoint-presentasjon</vt:lpstr>
      <vt:lpstr>Keycard for data-collection</vt:lpstr>
      <vt:lpstr>Benefits of implementation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s351899</dc:title>
  <dc:creator>Bjørge</dc:creator>
  <cp:lastModifiedBy>Bjørge S.Djuve</cp:lastModifiedBy>
  <cp:revision>1</cp:revision>
  <dcterms:created xsi:type="dcterms:W3CDTF">2020-08-12T12:06:46Z</dcterms:created>
  <dcterms:modified xsi:type="dcterms:W3CDTF">2020-10-23T11:39:05Z</dcterms:modified>
</cp:coreProperties>
</file>