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70" r:id="rId7"/>
    <p:sldId id="265" r:id="rId8"/>
    <p:sldId id="266" r:id="rId9"/>
    <p:sldId id="267" r:id="rId10"/>
    <p:sldId id="268" r:id="rId11"/>
    <p:sldId id="269" r:id="rId12"/>
    <p:sldId id="271" r:id="rId13"/>
    <p:sldId id="258" r:id="rId14"/>
    <p:sldId id="263" r:id="rId15"/>
    <p:sldId id="272" r:id="rId16"/>
    <p:sldId id="273" r:id="rId17"/>
    <p:sldId id="274" r:id="rId18"/>
    <p:sldId id="259" r:id="rId19"/>
    <p:sldId id="275" r:id="rId20"/>
    <p:sldId id="276" r:id="rId21"/>
    <p:sldId id="278" r:id="rId22"/>
    <p:sldId id="279" r:id="rId23"/>
    <p:sldId id="277" r:id="rId24"/>
    <p:sldId id="264"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169"/>
    <a:srgbClr val="123E64"/>
    <a:srgbClr val="FF8641"/>
    <a:srgbClr val="149089"/>
    <a:srgbClr val="111111"/>
    <a:srgbClr val="CA0078"/>
    <a:srgbClr val="FFFFFF"/>
    <a:srgbClr val="73BFDD"/>
    <a:srgbClr val="141313"/>
    <a:srgbClr val="68D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82343" autoAdjust="0"/>
  </p:normalViewPr>
  <p:slideViewPr>
    <p:cSldViewPr snapToObjects="1">
      <p:cViewPr varScale="1">
        <p:scale>
          <a:sx n="71" d="100"/>
          <a:sy n="71" d="100"/>
        </p:scale>
        <p:origin x="1145" y="3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Vidar Elven" userId="3ff7ce59-9d5f-4993-bed4-05a6ed1ac360" providerId="ADAL" clId="{C034D73B-C01C-41A8-965C-7285BFD1D8FE}"/>
    <pc:docChg chg="custSel addSld delSld modSld sldOrd">
      <pc:chgData name="Jan Vidar Elven" userId="3ff7ce59-9d5f-4993-bed4-05a6ed1ac360" providerId="ADAL" clId="{C034D73B-C01C-41A8-965C-7285BFD1D8FE}" dt="2018-02-05T15:58:44.619" v="1031" actId="2696"/>
      <pc:docMkLst>
        <pc:docMk/>
      </pc:docMkLst>
      <pc:sldChg chg="addSp">
        <pc:chgData name="Jan Vidar Elven" userId="3ff7ce59-9d5f-4993-bed4-05a6ed1ac360" providerId="ADAL" clId="{C034D73B-C01C-41A8-965C-7285BFD1D8FE}" dt="2018-02-01T14:33:14.285" v="0" actId="20577"/>
        <pc:sldMkLst>
          <pc:docMk/>
          <pc:sldMk cId="4130912237" sldId="257"/>
        </pc:sldMkLst>
        <pc:spChg chg="add">
          <ac:chgData name="Jan Vidar Elven" userId="3ff7ce59-9d5f-4993-bed4-05a6ed1ac360" providerId="ADAL" clId="{C034D73B-C01C-41A8-965C-7285BFD1D8FE}" dt="2018-02-01T14:33:14.285" v="0" actId="20577"/>
          <ac:spMkLst>
            <pc:docMk/>
            <pc:sldMk cId="4130912237" sldId="257"/>
            <ac:spMk id="3" creationId="{33CD6D30-D36B-42D4-ADDC-A531E2CDE80E}"/>
          </ac:spMkLst>
        </pc:spChg>
      </pc:sldChg>
      <pc:sldChg chg="modSp ord">
        <pc:chgData name="Jan Vidar Elven" userId="3ff7ce59-9d5f-4993-bed4-05a6ed1ac360" providerId="ADAL" clId="{C034D73B-C01C-41A8-965C-7285BFD1D8FE}" dt="2018-02-02T10:41:30.981" v="608" actId="403"/>
        <pc:sldMkLst>
          <pc:docMk/>
          <pc:sldMk cId="1851067731" sldId="258"/>
        </pc:sldMkLst>
        <pc:spChg chg="mod">
          <ac:chgData name="Jan Vidar Elven" userId="3ff7ce59-9d5f-4993-bed4-05a6ed1ac360" providerId="ADAL" clId="{C034D73B-C01C-41A8-965C-7285BFD1D8FE}" dt="2018-02-02T10:10:20.709" v="320" actId="20577"/>
          <ac:spMkLst>
            <pc:docMk/>
            <pc:sldMk cId="1851067731" sldId="258"/>
            <ac:spMk id="2" creationId="{00000000-0000-0000-0000-000000000000}"/>
          </ac:spMkLst>
        </pc:spChg>
        <pc:spChg chg="mod">
          <ac:chgData name="Jan Vidar Elven" userId="3ff7ce59-9d5f-4993-bed4-05a6ed1ac360" providerId="ADAL" clId="{C034D73B-C01C-41A8-965C-7285BFD1D8FE}" dt="2018-02-02T10:41:30.981" v="608" actId="403"/>
          <ac:spMkLst>
            <pc:docMk/>
            <pc:sldMk cId="1851067731" sldId="258"/>
            <ac:spMk id="3" creationId="{00000000-0000-0000-0000-000000000000}"/>
          </ac:spMkLst>
        </pc:spChg>
      </pc:sldChg>
      <pc:sldChg chg="modSp ord">
        <pc:chgData name="Jan Vidar Elven" userId="3ff7ce59-9d5f-4993-bed4-05a6ed1ac360" providerId="ADAL" clId="{C034D73B-C01C-41A8-965C-7285BFD1D8FE}" dt="2018-02-02T10:55:39.352" v="790" actId="20577"/>
        <pc:sldMkLst>
          <pc:docMk/>
          <pc:sldMk cId="2640391485" sldId="259"/>
        </pc:sldMkLst>
        <pc:spChg chg="mod">
          <ac:chgData name="Jan Vidar Elven" userId="3ff7ce59-9d5f-4993-bed4-05a6ed1ac360" providerId="ADAL" clId="{C034D73B-C01C-41A8-965C-7285BFD1D8FE}" dt="2018-02-02T10:53:50.504" v="661" actId="20577"/>
          <ac:spMkLst>
            <pc:docMk/>
            <pc:sldMk cId="2640391485" sldId="259"/>
            <ac:spMk id="2" creationId="{00000000-0000-0000-0000-000000000000}"/>
          </ac:spMkLst>
        </pc:spChg>
        <pc:spChg chg="mod">
          <ac:chgData name="Jan Vidar Elven" userId="3ff7ce59-9d5f-4993-bed4-05a6ed1ac360" providerId="ADAL" clId="{C034D73B-C01C-41A8-965C-7285BFD1D8FE}" dt="2018-02-02T10:55:39.352" v="790" actId="20577"/>
          <ac:spMkLst>
            <pc:docMk/>
            <pc:sldMk cId="2640391485" sldId="259"/>
            <ac:spMk id="3" creationId="{00000000-0000-0000-0000-000000000000}"/>
          </ac:spMkLst>
        </pc:spChg>
      </pc:sldChg>
      <pc:sldChg chg="del modTransition">
        <pc:chgData name="Jan Vidar Elven" userId="3ff7ce59-9d5f-4993-bed4-05a6ed1ac360" providerId="ADAL" clId="{C034D73B-C01C-41A8-965C-7285BFD1D8FE}" dt="2018-02-05T15:58:39.883" v="1029" actId="2696"/>
        <pc:sldMkLst>
          <pc:docMk/>
          <pc:sldMk cId="3864404014" sldId="260"/>
        </pc:sldMkLst>
      </pc:sldChg>
      <pc:sldChg chg="del modTransition">
        <pc:chgData name="Jan Vidar Elven" userId="3ff7ce59-9d5f-4993-bed4-05a6ed1ac360" providerId="ADAL" clId="{C034D73B-C01C-41A8-965C-7285BFD1D8FE}" dt="2018-02-05T15:58:40.552" v="1030" actId="2696"/>
        <pc:sldMkLst>
          <pc:docMk/>
          <pc:sldMk cId="2128395721" sldId="261"/>
        </pc:sldMkLst>
      </pc:sldChg>
      <pc:sldChg chg="del modTransition">
        <pc:chgData name="Jan Vidar Elven" userId="3ff7ce59-9d5f-4993-bed4-05a6ed1ac360" providerId="ADAL" clId="{C034D73B-C01C-41A8-965C-7285BFD1D8FE}" dt="2018-02-05T15:58:44.619" v="1031" actId="2696"/>
        <pc:sldMkLst>
          <pc:docMk/>
          <pc:sldMk cId="300131766" sldId="262"/>
        </pc:sldMkLst>
      </pc:sldChg>
      <pc:sldChg chg="addSp delSp modSp ord">
        <pc:chgData name="Jan Vidar Elven" userId="3ff7ce59-9d5f-4993-bed4-05a6ed1ac360" providerId="ADAL" clId="{C034D73B-C01C-41A8-965C-7285BFD1D8FE}" dt="2018-02-02T10:37:21.144" v="539" actId="14100"/>
        <pc:sldMkLst>
          <pc:docMk/>
          <pc:sldMk cId="2500681542" sldId="263"/>
        </pc:sldMkLst>
        <pc:spChg chg="mod">
          <ac:chgData name="Jan Vidar Elven" userId="3ff7ce59-9d5f-4993-bed4-05a6ed1ac360" providerId="ADAL" clId="{C034D73B-C01C-41A8-965C-7285BFD1D8FE}" dt="2018-02-02T10:37:04.855" v="535" actId="14100"/>
          <ac:spMkLst>
            <pc:docMk/>
            <pc:sldMk cId="2500681542" sldId="263"/>
            <ac:spMk id="2" creationId="{00000000-0000-0000-0000-000000000000}"/>
          </ac:spMkLst>
        </pc:spChg>
        <pc:spChg chg="del">
          <ac:chgData name="Jan Vidar Elven" userId="3ff7ce59-9d5f-4993-bed4-05a6ed1ac360" providerId="ADAL" clId="{C034D73B-C01C-41A8-965C-7285BFD1D8FE}" dt="2018-02-02T10:34:03.298" v="452" actId="478"/>
          <ac:spMkLst>
            <pc:docMk/>
            <pc:sldMk cId="2500681542" sldId="263"/>
            <ac:spMk id="3" creationId="{00000000-0000-0000-0000-000000000000}"/>
          </ac:spMkLst>
        </pc:spChg>
        <pc:picChg chg="add del mod">
          <ac:chgData name="Jan Vidar Elven" userId="3ff7ce59-9d5f-4993-bed4-05a6ed1ac360" providerId="ADAL" clId="{C034D73B-C01C-41A8-965C-7285BFD1D8FE}" dt="2018-02-02T10:36:01.699" v="482" actId="478"/>
          <ac:picMkLst>
            <pc:docMk/>
            <pc:sldMk cId="2500681542" sldId="263"/>
            <ac:picMk id="4" creationId="{82D7E68C-102A-421E-9C4D-97E22FB70DF4}"/>
          </ac:picMkLst>
        </pc:picChg>
        <pc:picChg chg="add mod">
          <ac:chgData name="Jan Vidar Elven" userId="3ff7ce59-9d5f-4993-bed4-05a6ed1ac360" providerId="ADAL" clId="{C034D73B-C01C-41A8-965C-7285BFD1D8FE}" dt="2018-02-02T10:37:21.144" v="539" actId="14100"/>
          <ac:picMkLst>
            <pc:docMk/>
            <pc:sldMk cId="2500681542" sldId="263"/>
            <ac:picMk id="5" creationId="{28976F51-237B-4B0F-AE8C-F3DB9AEE3240}"/>
          </ac:picMkLst>
        </pc:picChg>
      </pc:sldChg>
      <pc:sldChg chg="addSp modSp">
        <pc:chgData name="Jan Vidar Elven" userId="3ff7ce59-9d5f-4993-bed4-05a6ed1ac360" providerId="ADAL" clId="{C034D73B-C01C-41A8-965C-7285BFD1D8FE}" dt="2018-02-02T10:28:30.473" v="321" actId="6549"/>
        <pc:sldMkLst>
          <pc:docMk/>
          <pc:sldMk cId="585670539" sldId="264"/>
        </pc:sldMkLst>
        <pc:spChg chg="add mod">
          <ac:chgData name="Jan Vidar Elven" userId="3ff7ce59-9d5f-4993-bed4-05a6ed1ac360" providerId="ADAL" clId="{C034D73B-C01C-41A8-965C-7285BFD1D8FE}" dt="2018-02-02T10:28:30.473" v="321" actId="6549"/>
          <ac:spMkLst>
            <pc:docMk/>
            <pc:sldMk cId="585670539" sldId="264"/>
            <ac:spMk id="4" creationId="{3725DD32-65D0-4FEB-8FBE-99BBB0C4A907}"/>
          </ac:spMkLst>
        </pc:spChg>
      </pc:sldChg>
      <pc:sldChg chg="addSp delSp modSp">
        <pc:chgData name="Jan Vidar Elven" userId="3ff7ce59-9d5f-4993-bed4-05a6ed1ac360" providerId="ADAL" clId="{C034D73B-C01C-41A8-965C-7285BFD1D8FE}" dt="2018-02-02T10:01:22.291" v="213" actId="1076"/>
        <pc:sldMkLst>
          <pc:docMk/>
          <pc:sldMk cId="423821750" sldId="265"/>
        </pc:sldMkLst>
        <pc:spChg chg="mod">
          <ac:chgData name="Jan Vidar Elven" userId="3ff7ce59-9d5f-4993-bed4-05a6ed1ac360" providerId="ADAL" clId="{C034D73B-C01C-41A8-965C-7285BFD1D8FE}" dt="2018-02-02T10:01:22.291" v="213" actId="1076"/>
          <ac:spMkLst>
            <pc:docMk/>
            <pc:sldMk cId="423821750" sldId="265"/>
            <ac:spMk id="2" creationId="{CCF5387D-322C-424D-AF99-A2252DFECAA0}"/>
          </ac:spMkLst>
        </pc:spChg>
        <pc:spChg chg="add del mod">
          <ac:chgData name="Jan Vidar Elven" userId="3ff7ce59-9d5f-4993-bed4-05a6ed1ac360" providerId="ADAL" clId="{C034D73B-C01C-41A8-965C-7285BFD1D8FE}" dt="2018-02-02T09:41:32.947" v="18" actId="1076"/>
          <ac:spMkLst>
            <pc:docMk/>
            <pc:sldMk cId="423821750" sldId="265"/>
            <ac:spMk id="3" creationId="{C9514005-FD9C-4811-8AD7-B61ADE863CB8}"/>
          </ac:spMkLst>
        </pc:spChg>
        <pc:spChg chg="add del mod">
          <ac:chgData name="Jan Vidar Elven" userId="3ff7ce59-9d5f-4993-bed4-05a6ed1ac360" providerId="ADAL" clId="{C034D73B-C01C-41A8-965C-7285BFD1D8FE}" dt="2018-02-02T09:59:40.976" v="90" actId="478"/>
          <ac:spMkLst>
            <pc:docMk/>
            <pc:sldMk cId="423821750" sldId="265"/>
            <ac:spMk id="4" creationId="{44CAC25B-70A6-46A9-8FA7-EA991A080415}"/>
          </ac:spMkLst>
        </pc:spChg>
      </pc:sldChg>
      <pc:sldChg chg="addSp delSp modSp">
        <pc:chgData name="Jan Vidar Elven" userId="3ff7ce59-9d5f-4993-bed4-05a6ed1ac360" providerId="ADAL" clId="{C034D73B-C01C-41A8-965C-7285BFD1D8FE}" dt="2018-02-02T10:01:01.317" v="209" actId="27636"/>
        <pc:sldMkLst>
          <pc:docMk/>
          <pc:sldMk cId="2079993117" sldId="266"/>
        </pc:sldMkLst>
        <pc:spChg chg="mod">
          <ac:chgData name="Jan Vidar Elven" userId="3ff7ce59-9d5f-4993-bed4-05a6ed1ac360" providerId="ADAL" clId="{C034D73B-C01C-41A8-965C-7285BFD1D8FE}" dt="2018-02-02T10:01:01.317" v="209" actId="27636"/>
          <ac:spMkLst>
            <pc:docMk/>
            <pc:sldMk cId="2079993117" sldId="266"/>
            <ac:spMk id="6" creationId="{B23424F9-B82A-403F-921D-44758A4FBB3D}"/>
          </ac:spMkLst>
        </pc:spChg>
        <pc:spChg chg="add del mod">
          <ac:chgData name="Jan Vidar Elven" userId="3ff7ce59-9d5f-4993-bed4-05a6ed1ac360" providerId="ADAL" clId="{C034D73B-C01C-41A8-965C-7285BFD1D8FE}" dt="2018-02-02T09:42:16.882" v="21" actId="27636"/>
          <ac:spMkLst>
            <pc:docMk/>
            <pc:sldMk cId="2079993117" sldId="266"/>
            <ac:spMk id="7" creationId="{3F86950E-7CE9-4216-ACC0-BF6DEA997918}"/>
          </ac:spMkLst>
        </pc:spChg>
        <pc:spChg chg="add del mod">
          <ac:chgData name="Jan Vidar Elven" userId="3ff7ce59-9d5f-4993-bed4-05a6ed1ac360" providerId="ADAL" clId="{C034D73B-C01C-41A8-965C-7285BFD1D8FE}" dt="2018-02-02T10:00:51.762" v="205" actId="478"/>
          <ac:spMkLst>
            <pc:docMk/>
            <pc:sldMk cId="2079993117" sldId="266"/>
            <ac:spMk id="8" creationId="{2A6DF999-C3C0-48BB-9251-6A5D65791A20}"/>
          </ac:spMkLst>
        </pc:spChg>
      </pc:sldChg>
      <pc:sldChg chg="addSp delSp modSp">
        <pc:chgData name="Jan Vidar Elven" userId="3ff7ce59-9d5f-4993-bed4-05a6ed1ac360" providerId="ADAL" clId="{C034D73B-C01C-41A8-965C-7285BFD1D8FE}" dt="2018-02-02T10:01:40.498" v="225" actId="20577"/>
        <pc:sldMkLst>
          <pc:docMk/>
          <pc:sldMk cId="725344950" sldId="267"/>
        </pc:sldMkLst>
        <pc:spChg chg="mod">
          <ac:chgData name="Jan Vidar Elven" userId="3ff7ce59-9d5f-4993-bed4-05a6ed1ac360" providerId="ADAL" clId="{C034D73B-C01C-41A8-965C-7285BFD1D8FE}" dt="2018-02-02T10:01:40.498" v="225" actId="20577"/>
          <ac:spMkLst>
            <pc:docMk/>
            <pc:sldMk cId="725344950" sldId="267"/>
            <ac:spMk id="6" creationId="{9172EB82-D431-4FA3-B908-80F18791ED90}"/>
          </ac:spMkLst>
        </pc:spChg>
        <pc:spChg chg="add del mod">
          <ac:chgData name="Jan Vidar Elven" userId="3ff7ce59-9d5f-4993-bed4-05a6ed1ac360" providerId="ADAL" clId="{C034D73B-C01C-41A8-965C-7285BFD1D8FE}" dt="2018-02-02T09:42:44.397" v="24" actId="20577"/>
          <ac:spMkLst>
            <pc:docMk/>
            <pc:sldMk cId="725344950" sldId="267"/>
            <ac:spMk id="7" creationId="{99E5C20F-5AFA-4F36-B3BC-4A796E0AE072}"/>
          </ac:spMkLst>
        </pc:spChg>
      </pc:sldChg>
      <pc:sldChg chg="addSp delSp modSp">
        <pc:chgData name="Jan Vidar Elven" userId="3ff7ce59-9d5f-4993-bed4-05a6ed1ac360" providerId="ADAL" clId="{C034D73B-C01C-41A8-965C-7285BFD1D8FE}" dt="2018-02-02T10:02:05.331" v="227" actId="122"/>
        <pc:sldMkLst>
          <pc:docMk/>
          <pc:sldMk cId="4088152597" sldId="268"/>
        </pc:sldMkLst>
        <pc:spChg chg="mod">
          <ac:chgData name="Jan Vidar Elven" userId="3ff7ce59-9d5f-4993-bed4-05a6ed1ac360" providerId="ADAL" clId="{C034D73B-C01C-41A8-965C-7285BFD1D8FE}" dt="2018-02-02T10:02:05.331" v="227" actId="122"/>
          <ac:spMkLst>
            <pc:docMk/>
            <pc:sldMk cId="4088152597" sldId="268"/>
            <ac:spMk id="2" creationId="{7E0A44BD-CEC7-46EC-B0CC-F5FDB4998FB5}"/>
          </ac:spMkLst>
        </pc:spChg>
        <pc:spChg chg="add del mod">
          <ac:chgData name="Jan Vidar Elven" userId="3ff7ce59-9d5f-4993-bed4-05a6ed1ac360" providerId="ADAL" clId="{C034D73B-C01C-41A8-965C-7285BFD1D8FE}" dt="2018-02-02T09:43:48.251" v="45" actId="122"/>
          <ac:spMkLst>
            <pc:docMk/>
            <pc:sldMk cId="4088152597" sldId="268"/>
            <ac:spMk id="3" creationId="{9918D7D9-D931-4D00-A34C-B521BEF56CF6}"/>
          </ac:spMkLst>
        </pc:spChg>
      </pc:sldChg>
      <pc:sldChg chg="modSp">
        <pc:chgData name="Jan Vidar Elven" userId="3ff7ce59-9d5f-4993-bed4-05a6ed1ac360" providerId="ADAL" clId="{C034D73B-C01C-41A8-965C-7285BFD1D8FE}" dt="2018-02-02T09:41:09.965" v="17" actId="27636"/>
        <pc:sldMkLst>
          <pc:docMk/>
          <pc:sldMk cId="2019828288" sldId="269"/>
        </pc:sldMkLst>
        <pc:spChg chg="mod">
          <ac:chgData name="Jan Vidar Elven" userId="3ff7ce59-9d5f-4993-bed4-05a6ed1ac360" providerId="ADAL" clId="{C034D73B-C01C-41A8-965C-7285BFD1D8FE}" dt="2018-02-02T09:41:09.965" v="17" actId="27636"/>
          <ac:spMkLst>
            <pc:docMk/>
            <pc:sldMk cId="2019828288" sldId="269"/>
            <ac:spMk id="3" creationId="{2D969101-66C3-4635-A584-ED30474AAB2F}"/>
          </ac:spMkLst>
        </pc:spChg>
      </pc:sldChg>
      <pc:sldChg chg="modSp">
        <pc:chgData name="Jan Vidar Elven" userId="3ff7ce59-9d5f-4993-bed4-05a6ed1ac360" providerId="ADAL" clId="{C034D73B-C01C-41A8-965C-7285BFD1D8FE}" dt="2018-02-02T09:45:01.673" v="89" actId="27636"/>
        <pc:sldMkLst>
          <pc:docMk/>
          <pc:sldMk cId="1755842189" sldId="270"/>
        </pc:sldMkLst>
        <pc:spChg chg="mod">
          <ac:chgData name="Jan Vidar Elven" userId="3ff7ce59-9d5f-4993-bed4-05a6ed1ac360" providerId="ADAL" clId="{C034D73B-C01C-41A8-965C-7285BFD1D8FE}" dt="2018-02-02T09:45:01.673" v="89" actId="27636"/>
          <ac:spMkLst>
            <pc:docMk/>
            <pc:sldMk cId="1755842189" sldId="270"/>
            <ac:spMk id="5" creationId="{9B9FD660-C160-4A1A-9C7B-1BD64B4455AE}"/>
          </ac:spMkLst>
        </pc:spChg>
      </pc:sldChg>
      <pc:sldChg chg="delSp">
        <pc:chgData name="Jan Vidar Elven" userId="3ff7ce59-9d5f-4993-bed4-05a6ed1ac360" providerId="ADAL" clId="{C034D73B-C01C-41A8-965C-7285BFD1D8FE}" dt="2018-02-02T10:06:32.505" v="229" actId="478"/>
        <pc:sldMkLst>
          <pc:docMk/>
          <pc:sldMk cId="3827419607" sldId="271"/>
        </pc:sldMkLst>
        <pc:spChg chg="del">
          <ac:chgData name="Jan Vidar Elven" userId="3ff7ce59-9d5f-4993-bed4-05a6ed1ac360" providerId="ADAL" clId="{C034D73B-C01C-41A8-965C-7285BFD1D8FE}" dt="2018-02-02T10:06:32.505" v="229" actId="478"/>
          <ac:spMkLst>
            <pc:docMk/>
            <pc:sldMk cId="3827419607" sldId="271"/>
            <ac:spMk id="5" creationId="{4EC0F80C-3E11-4ADD-AD0C-65DC4D2B54D8}"/>
          </ac:spMkLst>
        </pc:spChg>
        <pc:spChg chg="del">
          <ac:chgData name="Jan Vidar Elven" userId="3ff7ce59-9d5f-4993-bed4-05a6ed1ac360" providerId="ADAL" clId="{C034D73B-C01C-41A8-965C-7285BFD1D8FE}" dt="2018-02-02T10:06:21.633" v="228" actId="478"/>
          <ac:spMkLst>
            <pc:docMk/>
            <pc:sldMk cId="3827419607" sldId="271"/>
            <ac:spMk id="6" creationId="{646DB023-C051-4E35-8123-31CEAFEAD5AB}"/>
          </ac:spMkLst>
        </pc:spChg>
      </pc:sldChg>
      <pc:sldChg chg="modSp add">
        <pc:chgData name="Jan Vidar Elven" userId="3ff7ce59-9d5f-4993-bed4-05a6ed1ac360" providerId="ADAL" clId="{C034D73B-C01C-41A8-965C-7285BFD1D8FE}" dt="2018-02-02T10:37:37.612" v="547" actId="20577"/>
        <pc:sldMkLst>
          <pc:docMk/>
          <pc:sldMk cId="2450231553" sldId="272"/>
        </pc:sldMkLst>
        <pc:spChg chg="mod">
          <ac:chgData name="Jan Vidar Elven" userId="3ff7ce59-9d5f-4993-bed4-05a6ed1ac360" providerId="ADAL" clId="{C034D73B-C01C-41A8-965C-7285BFD1D8FE}" dt="2018-02-02T10:37:37.612" v="547" actId="20577"/>
          <ac:spMkLst>
            <pc:docMk/>
            <pc:sldMk cId="2450231553" sldId="272"/>
            <ac:spMk id="2" creationId="{00000000-0000-0000-0000-000000000000}"/>
          </ac:spMkLst>
        </pc:spChg>
      </pc:sldChg>
      <pc:sldChg chg="addSp delSp modSp add modAnim">
        <pc:chgData name="Jan Vidar Elven" userId="3ff7ce59-9d5f-4993-bed4-05a6ed1ac360" providerId="ADAL" clId="{C034D73B-C01C-41A8-965C-7285BFD1D8FE}" dt="2018-02-02T10:40:32.925" v="603"/>
        <pc:sldMkLst>
          <pc:docMk/>
          <pc:sldMk cId="3086627690" sldId="273"/>
        </pc:sldMkLst>
        <pc:spChg chg="mod">
          <ac:chgData name="Jan Vidar Elven" userId="3ff7ce59-9d5f-4993-bed4-05a6ed1ac360" providerId="ADAL" clId="{C034D73B-C01C-41A8-965C-7285BFD1D8FE}" dt="2018-02-02T10:39:51.392" v="598" actId="20577"/>
          <ac:spMkLst>
            <pc:docMk/>
            <pc:sldMk cId="3086627690" sldId="273"/>
            <ac:spMk id="2" creationId="{00000000-0000-0000-0000-000000000000}"/>
          </ac:spMkLst>
        </pc:spChg>
        <pc:picChg chg="add mod">
          <ac:chgData name="Jan Vidar Elven" userId="3ff7ce59-9d5f-4993-bed4-05a6ed1ac360" providerId="ADAL" clId="{C034D73B-C01C-41A8-965C-7285BFD1D8FE}" dt="2018-02-02T10:39:30.813" v="551" actId="1076"/>
          <ac:picMkLst>
            <pc:docMk/>
            <pc:sldMk cId="3086627690" sldId="273"/>
            <ac:picMk id="3" creationId="{27154D86-615C-4823-A523-898E3E672FB7}"/>
          </ac:picMkLst>
        </pc:picChg>
        <pc:picChg chg="del">
          <ac:chgData name="Jan Vidar Elven" userId="3ff7ce59-9d5f-4993-bed4-05a6ed1ac360" providerId="ADAL" clId="{C034D73B-C01C-41A8-965C-7285BFD1D8FE}" dt="2018-02-02T10:39:18.377" v="549" actId="478"/>
          <ac:picMkLst>
            <pc:docMk/>
            <pc:sldMk cId="3086627690" sldId="273"/>
            <ac:picMk id="4" creationId="{82D7E68C-102A-421E-9C4D-97E22FB70DF4}"/>
          </ac:picMkLst>
        </pc:picChg>
        <pc:picChg chg="add mod">
          <ac:chgData name="Jan Vidar Elven" userId="3ff7ce59-9d5f-4993-bed4-05a6ed1ac360" providerId="ADAL" clId="{C034D73B-C01C-41A8-965C-7285BFD1D8FE}" dt="2018-02-02T10:40:27.728" v="602" actId="1076"/>
          <ac:picMkLst>
            <pc:docMk/>
            <pc:sldMk cId="3086627690" sldId="273"/>
            <ac:picMk id="5" creationId="{A2F0FC01-02F6-45EB-AD19-D266BA2138DB}"/>
          </ac:picMkLst>
        </pc:picChg>
      </pc:sldChg>
      <pc:sldChg chg="addSp delSp modSp add delAnim">
        <pc:chgData name="Jan Vidar Elven" userId="3ff7ce59-9d5f-4993-bed4-05a6ed1ac360" providerId="ADAL" clId="{C034D73B-C01C-41A8-965C-7285BFD1D8FE}" dt="2018-02-02T10:45:48.484" v="634" actId="1076"/>
        <pc:sldMkLst>
          <pc:docMk/>
          <pc:sldMk cId="2557301685" sldId="274"/>
        </pc:sldMkLst>
        <pc:spChg chg="mod">
          <ac:chgData name="Jan Vidar Elven" userId="3ff7ce59-9d5f-4993-bed4-05a6ed1ac360" providerId="ADAL" clId="{C034D73B-C01C-41A8-965C-7285BFD1D8FE}" dt="2018-02-02T10:44:43.114" v="617" actId="20577"/>
          <ac:spMkLst>
            <pc:docMk/>
            <pc:sldMk cId="2557301685" sldId="274"/>
            <ac:spMk id="2" creationId="{00000000-0000-0000-0000-000000000000}"/>
          </ac:spMkLst>
        </pc:spChg>
        <pc:spChg chg="add del mod">
          <ac:chgData name="Jan Vidar Elven" userId="3ff7ce59-9d5f-4993-bed4-05a6ed1ac360" providerId="ADAL" clId="{C034D73B-C01C-41A8-965C-7285BFD1D8FE}" dt="2018-02-02T10:45:06.231" v="619" actId="1076"/>
          <ac:spMkLst>
            <pc:docMk/>
            <pc:sldMk cId="2557301685" sldId="274"/>
            <ac:spMk id="4" creationId="{B584EECC-FB3E-42B1-A2C8-0196EF97E7F7}"/>
          </ac:spMkLst>
        </pc:spChg>
        <pc:spChg chg="add del mod">
          <ac:chgData name="Jan Vidar Elven" userId="3ff7ce59-9d5f-4993-bed4-05a6ed1ac360" providerId="ADAL" clId="{C034D73B-C01C-41A8-965C-7285BFD1D8FE}" dt="2018-02-02T10:45:06.231" v="619" actId="1076"/>
          <ac:spMkLst>
            <pc:docMk/>
            <pc:sldMk cId="2557301685" sldId="274"/>
            <ac:spMk id="6" creationId="{64489D5F-609A-4256-A71B-F85DA509A7A9}"/>
          </ac:spMkLst>
        </pc:spChg>
        <pc:spChg chg="add mod">
          <ac:chgData name="Jan Vidar Elven" userId="3ff7ce59-9d5f-4993-bed4-05a6ed1ac360" providerId="ADAL" clId="{C034D73B-C01C-41A8-965C-7285BFD1D8FE}" dt="2018-02-02T10:45:48.484" v="634" actId="1076"/>
          <ac:spMkLst>
            <pc:docMk/>
            <pc:sldMk cId="2557301685" sldId="274"/>
            <ac:spMk id="7" creationId="{720FD87D-9EFF-4416-9E9A-BFE4BDD68851}"/>
          </ac:spMkLst>
        </pc:spChg>
        <pc:picChg chg="del">
          <ac:chgData name="Jan Vidar Elven" userId="3ff7ce59-9d5f-4993-bed4-05a6ed1ac360" providerId="ADAL" clId="{C034D73B-C01C-41A8-965C-7285BFD1D8FE}" dt="2018-02-02T10:44:38.057" v="611" actId="478"/>
          <ac:picMkLst>
            <pc:docMk/>
            <pc:sldMk cId="2557301685" sldId="274"/>
            <ac:picMk id="3" creationId="{27154D86-615C-4823-A523-898E3E672FB7}"/>
          </ac:picMkLst>
        </pc:picChg>
        <pc:picChg chg="del">
          <ac:chgData name="Jan Vidar Elven" userId="3ff7ce59-9d5f-4993-bed4-05a6ed1ac360" providerId="ADAL" clId="{C034D73B-C01C-41A8-965C-7285BFD1D8FE}" dt="2018-02-02T10:44:37.378" v="610" actId="478"/>
          <ac:picMkLst>
            <pc:docMk/>
            <pc:sldMk cId="2557301685" sldId="274"/>
            <ac:picMk id="5" creationId="{A2F0FC01-02F6-45EB-AD19-D266BA2138DB}"/>
          </ac:picMkLst>
        </pc:picChg>
      </pc:sldChg>
      <pc:sldChg chg="addSp delSp modSp add modAnim">
        <pc:chgData name="Jan Vidar Elven" userId="3ff7ce59-9d5f-4993-bed4-05a6ed1ac360" providerId="ADAL" clId="{C034D73B-C01C-41A8-965C-7285BFD1D8FE}" dt="2018-02-02T11:03:50.865" v="830"/>
        <pc:sldMkLst>
          <pc:docMk/>
          <pc:sldMk cId="414277764" sldId="275"/>
        </pc:sldMkLst>
        <pc:spChg chg="mod">
          <ac:chgData name="Jan Vidar Elven" userId="3ff7ce59-9d5f-4993-bed4-05a6ed1ac360" providerId="ADAL" clId="{C034D73B-C01C-41A8-965C-7285BFD1D8FE}" dt="2018-02-02T10:56:55.429" v="824" actId="20577"/>
          <ac:spMkLst>
            <pc:docMk/>
            <pc:sldMk cId="414277764" sldId="275"/>
            <ac:spMk id="2" creationId="{00000000-0000-0000-0000-000000000000}"/>
          </ac:spMkLst>
        </pc:spChg>
        <pc:spChg chg="del">
          <ac:chgData name="Jan Vidar Elven" userId="3ff7ce59-9d5f-4993-bed4-05a6ed1ac360" providerId="ADAL" clId="{C034D73B-C01C-41A8-965C-7285BFD1D8FE}" dt="2018-02-02T10:56:36.841" v="792" actId="478"/>
          <ac:spMkLst>
            <pc:docMk/>
            <pc:sldMk cId="414277764" sldId="275"/>
            <ac:spMk id="7" creationId="{720FD87D-9EFF-4416-9E9A-BFE4BDD68851}"/>
          </ac:spMkLst>
        </pc:spChg>
        <pc:picChg chg="add mod">
          <ac:chgData name="Jan Vidar Elven" userId="3ff7ce59-9d5f-4993-bed4-05a6ed1ac360" providerId="ADAL" clId="{C034D73B-C01C-41A8-965C-7285BFD1D8FE}" dt="2018-02-02T11:03:37.915" v="828" actId="14100"/>
          <ac:picMkLst>
            <pc:docMk/>
            <pc:sldMk cId="414277764" sldId="275"/>
            <ac:picMk id="3" creationId="{EA17ED55-4797-48F4-8F0B-D8EFB4CEF81D}"/>
          </ac:picMkLst>
        </pc:picChg>
        <pc:picChg chg="add">
          <ac:chgData name="Jan Vidar Elven" userId="3ff7ce59-9d5f-4993-bed4-05a6ed1ac360" providerId="ADAL" clId="{C034D73B-C01C-41A8-965C-7285BFD1D8FE}" dt="2018-02-02T11:03:46.788" v="829"/>
          <ac:picMkLst>
            <pc:docMk/>
            <pc:sldMk cId="414277764" sldId="275"/>
            <ac:picMk id="4" creationId="{8CCA0AEB-1C80-43E7-A4CD-45E1927E40BD}"/>
          </ac:picMkLst>
        </pc:picChg>
      </pc:sldChg>
      <pc:sldChg chg="addSp delSp modSp add delAnim">
        <pc:chgData name="Jan Vidar Elven" userId="3ff7ce59-9d5f-4993-bed4-05a6ed1ac360" providerId="ADAL" clId="{C034D73B-C01C-41A8-965C-7285BFD1D8FE}" dt="2018-02-02T11:04:56.064" v="859" actId="1076"/>
        <pc:sldMkLst>
          <pc:docMk/>
          <pc:sldMk cId="936490393" sldId="276"/>
        </pc:sldMkLst>
        <pc:spChg chg="mod">
          <ac:chgData name="Jan Vidar Elven" userId="3ff7ce59-9d5f-4993-bed4-05a6ed1ac360" providerId="ADAL" clId="{C034D73B-C01C-41A8-965C-7285BFD1D8FE}" dt="2018-02-02T11:04:48.798" v="856" actId="14100"/>
          <ac:spMkLst>
            <pc:docMk/>
            <pc:sldMk cId="936490393" sldId="276"/>
            <ac:spMk id="2" creationId="{00000000-0000-0000-0000-000000000000}"/>
          </ac:spMkLst>
        </pc:spChg>
        <pc:picChg chg="del">
          <ac:chgData name="Jan Vidar Elven" userId="3ff7ce59-9d5f-4993-bed4-05a6ed1ac360" providerId="ADAL" clId="{C034D73B-C01C-41A8-965C-7285BFD1D8FE}" dt="2018-02-02T11:04:05.013" v="833" actId="478"/>
          <ac:picMkLst>
            <pc:docMk/>
            <pc:sldMk cId="936490393" sldId="276"/>
            <ac:picMk id="3" creationId="{EA17ED55-4797-48F4-8F0B-D8EFB4CEF81D}"/>
          </ac:picMkLst>
        </pc:picChg>
        <pc:picChg chg="del">
          <ac:chgData name="Jan Vidar Elven" userId="3ff7ce59-9d5f-4993-bed4-05a6ed1ac360" providerId="ADAL" clId="{C034D73B-C01C-41A8-965C-7285BFD1D8FE}" dt="2018-02-02T11:04:02.273" v="832" actId="478"/>
          <ac:picMkLst>
            <pc:docMk/>
            <pc:sldMk cId="936490393" sldId="276"/>
            <ac:picMk id="4" creationId="{8CCA0AEB-1C80-43E7-A4CD-45E1927E40BD}"/>
          </ac:picMkLst>
        </pc:picChg>
        <pc:picChg chg="add mod">
          <ac:chgData name="Jan Vidar Elven" userId="3ff7ce59-9d5f-4993-bed4-05a6ed1ac360" providerId="ADAL" clId="{C034D73B-C01C-41A8-965C-7285BFD1D8FE}" dt="2018-02-02T11:04:56.064" v="859" actId="1076"/>
          <ac:picMkLst>
            <pc:docMk/>
            <pc:sldMk cId="936490393" sldId="276"/>
            <ac:picMk id="5" creationId="{DDABE931-B1A3-4348-8733-3CBD42F2F91E}"/>
          </ac:picMkLst>
        </pc:picChg>
      </pc:sldChg>
      <pc:sldChg chg="modSp add ord">
        <pc:chgData name="Jan Vidar Elven" userId="3ff7ce59-9d5f-4993-bed4-05a6ed1ac360" providerId="ADAL" clId="{C034D73B-C01C-41A8-965C-7285BFD1D8FE}" dt="2018-02-02T11:13:16.413" v="1028"/>
        <pc:sldMkLst>
          <pc:docMk/>
          <pc:sldMk cId="3180492821" sldId="277"/>
        </pc:sldMkLst>
        <pc:spChg chg="mod">
          <ac:chgData name="Jan Vidar Elven" userId="3ff7ce59-9d5f-4993-bed4-05a6ed1ac360" providerId="ADAL" clId="{C034D73B-C01C-41A8-965C-7285BFD1D8FE}" dt="2018-02-02T11:05:32.264" v="891" actId="20577"/>
          <ac:spMkLst>
            <pc:docMk/>
            <pc:sldMk cId="3180492821" sldId="277"/>
            <ac:spMk id="7" creationId="{720FD87D-9EFF-4416-9E9A-BFE4BDD68851}"/>
          </ac:spMkLst>
        </pc:spChg>
      </pc:sldChg>
      <pc:sldChg chg="modSp add modNotesTx">
        <pc:chgData name="Jan Vidar Elven" userId="3ff7ce59-9d5f-4993-bed4-05a6ed1ac360" providerId="ADAL" clId="{C034D73B-C01C-41A8-965C-7285BFD1D8FE}" dt="2018-02-02T11:12:15.268" v="1001" actId="20577"/>
        <pc:sldMkLst>
          <pc:docMk/>
          <pc:sldMk cId="2503532870" sldId="278"/>
        </pc:sldMkLst>
        <pc:spChg chg="mod">
          <ac:chgData name="Jan Vidar Elven" userId="3ff7ce59-9d5f-4993-bed4-05a6ed1ac360" providerId="ADAL" clId="{C034D73B-C01C-41A8-965C-7285BFD1D8FE}" dt="2018-02-02T11:07:10.289" v="915" actId="20577"/>
          <ac:spMkLst>
            <pc:docMk/>
            <pc:sldMk cId="2503532870" sldId="278"/>
            <ac:spMk id="2" creationId="{00000000-0000-0000-0000-000000000000}"/>
          </ac:spMkLst>
        </pc:spChg>
        <pc:spChg chg="mod">
          <ac:chgData name="Jan Vidar Elven" userId="3ff7ce59-9d5f-4993-bed4-05a6ed1ac360" providerId="ADAL" clId="{C034D73B-C01C-41A8-965C-7285BFD1D8FE}" dt="2018-02-02T11:12:15.268" v="1001" actId="20577"/>
          <ac:spMkLst>
            <pc:docMk/>
            <pc:sldMk cId="2503532870" sldId="278"/>
            <ac:spMk id="3" creationId="{00000000-0000-0000-0000-000000000000}"/>
          </ac:spMkLst>
        </pc:spChg>
      </pc:sldChg>
      <pc:sldChg chg="addSp delSp modSp add">
        <pc:chgData name="Jan Vidar Elven" userId="3ff7ce59-9d5f-4993-bed4-05a6ed1ac360" providerId="ADAL" clId="{C034D73B-C01C-41A8-965C-7285BFD1D8FE}" dt="2018-02-02T11:12:44.152" v="1027" actId="20577"/>
        <pc:sldMkLst>
          <pc:docMk/>
          <pc:sldMk cId="2367142693" sldId="279"/>
        </pc:sldMkLst>
        <pc:spChg chg="mod">
          <ac:chgData name="Jan Vidar Elven" userId="3ff7ce59-9d5f-4993-bed4-05a6ed1ac360" providerId="ADAL" clId="{C034D73B-C01C-41A8-965C-7285BFD1D8FE}" dt="2018-02-02T11:12:44.152" v="1027" actId="20577"/>
          <ac:spMkLst>
            <pc:docMk/>
            <pc:sldMk cId="2367142693" sldId="279"/>
            <ac:spMk id="2" creationId="{00000000-0000-0000-0000-000000000000}"/>
          </ac:spMkLst>
        </pc:spChg>
        <pc:spChg chg="del">
          <ac:chgData name="Jan Vidar Elven" userId="3ff7ce59-9d5f-4993-bed4-05a6ed1ac360" providerId="ADAL" clId="{C034D73B-C01C-41A8-965C-7285BFD1D8FE}" dt="2018-02-02T11:12:32.484" v="1003" actId="478"/>
          <ac:spMkLst>
            <pc:docMk/>
            <pc:sldMk cId="2367142693" sldId="279"/>
            <ac:spMk id="7" creationId="{720FD87D-9EFF-4416-9E9A-BFE4BDD68851}"/>
          </ac:spMkLst>
        </pc:spChg>
        <pc:picChg chg="add mod">
          <ac:chgData name="Jan Vidar Elven" userId="3ff7ce59-9d5f-4993-bed4-05a6ed1ac360" providerId="ADAL" clId="{C034D73B-C01C-41A8-965C-7285BFD1D8FE}" dt="2018-02-02T11:12:36.530" v="1006" actId="1076"/>
          <ac:picMkLst>
            <pc:docMk/>
            <pc:sldMk cId="2367142693" sldId="279"/>
            <ac:picMk id="3" creationId="{E16E1471-9F91-47E0-95E2-9F6CD977079E}"/>
          </ac:picMkLst>
        </pc:picChg>
      </pc:sldChg>
      <pc:sldMasterChg chg="delSldLayout">
        <pc:chgData name="Jan Vidar Elven" userId="3ff7ce59-9d5f-4993-bed4-05a6ed1ac360" providerId="ADAL" clId="{C034D73B-C01C-41A8-965C-7285BFD1D8FE}" dt="2018-02-02T10:07:08.822" v="230" actId="2696"/>
        <pc:sldMasterMkLst>
          <pc:docMk/>
          <pc:sldMasterMk cId="0" sldId="2147483648"/>
        </pc:sldMasterMkLst>
      </pc:sldMasterChg>
    </pc:docChg>
  </pc:docChgLst>
  <pc:docChgLst>
    <pc:chgData name="Jan Vidar Elven" userId="3ff7ce59-9d5f-4993-bed4-05a6ed1ac360" providerId="ADAL" clId="{0EA4E62E-0544-457B-855E-5656F9948AF4}"/>
    <pc:docChg chg="modSld">
      <pc:chgData name="Jan Vidar Elven" userId="3ff7ce59-9d5f-4993-bed4-05a6ed1ac360" providerId="ADAL" clId="{0EA4E62E-0544-457B-855E-5656F9948AF4}" dt="2018-01-15T07:15:22.451" v="0"/>
      <pc:docMkLst>
        <pc:docMk/>
      </pc:docMkLst>
      <pc:sldChg chg="modSp">
        <pc:chgData name="Jan Vidar Elven" userId="3ff7ce59-9d5f-4993-bed4-05a6ed1ac360" providerId="ADAL" clId="{0EA4E62E-0544-457B-855E-5656F9948AF4}" dt="2018-01-15T07:15:22.451" v="0"/>
        <pc:sldMkLst>
          <pc:docMk/>
          <pc:sldMk cId="4130912237" sldId="257"/>
        </pc:sldMkLst>
        <pc:spChg chg="mod">
          <ac:chgData name="Jan Vidar Elven" userId="3ff7ce59-9d5f-4993-bed4-05a6ed1ac360" providerId="ADAL" clId="{0EA4E62E-0544-457B-855E-5656F9948AF4}" dt="2018-01-15T07:15:22.451" v="0"/>
          <ac:spMkLst>
            <pc:docMk/>
            <pc:sldMk cId="4130912237" sldId="25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84E9E7-0A46-C642-B1CD-9F43F63A761F}" type="datetime1">
              <a:rPr lang="en-US" smtClean="0"/>
              <a:t>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C0FFE6-5FBB-9B41-A19C-338E023F0B0A}" type="slidenum">
              <a:rPr lang="en-US" smtClean="0"/>
              <a:pPr/>
              <a:t>‹#›</a:t>
            </a:fld>
            <a:endParaRPr lang="en-US"/>
          </a:p>
        </p:txBody>
      </p:sp>
    </p:spTree>
    <p:extLst>
      <p:ext uri="{BB962C8B-B14F-4D97-AF65-F5344CB8AC3E}">
        <p14:creationId xmlns:p14="http://schemas.microsoft.com/office/powerpoint/2010/main" val="9656770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37FED-970C-2049-96AE-96BD1BA5E2DA}" type="datetime1">
              <a:rPr lang="en-US" smtClean="0"/>
              <a:t>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48085-8ED8-F544-9D86-69C4C46BE9E8}" type="slidenum">
              <a:rPr lang="en-US" smtClean="0"/>
              <a:pPr/>
              <a:t>‹#›</a:t>
            </a:fld>
            <a:endParaRPr lang="en-US"/>
          </a:p>
        </p:txBody>
      </p:sp>
    </p:spTree>
    <p:extLst>
      <p:ext uri="{BB962C8B-B14F-4D97-AF65-F5344CB8AC3E}">
        <p14:creationId xmlns:p14="http://schemas.microsoft.com/office/powerpoint/2010/main" val="45996025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cloud-app-security/proxy-deployment-aa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1480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https://docs.microsoft.com/en-us/cloud-app-security/azip-integration</a:t>
            </a:r>
          </a:p>
        </p:txBody>
      </p:sp>
    </p:spTree>
    <p:extLst>
      <p:ext uri="{BB962C8B-B14F-4D97-AF65-F5344CB8AC3E}">
        <p14:creationId xmlns:p14="http://schemas.microsoft.com/office/powerpoint/2010/main" val="3389702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153835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341205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273261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72037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hlinkClick r:id="rId3"/>
              </a:rPr>
              <a:t>https://docs.microsoft.com/en-us/cloud-app-security/proxy-deployment-aad</a:t>
            </a:r>
            <a:endParaRPr lang="en-US" sz="1200" dirty="0">
              <a:latin typeface="Segoe UI Light" panose="020B0502040204020203" pitchFamily="34" charset="0"/>
            </a:endParaRPr>
          </a:p>
          <a:p>
            <a:endParaRPr lang="nb-NO" dirty="0"/>
          </a:p>
        </p:txBody>
      </p:sp>
    </p:spTree>
    <p:extLst>
      <p:ext uri="{BB962C8B-B14F-4D97-AF65-F5344CB8AC3E}">
        <p14:creationId xmlns:p14="http://schemas.microsoft.com/office/powerpoint/2010/main" val="2339327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9100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01187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https://docs.microsoft.com/en-us/cloud-app-security/access-policy-aad</a:t>
            </a:r>
          </a:p>
          <a:p>
            <a:r>
              <a:rPr lang="nb-NO" dirty="0"/>
              <a:t>https://docs.microsoft.com/en-us/cloud-app-security/session-policy-aad</a:t>
            </a:r>
          </a:p>
        </p:txBody>
      </p:sp>
    </p:spTree>
    <p:extLst>
      <p:ext uri="{BB962C8B-B14F-4D97-AF65-F5344CB8AC3E}">
        <p14:creationId xmlns:p14="http://schemas.microsoft.com/office/powerpoint/2010/main" val="2447335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0332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Microsoft recently announced some exciting new updates and features for Cloud App Security. In this session we will see how you can control and limit access to cloud apps with proxy and conditional access, and we will look at how Cloud App Security can protect your information by applying classification labels and protection templates using Azure Information Protection!</a:t>
            </a:r>
            <a:endParaRPr lang="nb-NO" dirty="0"/>
          </a:p>
        </p:txBody>
      </p:sp>
    </p:spTree>
    <p:extLst>
      <p:ext uri="{BB962C8B-B14F-4D97-AF65-F5344CB8AC3E}">
        <p14:creationId xmlns:p14="http://schemas.microsoft.com/office/powerpoint/2010/main" val="2513843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78466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Tree>
    <p:extLst>
      <p:ext uri="{BB962C8B-B14F-4D97-AF65-F5344CB8AC3E}">
        <p14:creationId xmlns:p14="http://schemas.microsoft.com/office/powerpoint/2010/main" val="289925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B2F42900-7AC1-406C-9B03-F31D80CBDB12}" type="slidenum">
              <a:rPr lang="en-US" smtClean="0"/>
              <a:t>3</a:t>
            </a:fld>
            <a:endParaRPr lang="en-US"/>
          </a:p>
        </p:txBody>
      </p:sp>
    </p:spTree>
    <p:extLst>
      <p:ext uri="{BB962C8B-B14F-4D97-AF65-F5344CB8AC3E}">
        <p14:creationId xmlns:p14="http://schemas.microsoft.com/office/powerpoint/2010/main" val="50839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2/5/2018 4:58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402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89106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2/5/2018 4:58 PM</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691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5DBA004-0CE8-4D4A-B61D-158A7423D46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157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2/5/2018 4:58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304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B2F42900-7AC1-406C-9B03-F31D80CBDB12}" type="slidenum">
              <a:rPr lang="en-US" smtClean="0"/>
              <a:t>8</a:t>
            </a:fld>
            <a:endParaRPr lang="en-US"/>
          </a:p>
        </p:txBody>
      </p:sp>
    </p:spTree>
    <p:extLst>
      <p:ext uri="{BB962C8B-B14F-4D97-AF65-F5344CB8AC3E}">
        <p14:creationId xmlns:p14="http://schemas.microsoft.com/office/powerpoint/2010/main" val="182441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B2F42900-7AC1-406C-9B03-F31D80CBDB12}" type="slidenum">
              <a:rPr lang="en-US" smtClean="0"/>
              <a:t>9</a:t>
            </a:fld>
            <a:endParaRPr lang="en-US"/>
          </a:p>
        </p:txBody>
      </p:sp>
    </p:spTree>
    <p:extLst>
      <p:ext uri="{BB962C8B-B14F-4D97-AF65-F5344CB8AC3E}">
        <p14:creationId xmlns:p14="http://schemas.microsoft.com/office/powerpoint/2010/main" val="374395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78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9702"/>
            <a:ext cx="7772400" cy="1102519"/>
          </a:xfrm>
        </p:spPr>
        <p:txBody>
          <a:bodyPr/>
          <a:lstStyle>
            <a:lvl1pPr algn="ctr">
              <a:defRPr>
                <a:solidFill>
                  <a:schemeClr val="tx1"/>
                </a:solidFill>
              </a:defRPr>
            </a:lvl1pPr>
          </a:lstStyle>
          <a:p>
            <a:r>
              <a:rPr lang="nb-NO" dirty="0"/>
              <a:t>Klikk for å redigere tittelstil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white">
    <p:bg>
      <p:bgPr>
        <a:blipFill dpi="0" rotWithShape="1">
          <a:blip r:embed="rId2">
            <a:alphaModFix amt="7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394308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76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7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1042846" y="109027"/>
            <a:ext cx="7886700" cy="429815"/>
          </a:xfrm>
          <a:prstGeom prst="rect">
            <a:avLst/>
          </a:prstGeom>
        </p:spPr>
        <p:txBody>
          <a:bodyPr anchor="b">
            <a:normAutofit/>
          </a:bodyPr>
          <a:lstStyle>
            <a:lvl1pPr>
              <a:defRPr sz="2400" cap="all" baseline="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nb-NO" dirty="0"/>
          </a:p>
        </p:txBody>
      </p:sp>
    </p:spTree>
    <p:extLst>
      <p:ext uri="{BB962C8B-B14F-4D97-AF65-F5344CB8AC3E}">
        <p14:creationId xmlns:p14="http://schemas.microsoft.com/office/powerpoint/2010/main" val="191000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08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49" r:id="rId2"/>
    <p:sldLayoutId id="2147483655" r:id="rId3"/>
    <p:sldLayoutId id="2147483692" r:id="rId4"/>
    <p:sldLayoutId id="2147483689" r:id="rId5"/>
    <p:sldLayoutId id="2147483691" r:id="rId6"/>
    <p:sldLayoutId id="2147483693" r:id="rId7"/>
    <p:sldLayoutId id="2147483694" r:id="rId8"/>
  </p:sldLayoutIdLst>
  <p:hf sldNum="0" hdr="0" ftr="0" dt="0"/>
  <p:txStyles>
    <p:titleStyle>
      <a:lvl1pPr algn="l" defTabSz="457200" rtl="0" eaLnBrk="1" latinLnBrk="0" hangingPunct="1">
        <a:spcBef>
          <a:spcPct val="0"/>
        </a:spcBef>
        <a:buNone/>
        <a:defRPr sz="3200" kern="1200">
          <a:solidFill>
            <a:schemeClr val="tx1"/>
          </a:solidFill>
          <a:latin typeface="Museo Sans 100"/>
          <a:ea typeface="+mj-ea"/>
          <a:cs typeface="Museo Sans 100"/>
        </a:defRPr>
      </a:lvl1pPr>
    </p:titleStyle>
    <p:bodyStyle>
      <a:lvl1pPr marL="342900" indent="-342900" algn="l" defTabSz="457200" rtl="0" eaLnBrk="1" latinLnBrk="0" hangingPunct="1">
        <a:spcBef>
          <a:spcPct val="20000"/>
        </a:spcBef>
        <a:buClr>
          <a:srgbClr val="73BFDD"/>
        </a:buClr>
        <a:buFont typeface="Arial"/>
        <a:buChar char="•"/>
        <a:defRPr sz="2000" b="0" i="0" strike="noStrike" kern="1200">
          <a:solidFill>
            <a:schemeClr val="tx1"/>
          </a:solidFill>
          <a:latin typeface="Museo Sans 300"/>
          <a:ea typeface="+mn-ea"/>
          <a:cs typeface="Museo Sans 300"/>
        </a:defRPr>
      </a:lvl1pPr>
      <a:lvl2pPr marL="742950" indent="-28575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2pPr>
      <a:lvl3pPr marL="1257300" indent="-342900" algn="l" defTabSz="457200" rtl="0" eaLnBrk="1" latinLnBrk="0" hangingPunct="1">
        <a:spcBef>
          <a:spcPct val="20000"/>
        </a:spcBef>
        <a:buClr>
          <a:srgbClr val="73BFDD"/>
        </a:buClr>
        <a:buFont typeface="Arial"/>
        <a:buChar char="•"/>
        <a:defRPr sz="1800" b="0" i="0" kern="1200">
          <a:solidFill>
            <a:schemeClr val="tx1"/>
          </a:solidFill>
          <a:latin typeface="Museo Sans 300"/>
          <a:ea typeface="+mn-ea"/>
          <a:cs typeface="Museo Sans 300"/>
        </a:defRPr>
      </a:lvl3pPr>
      <a:lvl4pPr marL="16002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4pPr>
      <a:lvl5pPr marL="2057400" indent="-228600" algn="l" defTabSz="457200" rtl="0" eaLnBrk="1" latinLnBrk="0" hangingPunct="1">
        <a:spcBef>
          <a:spcPct val="20000"/>
        </a:spcBef>
        <a:buClr>
          <a:srgbClr val="73BFDD"/>
        </a:buClr>
        <a:buFont typeface="Arial"/>
        <a:buChar char="•"/>
        <a:defRPr sz="1400" b="0" i="0" kern="1200">
          <a:solidFill>
            <a:schemeClr val="tx1"/>
          </a:solidFill>
          <a:latin typeface="Museo Sans 300"/>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cloud-app-security/azip-integra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docs.microsoft.com/en-us/cloud-app-security/proxy-deployment-aa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45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en-US" dirty="0"/>
              <a:t>Azure Information Protection Integration with Cloud App Security</a:t>
            </a:r>
            <a:endParaRPr lang="nb-NO" dirty="0"/>
          </a:p>
        </p:txBody>
      </p:sp>
      <p:sp>
        <p:nvSpPr>
          <p:cNvPr id="3" name="Plassholder for tekst 2"/>
          <p:cNvSpPr>
            <a:spLocks noGrp="1"/>
          </p:cNvSpPr>
          <p:nvPr>
            <p:ph type="body" sz="quarter" idx="10"/>
          </p:nvPr>
        </p:nvSpPr>
        <p:spPr>
          <a:xfrm>
            <a:off x="457200" y="1563688"/>
            <a:ext cx="8229600" cy="3456334"/>
          </a:xfrm>
        </p:spPr>
        <p:txBody>
          <a:bodyPr>
            <a:normAutofit fontScale="92500" lnSpcReduction="10000"/>
          </a:bodyPr>
          <a:lstStyle/>
          <a:p>
            <a:r>
              <a:rPr lang="en-US" sz="1800" dirty="0"/>
              <a:t>Requirements:</a:t>
            </a:r>
          </a:p>
          <a:p>
            <a:pPr lvl="1"/>
            <a:r>
              <a:rPr lang="en-US" sz="1600" dirty="0"/>
              <a:t>Cloud App Security license &amp; Azure Information Protection Premium P2</a:t>
            </a:r>
          </a:p>
          <a:p>
            <a:r>
              <a:rPr lang="en-US" sz="1800" dirty="0" err="1"/>
              <a:t>Prereq’s</a:t>
            </a:r>
            <a:r>
              <a:rPr lang="en-US" sz="1800" dirty="0"/>
              <a:t>:</a:t>
            </a:r>
          </a:p>
          <a:p>
            <a:pPr lvl="1"/>
            <a:r>
              <a:rPr lang="nb-NO" sz="1600" dirty="0"/>
              <a:t>Word: </a:t>
            </a:r>
            <a:r>
              <a:rPr lang="nb-NO" sz="1600" dirty="0" err="1"/>
              <a:t>docm</a:t>
            </a:r>
            <a:r>
              <a:rPr lang="nb-NO" sz="1600" dirty="0"/>
              <a:t>, </a:t>
            </a:r>
            <a:r>
              <a:rPr lang="nb-NO" sz="1600" dirty="0" err="1"/>
              <a:t>docx</a:t>
            </a:r>
            <a:r>
              <a:rPr lang="nb-NO" sz="1600" dirty="0"/>
              <a:t>, </a:t>
            </a:r>
            <a:r>
              <a:rPr lang="nb-NO" sz="1600" dirty="0" err="1"/>
              <a:t>dotm</a:t>
            </a:r>
            <a:r>
              <a:rPr lang="nb-NO" sz="1600" dirty="0"/>
              <a:t>, </a:t>
            </a:r>
            <a:r>
              <a:rPr lang="nb-NO" sz="1600" dirty="0" err="1"/>
              <a:t>dotx</a:t>
            </a:r>
            <a:endParaRPr lang="nb-NO" sz="1600" dirty="0"/>
          </a:p>
          <a:p>
            <a:pPr lvl="1"/>
            <a:r>
              <a:rPr lang="nb-NO" sz="1600" dirty="0"/>
              <a:t>Excel: </a:t>
            </a:r>
            <a:r>
              <a:rPr lang="nb-NO" sz="1600" dirty="0" err="1"/>
              <a:t>xlam</a:t>
            </a:r>
            <a:r>
              <a:rPr lang="nb-NO" sz="1600" dirty="0"/>
              <a:t>, </a:t>
            </a:r>
            <a:r>
              <a:rPr lang="nb-NO" sz="1600" dirty="0" err="1"/>
              <a:t>xlsm</a:t>
            </a:r>
            <a:r>
              <a:rPr lang="nb-NO" sz="1600" dirty="0"/>
              <a:t>, </a:t>
            </a:r>
            <a:r>
              <a:rPr lang="nb-NO" sz="1600" dirty="0" err="1"/>
              <a:t>xlsx</a:t>
            </a:r>
            <a:r>
              <a:rPr lang="nb-NO" sz="1600" dirty="0"/>
              <a:t>, </a:t>
            </a:r>
            <a:r>
              <a:rPr lang="nb-NO" sz="1600" dirty="0" err="1"/>
              <a:t>xltx</a:t>
            </a:r>
            <a:endParaRPr lang="nb-NO" sz="1600" dirty="0"/>
          </a:p>
          <a:p>
            <a:pPr lvl="1"/>
            <a:r>
              <a:rPr lang="nb-NO" sz="1600" dirty="0"/>
              <a:t>PowerPoint: </a:t>
            </a:r>
            <a:r>
              <a:rPr lang="nb-NO" sz="1600" dirty="0" err="1"/>
              <a:t>potm</a:t>
            </a:r>
            <a:r>
              <a:rPr lang="nb-NO" sz="1600" dirty="0"/>
              <a:t>, </a:t>
            </a:r>
            <a:r>
              <a:rPr lang="nb-NO" sz="1600" dirty="0" err="1"/>
              <a:t>potx</a:t>
            </a:r>
            <a:r>
              <a:rPr lang="nb-NO" sz="1600" dirty="0"/>
              <a:t>, </a:t>
            </a:r>
            <a:r>
              <a:rPr lang="nb-NO" sz="1600" dirty="0" err="1"/>
              <a:t>ppsx</a:t>
            </a:r>
            <a:r>
              <a:rPr lang="nb-NO" sz="1600" dirty="0"/>
              <a:t>, </a:t>
            </a:r>
            <a:r>
              <a:rPr lang="nb-NO" sz="1600" dirty="0" err="1"/>
              <a:t>ppsm</a:t>
            </a:r>
            <a:r>
              <a:rPr lang="nb-NO" sz="1600" dirty="0"/>
              <a:t>, </a:t>
            </a:r>
            <a:r>
              <a:rPr lang="nb-NO" sz="1600" dirty="0" err="1"/>
              <a:t>pptm</a:t>
            </a:r>
            <a:r>
              <a:rPr lang="nb-NO" sz="1600" dirty="0"/>
              <a:t>, </a:t>
            </a:r>
            <a:r>
              <a:rPr lang="nb-NO" sz="1600" dirty="0" err="1"/>
              <a:t>pptx</a:t>
            </a:r>
            <a:endParaRPr lang="nb-NO" sz="1600" dirty="0"/>
          </a:p>
          <a:p>
            <a:pPr lvl="1"/>
            <a:r>
              <a:rPr lang="nb-NO" sz="1600" dirty="0"/>
              <a:t>PDF and image files </a:t>
            </a:r>
            <a:r>
              <a:rPr lang="nb-NO" sz="1600" dirty="0" err="1"/>
              <a:t>will</a:t>
            </a:r>
            <a:r>
              <a:rPr lang="nb-NO" sz="1600" dirty="0"/>
              <a:t> be </a:t>
            </a:r>
            <a:r>
              <a:rPr lang="nb-NO" sz="1600" dirty="0" err="1"/>
              <a:t>available</a:t>
            </a:r>
            <a:r>
              <a:rPr lang="nb-NO" sz="1600" dirty="0"/>
              <a:t> in </a:t>
            </a:r>
            <a:r>
              <a:rPr lang="nb-NO" sz="1600" dirty="0" err="1"/>
              <a:t>future</a:t>
            </a:r>
            <a:r>
              <a:rPr lang="nb-NO" sz="1600" dirty="0"/>
              <a:t> </a:t>
            </a:r>
            <a:r>
              <a:rPr lang="nb-NO" sz="1600" dirty="0" err="1"/>
              <a:t>versions</a:t>
            </a:r>
            <a:r>
              <a:rPr lang="nb-NO" sz="1600" dirty="0"/>
              <a:t> </a:t>
            </a:r>
          </a:p>
          <a:p>
            <a:r>
              <a:rPr lang="en-US" sz="1800" dirty="0"/>
              <a:t>Apps</a:t>
            </a:r>
          </a:p>
          <a:p>
            <a:pPr lvl="1"/>
            <a:r>
              <a:rPr lang="en-US" sz="1600" dirty="0"/>
              <a:t>Files stored in Box, SharePoint Online and OneDrive for Business</a:t>
            </a:r>
          </a:p>
          <a:p>
            <a:pPr lvl="1"/>
            <a:r>
              <a:rPr lang="en-US" sz="1600" dirty="0"/>
              <a:t>More cloud apps will be supported in future versions</a:t>
            </a:r>
          </a:p>
          <a:p>
            <a:r>
              <a:rPr lang="en-US" sz="1800" dirty="0"/>
              <a:t>Limitations</a:t>
            </a:r>
          </a:p>
          <a:p>
            <a:pPr lvl="1"/>
            <a:r>
              <a:rPr lang="en-US" sz="1600" dirty="0"/>
              <a:t>Files labeled with protection outside of Cloud App Security</a:t>
            </a:r>
            <a:endParaRPr lang="nb-NO" sz="1600" dirty="0"/>
          </a:p>
        </p:txBody>
      </p:sp>
    </p:spTree>
    <p:extLst>
      <p:ext uri="{BB962C8B-B14F-4D97-AF65-F5344CB8AC3E}">
        <p14:creationId xmlns:p14="http://schemas.microsoft.com/office/powerpoint/2010/main" val="185106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457200" y="123478"/>
            <a:ext cx="8229600" cy="936104"/>
          </a:xfrm>
        </p:spPr>
        <p:txBody>
          <a:bodyPr/>
          <a:lstStyle/>
          <a:p>
            <a:r>
              <a:rPr lang="en-US" dirty="0">
                <a:solidFill>
                  <a:schemeClr val="bg1"/>
                </a:solidFill>
              </a:rPr>
              <a:t>First set up and publish AIP policies</a:t>
            </a:r>
            <a:endParaRPr lang="nb-NO" dirty="0">
              <a:solidFill>
                <a:schemeClr val="bg1"/>
              </a:solidFill>
            </a:endParaRPr>
          </a:p>
        </p:txBody>
      </p:sp>
      <p:pic>
        <p:nvPicPr>
          <p:cNvPr id="5" name="Picture 4">
            <a:extLst>
              <a:ext uri="{FF2B5EF4-FFF2-40B4-BE49-F238E27FC236}">
                <a16:creationId xmlns:a16="http://schemas.microsoft.com/office/drawing/2014/main" id="{28976F51-237B-4B0F-AE8C-F3DB9AEE3240}"/>
              </a:ext>
            </a:extLst>
          </p:cNvPr>
          <p:cNvPicPr>
            <a:picLocks noChangeAspect="1"/>
          </p:cNvPicPr>
          <p:nvPr/>
        </p:nvPicPr>
        <p:blipFill>
          <a:blip r:embed="rId4"/>
          <a:stretch>
            <a:fillRect/>
          </a:stretch>
        </p:blipFill>
        <p:spPr>
          <a:xfrm>
            <a:off x="1056069" y="854062"/>
            <a:ext cx="6900307" cy="4193240"/>
          </a:xfrm>
          <a:prstGeom prst="rect">
            <a:avLst/>
          </a:prstGeom>
        </p:spPr>
      </p:pic>
    </p:spTree>
    <p:extLst>
      <p:ext uri="{BB962C8B-B14F-4D97-AF65-F5344CB8AC3E}">
        <p14:creationId xmlns:p14="http://schemas.microsoft.com/office/powerpoint/2010/main" val="250068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solidFill>
                  <a:schemeClr val="bg1"/>
                </a:solidFill>
              </a:rPr>
              <a:t>In CAS: Enable Scan of new files</a:t>
            </a:r>
            <a:endParaRPr lang="nb-NO" dirty="0">
              <a:solidFill>
                <a:schemeClr val="bg1"/>
              </a:solidFill>
            </a:endParaRPr>
          </a:p>
        </p:txBody>
      </p:sp>
      <p:pic>
        <p:nvPicPr>
          <p:cNvPr id="4" name="Picture 3">
            <a:extLst>
              <a:ext uri="{FF2B5EF4-FFF2-40B4-BE49-F238E27FC236}">
                <a16:creationId xmlns:a16="http://schemas.microsoft.com/office/drawing/2014/main" id="{82D7E68C-102A-421E-9C4D-97E22FB70DF4}"/>
              </a:ext>
            </a:extLst>
          </p:cNvPr>
          <p:cNvPicPr>
            <a:picLocks noChangeAspect="1"/>
          </p:cNvPicPr>
          <p:nvPr/>
        </p:nvPicPr>
        <p:blipFill>
          <a:blip r:embed="rId4"/>
          <a:stretch>
            <a:fillRect/>
          </a:stretch>
        </p:blipFill>
        <p:spPr>
          <a:xfrm>
            <a:off x="554432" y="1635646"/>
            <a:ext cx="8035136" cy="2297386"/>
          </a:xfrm>
          <a:prstGeom prst="rect">
            <a:avLst/>
          </a:prstGeom>
        </p:spPr>
      </p:pic>
    </p:spTree>
    <p:extLst>
      <p:ext uri="{BB962C8B-B14F-4D97-AF65-F5344CB8AC3E}">
        <p14:creationId xmlns:p14="http://schemas.microsoft.com/office/powerpoint/2010/main" val="245023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solidFill>
                  <a:schemeClr val="bg1"/>
                </a:solidFill>
              </a:rPr>
              <a:t>To detect existing files, file policy scan:</a:t>
            </a:r>
            <a:endParaRPr lang="nb-NO" dirty="0">
              <a:solidFill>
                <a:schemeClr val="bg1"/>
              </a:solidFill>
            </a:endParaRPr>
          </a:p>
        </p:txBody>
      </p:sp>
      <p:pic>
        <p:nvPicPr>
          <p:cNvPr id="3" name="Picture 2">
            <a:extLst>
              <a:ext uri="{FF2B5EF4-FFF2-40B4-BE49-F238E27FC236}">
                <a16:creationId xmlns:a16="http://schemas.microsoft.com/office/drawing/2014/main" id="{27154D86-615C-4823-A523-898E3E672FB7}"/>
              </a:ext>
            </a:extLst>
          </p:cNvPr>
          <p:cNvPicPr>
            <a:picLocks noChangeAspect="1"/>
          </p:cNvPicPr>
          <p:nvPr/>
        </p:nvPicPr>
        <p:blipFill>
          <a:blip r:embed="rId4"/>
          <a:stretch>
            <a:fillRect/>
          </a:stretch>
        </p:blipFill>
        <p:spPr>
          <a:xfrm>
            <a:off x="624994" y="1347614"/>
            <a:ext cx="8061806" cy="3695629"/>
          </a:xfrm>
          <a:prstGeom prst="rect">
            <a:avLst/>
          </a:prstGeom>
        </p:spPr>
      </p:pic>
      <p:pic>
        <p:nvPicPr>
          <p:cNvPr id="5" name="Picture 4">
            <a:extLst>
              <a:ext uri="{FF2B5EF4-FFF2-40B4-BE49-F238E27FC236}">
                <a16:creationId xmlns:a16="http://schemas.microsoft.com/office/drawing/2014/main" id="{A2F0FC01-02F6-45EB-AD19-D266BA2138DB}"/>
              </a:ext>
            </a:extLst>
          </p:cNvPr>
          <p:cNvPicPr>
            <a:picLocks noChangeAspect="1"/>
          </p:cNvPicPr>
          <p:nvPr/>
        </p:nvPicPr>
        <p:blipFill>
          <a:blip r:embed="rId5"/>
          <a:stretch>
            <a:fillRect/>
          </a:stretch>
        </p:blipFill>
        <p:spPr>
          <a:xfrm>
            <a:off x="1187624" y="1275606"/>
            <a:ext cx="6438553" cy="3736252"/>
          </a:xfrm>
          <a:prstGeom prst="rect">
            <a:avLst/>
          </a:prstGeom>
        </p:spPr>
      </p:pic>
    </p:spTree>
    <p:extLst>
      <p:ext uri="{BB962C8B-B14F-4D97-AF65-F5344CB8AC3E}">
        <p14:creationId xmlns:p14="http://schemas.microsoft.com/office/powerpoint/2010/main" val="30866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solidFill>
                  <a:schemeClr val="bg1"/>
                </a:solidFill>
              </a:rPr>
              <a:t>DEMO</a:t>
            </a:r>
            <a:endParaRPr lang="nb-NO" dirty="0">
              <a:solidFill>
                <a:schemeClr val="bg1"/>
              </a:solidFill>
            </a:endParaRPr>
          </a:p>
        </p:txBody>
      </p:sp>
      <p:sp>
        <p:nvSpPr>
          <p:cNvPr id="7" name="TextBox 6">
            <a:extLst>
              <a:ext uri="{FF2B5EF4-FFF2-40B4-BE49-F238E27FC236}">
                <a16:creationId xmlns:a16="http://schemas.microsoft.com/office/drawing/2014/main" id="{720FD87D-9EFF-4416-9E9A-BFE4BDD68851}"/>
              </a:ext>
            </a:extLst>
          </p:cNvPr>
          <p:cNvSpPr txBox="1"/>
          <p:nvPr/>
        </p:nvSpPr>
        <p:spPr>
          <a:xfrm>
            <a:off x="899592" y="1923678"/>
            <a:ext cx="7344816" cy="523220"/>
          </a:xfrm>
          <a:prstGeom prst="rect">
            <a:avLst/>
          </a:prstGeom>
          <a:noFill/>
        </p:spPr>
        <p:txBody>
          <a:bodyPr wrap="square" rtlCol="0">
            <a:spAutoFit/>
          </a:bodyPr>
          <a:lstStyle/>
          <a:p>
            <a:r>
              <a:rPr lang="nb-NO" sz="2800" dirty="0">
                <a:solidFill>
                  <a:schemeClr val="bg1"/>
                </a:solidFill>
              </a:rPr>
              <a:t>https://portal.cloudappsecurity.com/</a:t>
            </a:r>
          </a:p>
        </p:txBody>
      </p:sp>
    </p:spTree>
    <p:extLst>
      <p:ext uri="{BB962C8B-B14F-4D97-AF65-F5344CB8AC3E}">
        <p14:creationId xmlns:p14="http://schemas.microsoft.com/office/powerpoint/2010/main" val="255730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CAS Proxy for Azure AD Apps</a:t>
            </a:r>
            <a:endParaRPr lang="nb-NO" dirty="0"/>
          </a:p>
        </p:txBody>
      </p:sp>
      <p:sp>
        <p:nvSpPr>
          <p:cNvPr id="3" name="Plassholder for tekst 2"/>
          <p:cNvSpPr>
            <a:spLocks noGrp="1"/>
          </p:cNvSpPr>
          <p:nvPr>
            <p:ph type="body" sz="quarter" idx="10"/>
          </p:nvPr>
        </p:nvSpPr>
        <p:spPr/>
        <p:txBody>
          <a:bodyPr/>
          <a:lstStyle/>
          <a:p>
            <a:r>
              <a:rPr lang="en-US" dirty="0"/>
              <a:t>Requirements:</a:t>
            </a:r>
          </a:p>
          <a:p>
            <a:pPr lvl="1"/>
            <a:r>
              <a:rPr lang="en-US" dirty="0"/>
              <a:t>Azure AD Premium P2 +  CAS</a:t>
            </a:r>
          </a:p>
          <a:p>
            <a:r>
              <a:rPr lang="en-US" dirty="0"/>
              <a:t>Support:</a:t>
            </a:r>
          </a:p>
          <a:p>
            <a:pPr lvl="1"/>
            <a:r>
              <a:rPr lang="en-US" dirty="0"/>
              <a:t>SAML single sign-on apps</a:t>
            </a:r>
          </a:p>
          <a:p>
            <a:pPr lvl="1"/>
            <a:r>
              <a:rPr lang="en-US" dirty="0"/>
              <a:t>Office 365 apps currently not supported</a:t>
            </a:r>
          </a:p>
          <a:p>
            <a:endParaRPr lang="nb-NO" dirty="0"/>
          </a:p>
        </p:txBody>
      </p:sp>
    </p:spTree>
    <p:extLst>
      <p:ext uri="{BB962C8B-B14F-4D97-AF65-F5344CB8AC3E}">
        <p14:creationId xmlns:p14="http://schemas.microsoft.com/office/powerpoint/2010/main" val="264039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solidFill>
                  <a:schemeClr val="bg1"/>
                </a:solidFill>
              </a:rPr>
              <a:t>Proxy App Conditional Access</a:t>
            </a:r>
            <a:endParaRPr lang="nb-NO" dirty="0">
              <a:solidFill>
                <a:schemeClr val="bg1"/>
              </a:solidFill>
            </a:endParaRPr>
          </a:p>
        </p:txBody>
      </p:sp>
      <p:pic>
        <p:nvPicPr>
          <p:cNvPr id="3" name="Picture 2">
            <a:extLst>
              <a:ext uri="{FF2B5EF4-FFF2-40B4-BE49-F238E27FC236}">
                <a16:creationId xmlns:a16="http://schemas.microsoft.com/office/drawing/2014/main" id="{EA17ED55-4797-48F4-8F0B-D8EFB4CEF81D}"/>
              </a:ext>
            </a:extLst>
          </p:cNvPr>
          <p:cNvPicPr>
            <a:picLocks noChangeAspect="1"/>
          </p:cNvPicPr>
          <p:nvPr/>
        </p:nvPicPr>
        <p:blipFill>
          <a:blip r:embed="rId4"/>
          <a:stretch>
            <a:fillRect/>
          </a:stretch>
        </p:blipFill>
        <p:spPr>
          <a:xfrm>
            <a:off x="1507867" y="1275606"/>
            <a:ext cx="5918690" cy="3808405"/>
          </a:xfrm>
          <a:prstGeom prst="rect">
            <a:avLst/>
          </a:prstGeom>
        </p:spPr>
      </p:pic>
      <p:pic>
        <p:nvPicPr>
          <p:cNvPr id="4" name="Picture 3">
            <a:extLst>
              <a:ext uri="{FF2B5EF4-FFF2-40B4-BE49-F238E27FC236}">
                <a16:creationId xmlns:a16="http://schemas.microsoft.com/office/drawing/2014/main" id="{8CCA0AEB-1C80-43E7-A4CD-45E1927E40BD}"/>
              </a:ext>
            </a:extLst>
          </p:cNvPr>
          <p:cNvPicPr>
            <a:picLocks noChangeAspect="1"/>
          </p:cNvPicPr>
          <p:nvPr/>
        </p:nvPicPr>
        <p:blipFill>
          <a:blip r:embed="rId5"/>
          <a:stretch>
            <a:fillRect/>
          </a:stretch>
        </p:blipFill>
        <p:spPr>
          <a:xfrm>
            <a:off x="1967915" y="26718"/>
            <a:ext cx="5208170" cy="5090063"/>
          </a:xfrm>
          <a:prstGeom prst="rect">
            <a:avLst/>
          </a:prstGeom>
        </p:spPr>
      </p:pic>
    </p:spTree>
    <p:extLst>
      <p:ext uri="{BB962C8B-B14F-4D97-AF65-F5344CB8AC3E}">
        <p14:creationId xmlns:p14="http://schemas.microsoft.com/office/powerpoint/2010/main" val="4142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457200" y="0"/>
            <a:ext cx="8229600" cy="699542"/>
          </a:xfrm>
        </p:spPr>
        <p:txBody>
          <a:bodyPr/>
          <a:lstStyle/>
          <a:p>
            <a:r>
              <a:rPr lang="en-US" dirty="0">
                <a:solidFill>
                  <a:schemeClr val="bg1"/>
                </a:solidFill>
              </a:rPr>
              <a:t>Connect Proxy Apps in CAS</a:t>
            </a:r>
            <a:endParaRPr lang="nb-NO" dirty="0">
              <a:solidFill>
                <a:schemeClr val="bg1"/>
              </a:solidFill>
            </a:endParaRPr>
          </a:p>
        </p:txBody>
      </p:sp>
      <p:pic>
        <p:nvPicPr>
          <p:cNvPr id="5" name="Picture 4">
            <a:extLst>
              <a:ext uri="{FF2B5EF4-FFF2-40B4-BE49-F238E27FC236}">
                <a16:creationId xmlns:a16="http://schemas.microsoft.com/office/drawing/2014/main" id="{DDABE931-B1A3-4348-8733-3CBD42F2F91E}"/>
              </a:ext>
            </a:extLst>
          </p:cNvPr>
          <p:cNvPicPr>
            <a:picLocks noChangeAspect="1"/>
          </p:cNvPicPr>
          <p:nvPr/>
        </p:nvPicPr>
        <p:blipFill>
          <a:blip r:embed="rId4"/>
          <a:stretch>
            <a:fillRect/>
          </a:stretch>
        </p:blipFill>
        <p:spPr>
          <a:xfrm>
            <a:off x="827584" y="699542"/>
            <a:ext cx="7117039" cy="4299942"/>
          </a:xfrm>
          <a:prstGeom prst="rect">
            <a:avLst/>
          </a:prstGeom>
        </p:spPr>
      </p:pic>
    </p:spTree>
    <p:extLst>
      <p:ext uri="{BB962C8B-B14F-4D97-AF65-F5344CB8AC3E}">
        <p14:creationId xmlns:p14="http://schemas.microsoft.com/office/powerpoint/2010/main" val="93649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en-US" dirty="0"/>
              <a:t>Proxy App Policies</a:t>
            </a:r>
            <a:endParaRPr lang="nb-NO" dirty="0"/>
          </a:p>
        </p:txBody>
      </p:sp>
      <p:sp>
        <p:nvSpPr>
          <p:cNvPr id="3" name="Plassholder for tekst 2"/>
          <p:cNvSpPr>
            <a:spLocks noGrp="1"/>
          </p:cNvSpPr>
          <p:nvPr>
            <p:ph type="body" sz="quarter" idx="10"/>
          </p:nvPr>
        </p:nvSpPr>
        <p:spPr>
          <a:xfrm>
            <a:off x="457200" y="1563688"/>
            <a:ext cx="8229600" cy="3456334"/>
          </a:xfrm>
        </p:spPr>
        <p:txBody>
          <a:bodyPr>
            <a:normAutofit/>
          </a:bodyPr>
          <a:lstStyle/>
          <a:p>
            <a:r>
              <a:rPr lang="en-US" sz="2400" dirty="0"/>
              <a:t>Access Policy</a:t>
            </a:r>
          </a:p>
          <a:p>
            <a:pPr lvl="1"/>
            <a:r>
              <a:rPr lang="en-US" sz="2200" dirty="0"/>
              <a:t>Real-time monitoring and control over access to cloud app</a:t>
            </a:r>
          </a:p>
          <a:p>
            <a:pPr lvl="1"/>
            <a:r>
              <a:rPr lang="en-US" sz="2200" dirty="0"/>
              <a:t>Based on user, location, device and app</a:t>
            </a:r>
          </a:p>
          <a:p>
            <a:r>
              <a:rPr lang="en-US" sz="2400" dirty="0"/>
              <a:t>Session Policy</a:t>
            </a:r>
          </a:p>
          <a:p>
            <a:pPr lvl="1"/>
            <a:r>
              <a:rPr lang="en-US" sz="2200" dirty="0"/>
              <a:t>Real-time session-level monitoring</a:t>
            </a:r>
          </a:p>
          <a:p>
            <a:pPr lvl="1"/>
            <a:r>
              <a:rPr lang="en-US" sz="2200" dirty="0"/>
              <a:t>Granular visibility with ability to take different action</a:t>
            </a:r>
          </a:p>
          <a:p>
            <a:pPr lvl="1"/>
            <a:r>
              <a:rPr lang="en-US" sz="2200" dirty="0"/>
              <a:t>Allow access while monitoring the session and/or limit specific session activities</a:t>
            </a:r>
            <a:endParaRPr lang="nb-NO" sz="2200" dirty="0"/>
          </a:p>
        </p:txBody>
      </p:sp>
    </p:spTree>
    <p:extLst>
      <p:ext uri="{BB962C8B-B14F-4D97-AF65-F5344CB8AC3E}">
        <p14:creationId xmlns:p14="http://schemas.microsoft.com/office/powerpoint/2010/main" val="250353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solidFill>
                  <a:schemeClr val="bg1"/>
                </a:solidFill>
              </a:rPr>
              <a:t>Device Identification</a:t>
            </a:r>
            <a:endParaRPr lang="nb-NO" dirty="0">
              <a:solidFill>
                <a:schemeClr val="bg1"/>
              </a:solidFill>
            </a:endParaRPr>
          </a:p>
        </p:txBody>
      </p:sp>
      <p:pic>
        <p:nvPicPr>
          <p:cNvPr id="3" name="Picture 2">
            <a:extLst>
              <a:ext uri="{FF2B5EF4-FFF2-40B4-BE49-F238E27FC236}">
                <a16:creationId xmlns:a16="http://schemas.microsoft.com/office/drawing/2014/main" id="{E16E1471-9F91-47E0-95E2-9F6CD977079E}"/>
              </a:ext>
            </a:extLst>
          </p:cNvPr>
          <p:cNvPicPr>
            <a:picLocks noChangeAspect="1"/>
          </p:cNvPicPr>
          <p:nvPr/>
        </p:nvPicPr>
        <p:blipFill>
          <a:blip r:embed="rId4"/>
          <a:stretch>
            <a:fillRect/>
          </a:stretch>
        </p:blipFill>
        <p:spPr>
          <a:xfrm>
            <a:off x="1118301" y="1347614"/>
            <a:ext cx="6907398" cy="3608001"/>
          </a:xfrm>
          <a:prstGeom prst="rect">
            <a:avLst/>
          </a:prstGeom>
        </p:spPr>
      </p:pic>
    </p:spTree>
    <p:extLst>
      <p:ext uri="{BB962C8B-B14F-4D97-AF65-F5344CB8AC3E}">
        <p14:creationId xmlns:p14="http://schemas.microsoft.com/office/powerpoint/2010/main" val="236714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Control Cloud Apps and Information Protection with Cloud App Security</a:t>
            </a:r>
            <a:endParaRPr lang="nb-NO" dirty="0"/>
          </a:p>
        </p:txBody>
      </p:sp>
      <p:sp>
        <p:nvSpPr>
          <p:cNvPr id="3" name="Text Placeholder 2">
            <a:extLst>
              <a:ext uri="{FF2B5EF4-FFF2-40B4-BE49-F238E27FC236}">
                <a16:creationId xmlns:a16="http://schemas.microsoft.com/office/drawing/2014/main" id="{33CD6D30-D36B-42D4-ADDC-A531E2CDE80E}"/>
              </a:ext>
            </a:extLst>
          </p:cNvPr>
          <p:cNvSpPr txBox="1">
            <a:spLocks/>
          </p:cNvSpPr>
          <p:nvPr/>
        </p:nvSpPr>
        <p:spPr>
          <a:xfrm>
            <a:off x="395535" y="3589022"/>
            <a:ext cx="8424937" cy="15544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Segoe UI Light" panose="020B0502040204020203" pitchFamily="34" charset="0"/>
              </a:rPr>
              <a:t>Jan Vidar Elven | Microsoft MVP Enterprise Mobility</a:t>
            </a:r>
          </a:p>
          <a:p>
            <a:pPr marL="0" indent="0">
              <a:buNone/>
            </a:pPr>
            <a:r>
              <a:rPr lang="en-US" sz="2000" dirty="0">
                <a:latin typeface="Segoe UI Light" panose="020B0502040204020203" pitchFamily="34" charset="0"/>
              </a:rPr>
              <a:t>Cloud Architect @ Skill</a:t>
            </a:r>
          </a:p>
          <a:p>
            <a:pPr marL="0" indent="0">
              <a:buNone/>
            </a:pPr>
            <a:r>
              <a:rPr lang="en-US" sz="2000" dirty="0">
                <a:latin typeface="Segoe UI Light" panose="020B0502040204020203" pitchFamily="34" charset="0"/>
              </a:rPr>
              <a:t>@</a:t>
            </a:r>
            <a:r>
              <a:rPr lang="en-US" sz="2000" dirty="0" err="1">
                <a:latin typeface="Segoe UI Light" panose="020B0502040204020203" pitchFamily="34" charset="0"/>
              </a:rPr>
              <a:t>skillriver</a:t>
            </a:r>
            <a:r>
              <a:rPr lang="en-US" sz="2000" dirty="0">
                <a:latin typeface="Segoe UI Light" panose="020B0502040204020203" pitchFamily="34" charset="0"/>
              </a:rPr>
              <a:t> | </a:t>
            </a:r>
            <a:r>
              <a:rPr lang="en-US" sz="2000" dirty="0" err="1">
                <a:latin typeface="Segoe UI Light" panose="020B0502040204020203" pitchFamily="34" charset="0"/>
              </a:rPr>
              <a:t>gotoguy.blog</a:t>
            </a:r>
            <a:endParaRPr lang="en-US" sz="2000" dirty="0">
              <a:latin typeface="Segoe UI Light" panose="020B0502040204020203" pitchFamily="34" charset="0"/>
            </a:endParaRPr>
          </a:p>
        </p:txBody>
      </p:sp>
    </p:spTree>
    <p:extLst>
      <p:ext uri="{BB962C8B-B14F-4D97-AF65-F5344CB8AC3E}">
        <p14:creationId xmlns:p14="http://schemas.microsoft.com/office/powerpoint/2010/main" val="4130912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solidFill>
                  <a:schemeClr val="bg1"/>
                </a:solidFill>
              </a:rPr>
              <a:t>DEMO</a:t>
            </a:r>
            <a:endParaRPr lang="nb-NO" dirty="0">
              <a:solidFill>
                <a:schemeClr val="bg1"/>
              </a:solidFill>
            </a:endParaRPr>
          </a:p>
        </p:txBody>
      </p:sp>
      <p:sp>
        <p:nvSpPr>
          <p:cNvPr id="7" name="TextBox 6">
            <a:extLst>
              <a:ext uri="{FF2B5EF4-FFF2-40B4-BE49-F238E27FC236}">
                <a16:creationId xmlns:a16="http://schemas.microsoft.com/office/drawing/2014/main" id="{720FD87D-9EFF-4416-9E9A-BFE4BDD68851}"/>
              </a:ext>
            </a:extLst>
          </p:cNvPr>
          <p:cNvSpPr txBox="1"/>
          <p:nvPr/>
        </p:nvSpPr>
        <p:spPr>
          <a:xfrm>
            <a:off x="899592" y="1923678"/>
            <a:ext cx="7344816" cy="954107"/>
          </a:xfrm>
          <a:prstGeom prst="rect">
            <a:avLst/>
          </a:prstGeom>
          <a:noFill/>
        </p:spPr>
        <p:txBody>
          <a:bodyPr wrap="square" rtlCol="0">
            <a:spAutoFit/>
          </a:bodyPr>
          <a:lstStyle/>
          <a:p>
            <a:r>
              <a:rPr lang="en-US" sz="2800" dirty="0">
                <a:solidFill>
                  <a:schemeClr val="bg1"/>
                </a:solidFill>
              </a:rPr>
              <a:t>https://aad.portal.azure.com</a:t>
            </a:r>
            <a:endParaRPr lang="nb-NO" sz="2800" dirty="0">
              <a:solidFill>
                <a:schemeClr val="bg1"/>
              </a:solidFill>
            </a:endParaRPr>
          </a:p>
          <a:p>
            <a:r>
              <a:rPr lang="nb-NO" sz="2800" dirty="0">
                <a:solidFill>
                  <a:schemeClr val="bg1"/>
                </a:solidFill>
              </a:rPr>
              <a:t>https://portal.cloudappsecurity.com/</a:t>
            </a:r>
          </a:p>
        </p:txBody>
      </p:sp>
    </p:spTree>
    <p:extLst>
      <p:ext uri="{BB962C8B-B14F-4D97-AF65-F5344CB8AC3E}">
        <p14:creationId xmlns:p14="http://schemas.microsoft.com/office/powerpoint/2010/main" val="318049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Resources</a:t>
            </a:r>
          </a:p>
        </p:txBody>
      </p:sp>
      <p:sp>
        <p:nvSpPr>
          <p:cNvPr id="3" name="Plassholder for tekst 2"/>
          <p:cNvSpPr>
            <a:spLocks noGrp="1"/>
          </p:cNvSpPr>
          <p:nvPr>
            <p:ph type="body" sz="quarter" idx="10"/>
          </p:nvPr>
        </p:nvSpPr>
        <p:spPr/>
        <p:txBody>
          <a:bodyPr/>
          <a:lstStyle/>
          <a:p>
            <a:pPr marL="0" indent="0" algn="ctr">
              <a:buNone/>
            </a:pPr>
            <a:r>
              <a:rPr lang="nb-NO" dirty="0"/>
              <a:t>Slides and demos from the conference will be available at github.com/nordicinfrastructureconference/2018 (bit.ly/2y7JhA3)</a:t>
            </a:r>
          </a:p>
        </p:txBody>
      </p:sp>
      <p:sp>
        <p:nvSpPr>
          <p:cNvPr id="4" name="Text Placeholder 2">
            <a:extLst>
              <a:ext uri="{FF2B5EF4-FFF2-40B4-BE49-F238E27FC236}">
                <a16:creationId xmlns:a16="http://schemas.microsoft.com/office/drawing/2014/main" id="{3725DD32-65D0-4FEB-8FBE-99BBB0C4A907}"/>
              </a:ext>
            </a:extLst>
          </p:cNvPr>
          <p:cNvSpPr txBox="1">
            <a:spLocks/>
          </p:cNvSpPr>
          <p:nvPr/>
        </p:nvSpPr>
        <p:spPr>
          <a:xfrm>
            <a:off x="395535" y="2571750"/>
            <a:ext cx="8424937" cy="257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Segoe UI Light" panose="020B0502040204020203" pitchFamily="34" charset="0"/>
                <a:hlinkClick r:id="rId3"/>
              </a:rPr>
              <a:t>https://docs.microsoft.com/en-us/cloud-app-security/azip-integration</a:t>
            </a:r>
            <a:endParaRPr lang="en-US" sz="2000" dirty="0">
              <a:latin typeface="Segoe UI Light" panose="020B0502040204020203" pitchFamily="34" charset="0"/>
            </a:endParaRPr>
          </a:p>
          <a:p>
            <a:pPr marL="0" indent="0">
              <a:buNone/>
            </a:pPr>
            <a:r>
              <a:rPr lang="en-US" sz="2000" dirty="0">
                <a:latin typeface="Segoe UI Light" panose="020B0502040204020203" pitchFamily="34" charset="0"/>
                <a:hlinkClick r:id="rId4"/>
              </a:rPr>
              <a:t>https://docs.microsoft.com/en-us/cloud-app-security/proxy-deployment-aad</a:t>
            </a:r>
            <a:endParaRPr lang="en-US" sz="2000" dirty="0">
              <a:latin typeface="Segoe UI Light" panose="020B0502040204020203" pitchFamily="34" charset="0"/>
            </a:endParaRPr>
          </a:p>
          <a:p>
            <a:pPr marL="0" indent="0">
              <a:buNone/>
            </a:pPr>
            <a:endParaRPr lang="en-US" sz="2000" dirty="0">
              <a:latin typeface="Segoe UI Light" panose="020B0502040204020203" pitchFamily="34" charset="0"/>
            </a:endParaRPr>
          </a:p>
          <a:p>
            <a:pPr marL="0" indent="0">
              <a:buNone/>
            </a:pPr>
            <a:r>
              <a:rPr lang="en-US" sz="2000" dirty="0">
                <a:latin typeface="Segoe UI Light" panose="020B0502040204020203" pitchFamily="34" charset="0"/>
              </a:rPr>
              <a:t>@</a:t>
            </a:r>
            <a:r>
              <a:rPr lang="en-US" sz="2000" dirty="0" err="1">
                <a:latin typeface="Segoe UI Light" panose="020B0502040204020203" pitchFamily="34" charset="0"/>
              </a:rPr>
              <a:t>skillriver</a:t>
            </a:r>
            <a:r>
              <a:rPr lang="en-US" sz="2000" dirty="0">
                <a:latin typeface="Segoe UI Light" panose="020B0502040204020203" pitchFamily="34" charset="0"/>
              </a:rPr>
              <a:t> | </a:t>
            </a:r>
            <a:r>
              <a:rPr lang="en-US" sz="2000" dirty="0" err="1">
                <a:latin typeface="Segoe UI Light" panose="020B0502040204020203" pitchFamily="34" charset="0"/>
              </a:rPr>
              <a:t>gotoguy.blog</a:t>
            </a:r>
            <a:endParaRPr lang="en-US" sz="2000" dirty="0">
              <a:latin typeface="Segoe UI Light" panose="020B0502040204020203" pitchFamily="34" charset="0"/>
            </a:endParaRPr>
          </a:p>
        </p:txBody>
      </p:sp>
    </p:spTree>
    <p:extLst>
      <p:ext uri="{BB962C8B-B14F-4D97-AF65-F5344CB8AC3E}">
        <p14:creationId xmlns:p14="http://schemas.microsoft.com/office/powerpoint/2010/main" val="58567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9FD660-C160-4A1A-9C7B-1BD64B4455AE}"/>
              </a:ext>
            </a:extLst>
          </p:cNvPr>
          <p:cNvSpPr>
            <a:spLocks noGrp="1"/>
          </p:cNvSpPr>
          <p:nvPr>
            <p:ph type="title"/>
          </p:nvPr>
        </p:nvSpPr>
        <p:spPr/>
        <p:txBody>
          <a:bodyPr>
            <a:normAutofit fontScale="90000"/>
          </a:bodyPr>
          <a:lstStyle/>
          <a:p>
            <a:r>
              <a:rPr lang="en-US" dirty="0"/>
              <a:t>Supporting your EU GDPR Compliance Journey</a:t>
            </a:r>
            <a:endParaRPr lang="nb-NO" dirty="0"/>
          </a:p>
        </p:txBody>
      </p:sp>
      <p:pic>
        <p:nvPicPr>
          <p:cNvPr id="6" name="Picture 5">
            <a:extLst>
              <a:ext uri="{FF2B5EF4-FFF2-40B4-BE49-F238E27FC236}">
                <a16:creationId xmlns:a16="http://schemas.microsoft.com/office/drawing/2014/main" id="{F0F01F14-2398-4180-86B9-DDC899430689}"/>
              </a:ext>
            </a:extLst>
          </p:cNvPr>
          <p:cNvPicPr>
            <a:picLocks noChangeAspect="1"/>
          </p:cNvPicPr>
          <p:nvPr/>
        </p:nvPicPr>
        <p:blipFill>
          <a:blip r:embed="rId3"/>
          <a:stretch>
            <a:fillRect/>
          </a:stretch>
        </p:blipFill>
        <p:spPr>
          <a:xfrm>
            <a:off x="2169" y="0"/>
            <a:ext cx="9141831" cy="5144720"/>
          </a:xfrm>
          <a:prstGeom prst="rect">
            <a:avLst/>
          </a:prstGeom>
        </p:spPr>
      </p:pic>
    </p:spTree>
    <p:extLst>
      <p:ext uri="{BB962C8B-B14F-4D97-AF65-F5344CB8AC3E}">
        <p14:creationId xmlns:p14="http://schemas.microsoft.com/office/powerpoint/2010/main" val="175584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1">
            <a:extLst>
              <a:ext uri="{FF2B5EF4-FFF2-40B4-BE49-F238E27FC236}">
                <a16:creationId xmlns:a16="http://schemas.microsoft.com/office/drawing/2014/main" id="{483BD8D8-6C66-411C-871D-A2977BA88630}"/>
              </a:ext>
            </a:extLst>
          </p:cNvPr>
          <p:cNvGrpSpPr/>
          <p:nvPr/>
        </p:nvGrpSpPr>
        <p:grpSpPr>
          <a:xfrm>
            <a:off x="6376812" y="2386063"/>
            <a:ext cx="873002" cy="873002"/>
            <a:chOff x="3873326" y="4741379"/>
            <a:chExt cx="914400" cy="914400"/>
          </a:xfrm>
        </p:grpSpPr>
        <p:sp>
          <p:nvSpPr>
            <p:cNvPr id="142" name="Oval 263">
              <a:extLst>
                <a:ext uri="{FF2B5EF4-FFF2-40B4-BE49-F238E27FC236}">
                  <a16:creationId xmlns:a16="http://schemas.microsoft.com/office/drawing/2014/main" id="{2C9D3785-AF38-4277-8298-EFEDB838D702}"/>
                </a:ext>
              </a:extLst>
            </p:cNvPr>
            <p:cNvSpPr/>
            <p:nvPr/>
          </p:nvSpPr>
          <p:spPr>
            <a:xfrm>
              <a:off x="3873326" y="4741379"/>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1822" tIns="105453" rIns="131822" bIns="105453" anchor="t" anchorCtr="1" compatLnSpc="1">
              <a:noAutofit/>
            </a:bodyPr>
            <a:lstStyle/>
            <a:p>
              <a:pPr algn="ctr" defTabSz="672068">
                <a:lnSpc>
                  <a:spcPct val="90000"/>
                </a:lnSpc>
                <a:defRPr sz="1800" b="0" i="0" u="none" strike="noStrike" kern="0" cap="none" spc="0" baseline="0">
                  <a:solidFill>
                    <a:srgbClr val="000000"/>
                  </a:solidFill>
                  <a:uFillTx/>
                </a:defRPr>
              </a:pPr>
              <a:endParaRPr lang="en-US" sz="3971">
                <a:solidFill>
                  <a:srgbClr val="000000"/>
                </a:solidFill>
                <a:latin typeface="Segoe UI Semilight"/>
                <a:ea typeface="Segoe UI" pitchFamily="34"/>
                <a:cs typeface="Segoe UI" pitchFamily="34"/>
              </a:endParaRPr>
            </a:p>
          </p:txBody>
        </p:sp>
        <p:grpSp>
          <p:nvGrpSpPr>
            <p:cNvPr id="143" name="Group 264">
              <a:extLst>
                <a:ext uri="{FF2B5EF4-FFF2-40B4-BE49-F238E27FC236}">
                  <a16:creationId xmlns:a16="http://schemas.microsoft.com/office/drawing/2014/main" id="{EB9E22E5-2F9B-4A28-BF9E-B02B35607804}"/>
                </a:ext>
              </a:extLst>
            </p:cNvPr>
            <p:cNvGrpSpPr/>
            <p:nvPr/>
          </p:nvGrpSpPr>
          <p:grpSpPr>
            <a:xfrm>
              <a:off x="4056206" y="4928182"/>
              <a:ext cx="548640" cy="540776"/>
              <a:chOff x="6560646" y="3221303"/>
              <a:chExt cx="548640" cy="540776"/>
            </a:xfrm>
          </p:grpSpPr>
          <p:sp>
            <p:nvSpPr>
              <p:cNvPr id="144" name="Freeform 44">
                <a:extLst>
                  <a:ext uri="{FF2B5EF4-FFF2-40B4-BE49-F238E27FC236}">
                    <a16:creationId xmlns:a16="http://schemas.microsoft.com/office/drawing/2014/main" id="{9DAEDCCF-04C2-4FB8-84B8-248FBDCAB8FD}"/>
                  </a:ext>
                </a:extLst>
              </p:cNvPr>
              <p:cNvSpPr/>
              <p:nvPr/>
            </p:nvSpPr>
            <p:spPr>
              <a:xfrm>
                <a:off x="6560646" y="3221303"/>
                <a:ext cx="201643" cy="219977"/>
              </a:xfrm>
              <a:custGeom>
                <a:avLst/>
                <a:gdLst>
                  <a:gd name="f0" fmla="val 10800000"/>
                  <a:gd name="f1" fmla="val 5400000"/>
                  <a:gd name="f2" fmla="val 180"/>
                  <a:gd name="f3" fmla="val w"/>
                  <a:gd name="f4" fmla="val h"/>
                  <a:gd name="f5" fmla="val 0"/>
                  <a:gd name="f6" fmla="val 82"/>
                  <a:gd name="f7" fmla="val 76"/>
                  <a:gd name="f8" fmla="val 79"/>
                  <a:gd name="f9" fmla="val 6"/>
                  <a:gd name="f10" fmla="val 2"/>
                  <a:gd name="f11" fmla="val 5"/>
                  <a:gd name="f12" fmla="+- 0 0 -90"/>
                  <a:gd name="f13" fmla="*/ f3 1 82"/>
                  <a:gd name="f14" fmla="*/ f4 1 82"/>
                  <a:gd name="f15" fmla="val f5"/>
                  <a:gd name="f16" fmla="val f6"/>
                  <a:gd name="f17" fmla="*/ f12 f0 1"/>
                  <a:gd name="f18" fmla="+- f16 0 f15"/>
                  <a:gd name="f19" fmla="*/ f17 1 f2"/>
                  <a:gd name="f20" fmla="*/ f18 1 82"/>
                  <a:gd name="f21" fmla="*/ 82 f18 1"/>
                  <a:gd name="f22" fmla="*/ 76 f18 1"/>
                  <a:gd name="f23" fmla="*/ 6 f18 1"/>
                  <a:gd name="f24" fmla="*/ 0 f18 1"/>
                  <a:gd name="f25" fmla="*/ 5 f18 1"/>
                  <a:gd name="f26" fmla="+- f19 0 f1"/>
                  <a:gd name="f27" fmla="*/ f21 1 82"/>
                  <a:gd name="f28" fmla="*/ f22 1 82"/>
                  <a:gd name="f29" fmla="*/ f23 1 82"/>
                  <a:gd name="f30" fmla="*/ f24 1 82"/>
                  <a:gd name="f31" fmla="*/ f25 1 82"/>
                  <a:gd name="f32" fmla="*/ 0 1 f20"/>
                  <a:gd name="f33" fmla="*/ f16 1 f20"/>
                  <a:gd name="f34" fmla="*/ f27 1 f20"/>
                  <a:gd name="f35" fmla="*/ f28 1 f20"/>
                  <a:gd name="f36" fmla="*/ f29 1 f20"/>
                  <a:gd name="f37" fmla="*/ f30 1 f20"/>
                  <a:gd name="f38" fmla="*/ f31 1 f20"/>
                  <a:gd name="f39" fmla="*/ f32 f13 1"/>
                  <a:gd name="f40" fmla="*/ f33 f13 1"/>
                  <a:gd name="f41" fmla="*/ f33 f14 1"/>
                  <a:gd name="f42" fmla="*/ f32 f14 1"/>
                  <a:gd name="f43" fmla="*/ f34 f13 1"/>
                  <a:gd name="f44" fmla="*/ f35 f14 1"/>
                  <a:gd name="f45" fmla="*/ f35 f13 1"/>
                  <a:gd name="f46" fmla="*/ f34 f14 1"/>
                  <a:gd name="f47" fmla="*/ f36 f13 1"/>
                  <a:gd name="f48" fmla="*/ f37 f13 1"/>
                  <a:gd name="f49" fmla="*/ f38 f14 1"/>
                  <a:gd name="f50" fmla="*/ f37 f14 1"/>
                </a:gdLst>
                <a:ahLst/>
                <a:cxnLst>
                  <a:cxn ang="3cd4">
                    <a:pos x="hc" y="t"/>
                  </a:cxn>
                  <a:cxn ang="0">
                    <a:pos x="r" y="vc"/>
                  </a:cxn>
                  <a:cxn ang="cd4">
                    <a:pos x="hc" y="b"/>
                  </a:cxn>
                  <a:cxn ang="cd2">
                    <a:pos x="l" y="vc"/>
                  </a:cxn>
                  <a:cxn ang="f26">
                    <a:pos x="f43" y="f44"/>
                  </a:cxn>
                  <a:cxn ang="f26">
                    <a:pos x="f45" y="f46"/>
                  </a:cxn>
                  <a:cxn ang="f26">
                    <a:pos x="f47" y="f46"/>
                  </a:cxn>
                  <a:cxn ang="f26">
                    <a:pos x="f48" y="f44"/>
                  </a:cxn>
                  <a:cxn ang="f26">
                    <a:pos x="f48" y="f49"/>
                  </a:cxn>
                  <a:cxn ang="f26">
                    <a:pos x="f47" y="f50"/>
                  </a:cxn>
                  <a:cxn ang="f26">
                    <a:pos x="f45" y="f50"/>
                  </a:cxn>
                  <a:cxn ang="f26">
                    <a:pos x="f43" y="f49"/>
                  </a:cxn>
                  <a:cxn ang="f26">
                    <a:pos x="f43" y="f44"/>
                  </a:cxn>
                </a:cxnLst>
                <a:rect l="f39" t="f42" r="f40" b="f41"/>
                <a:pathLst>
                  <a:path w="82" h="82">
                    <a:moveTo>
                      <a:pt x="f6" y="f7"/>
                    </a:moveTo>
                    <a:cubicBezTo>
                      <a:pt x="f6" y="f8"/>
                      <a:pt x="f8" y="f6"/>
                      <a:pt x="f7" y="f6"/>
                    </a:cubicBezTo>
                    <a:cubicBezTo>
                      <a:pt x="f9" y="f6"/>
                      <a:pt x="f9" y="f6"/>
                      <a:pt x="f9" y="f6"/>
                    </a:cubicBezTo>
                    <a:cubicBezTo>
                      <a:pt x="f10" y="f6"/>
                      <a:pt x="f5" y="f8"/>
                      <a:pt x="f5" y="f7"/>
                    </a:cubicBezTo>
                    <a:cubicBezTo>
                      <a:pt x="f5" y="f11"/>
                      <a:pt x="f5" y="f11"/>
                      <a:pt x="f5" y="f11"/>
                    </a:cubicBezTo>
                    <a:cubicBezTo>
                      <a:pt x="f5" y="f10"/>
                      <a:pt x="f10" y="f5"/>
                      <a:pt x="f9" y="f5"/>
                    </a:cubicBezTo>
                    <a:cubicBezTo>
                      <a:pt x="f7" y="f5"/>
                      <a:pt x="f7" y="f5"/>
                      <a:pt x="f7" y="f5"/>
                    </a:cubicBezTo>
                    <a:cubicBezTo>
                      <a:pt x="f8" y="f5"/>
                      <a:pt x="f6" y="f10"/>
                      <a:pt x="f6" y="f11"/>
                    </a:cubicBezTo>
                    <a:lnTo>
                      <a:pt x="f6" y="f7"/>
                    </a:lnTo>
                    <a:close/>
                  </a:path>
                </a:pathLst>
              </a:custGeom>
              <a:solidFill>
                <a:srgbClr val="FFFFFF"/>
              </a:solid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45" name="Freeform 45">
                <a:extLst>
                  <a:ext uri="{FF2B5EF4-FFF2-40B4-BE49-F238E27FC236}">
                    <a16:creationId xmlns:a16="http://schemas.microsoft.com/office/drawing/2014/main" id="{0451B549-D2B1-41C8-B562-0369D0A44753}"/>
                  </a:ext>
                </a:extLst>
              </p:cNvPr>
              <p:cNvSpPr/>
              <p:nvPr/>
            </p:nvSpPr>
            <p:spPr>
              <a:xfrm>
                <a:off x="6560646" y="3477947"/>
                <a:ext cx="201643" cy="109993"/>
              </a:xfrm>
              <a:custGeom>
                <a:avLst/>
                <a:gdLst>
                  <a:gd name="f0" fmla="val 10800000"/>
                  <a:gd name="f1" fmla="val 5400000"/>
                  <a:gd name="f2" fmla="val 180"/>
                  <a:gd name="f3" fmla="val w"/>
                  <a:gd name="f4" fmla="val h"/>
                  <a:gd name="f5" fmla="val 0"/>
                  <a:gd name="f6" fmla="val 82"/>
                  <a:gd name="f7" fmla="val 41"/>
                  <a:gd name="f8" fmla="val 38"/>
                  <a:gd name="f9" fmla="val 39"/>
                  <a:gd name="f10" fmla="val 79"/>
                  <a:gd name="f11" fmla="val 76"/>
                  <a:gd name="f12" fmla="val 6"/>
                  <a:gd name="f13" fmla="val 2"/>
                  <a:gd name="f14" fmla="val 3"/>
                  <a:gd name="f15" fmla="val 1"/>
                  <a:gd name="f16" fmla="+- 0 0 -90"/>
                  <a:gd name="f17" fmla="*/ f3 1 82"/>
                  <a:gd name="f18" fmla="*/ f4 1 41"/>
                  <a:gd name="f19" fmla="val f5"/>
                  <a:gd name="f20" fmla="val f6"/>
                  <a:gd name="f21" fmla="val f7"/>
                  <a:gd name="f22" fmla="*/ f16 f0 1"/>
                  <a:gd name="f23" fmla="+- f21 0 f19"/>
                  <a:gd name="f24" fmla="+- f20 0 f19"/>
                  <a:gd name="f25" fmla="*/ f22 1 f2"/>
                  <a:gd name="f26" fmla="*/ f24 1 82"/>
                  <a:gd name="f27" fmla="*/ f23 1 41"/>
                  <a:gd name="f28" fmla="*/ 82 f24 1"/>
                  <a:gd name="f29" fmla="*/ 38 f23 1"/>
                  <a:gd name="f30" fmla="*/ 76 f24 1"/>
                  <a:gd name="f31" fmla="*/ 41 f23 1"/>
                  <a:gd name="f32" fmla="*/ 6 f24 1"/>
                  <a:gd name="f33" fmla="*/ 0 f24 1"/>
                  <a:gd name="f34" fmla="*/ 3 f23 1"/>
                  <a:gd name="f35" fmla="*/ 0 f23 1"/>
                  <a:gd name="f36" fmla="+- f25 0 f1"/>
                  <a:gd name="f37" fmla="*/ f28 1 82"/>
                  <a:gd name="f38" fmla="*/ f29 1 41"/>
                  <a:gd name="f39" fmla="*/ f30 1 82"/>
                  <a:gd name="f40" fmla="*/ f31 1 41"/>
                  <a:gd name="f41" fmla="*/ f32 1 82"/>
                  <a:gd name="f42" fmla="*/ f33 1 82"/>
                  <a:gd name="f43" fmla="*/ f34 1 41"/>
                  <a:gd name="f44" fmla="*/ f35 1 41"/>
                  <a:gd name="f45" fmla="*/ 0 1 f26"/>
                  <a:gd name="f46" fmla="*/ f20 1 f26"/>
                  <a:gd name="f47" fmla="*/ 0 1 f27"/>
                  <a:gd name="f48" fmla="*/ f21 1 f27"/>
                  <a:gd name="f49" fmla="*/ f37 1 f26"/>
                  <a:gd name="f50" fmla="*/ f38 1 f27"/>
                  <a:gd name="f51" fmla="*/ f39 1 f26"/>
                  <a:gd name="f52" fmla="*/ f40 1 f27"/>
                  <a:gd name="f53" fmla="*/ f41 1 f26"/>
                  <a:gd name="f54" fmla="*/ f42 1 f26"/>
                  <a:gd name="f55" fmla="*/ f43 1 f27"/>
                  <a:gd name="f56" fmla="*/ f44 1 f27"/>
                  <a:gd name="f57" fmla="*/ f45 f17 1"/>
                  <a:gd name="f58" fmla="*/ f46 f17 1"/>
                  <a:gd name="f59" fmla="*/ f48 f18 1"/>
                  <a:gd name="f60" fmla="*/ f47 f18 1"/>
                  <a:gd name="f61" fmla="*/ f49 f17 1"/>
                  <a:gd name="f62" fmla="*/ f50 f18 1"/>
                  <a:gd name="f63" fmla="*/ f51 f17 1"/>
                  <a:gd name="f64" fmla="*/ f52 f18 1"/>
                  <a:gd name="f65" fmla="*/ f53 f17 1"/>
                  <a:gd name="f66" fmla="*/ f54 f17 1"/>
                  <a:gd name="f67" fmla="*/ f55 f18 1"/>
                  <a:gd name="f68" fmla="*/ f56 f18 1"/>
                </a:gdLst>
                <a:ahLst/>
                <a:cxnLst>
                  <a:cxn ang="3cd4">
                    <a:pos x="hc" y="t"/>
                  </a:cxn>
                  <a:cxn ang="0">
                    <a:pos x="r" y="vc"/>
                  </a:cxn>
                  <a:cxn ang="cd4">
                    <a:pos x="hc" y="b"/>
                  </a:cxn>
                  <a:cxn ang="cd2">
                    <a:pos x="l" y="vc"/>
                  </a:cxn>
                  <a:cxn ang="f36">
                    <a:pos x="f61" y="f62"/>
                  </a:cxn>
                  <a:cxn ang="f36">
                    <a:pos x="f63" y="f64"/>
                  </a:cxn>
                  <a:cxn ang="f36">
                    <a:pos x="f65" y="f64"/>
                  </a:cxn>
                  <a:cxn ang="f36">
                    <a:pos x="f66" y="f62"/>
                  </a:cxn>
                  <a:cxn ang="f36">
                    <a:pos x="f66" y="f67"/>
                  </a:cxn>
                  <a:cxn ang="f36">
                    <a:pos x="f65" y="f68"/>
                  </a:cxn>
                  <a:cxn ang="f36">
                    <a:pos x="f63" y="f68"/>
                  </a:cxn>
                  <a:cxn ang="f36">
                    <a:pos x="f61" y="f67"/>
                  </a:cxn>
                  <a:cxn ang="f36">
                    <a:pos x="f61" y="f62"/>
                  </a:cxn>
                </a:cxnLst>
                <a:rect l="f57" t="f60" r="f58" b="f59"/>
                <a:pathLst>
                  <a:path w="82" h="41">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5"/>
                      <a:pt x="f13" y="f5"/>
                      <a:pt x="f12" y="f5"/>
                    </a:cubicBezTo>
                    <a:cubicBezTo>
                      <a:pt x="f11" y="f5"/>
                      <a:pt x="f11" y="f5"/>
                      <a:pt x="f11" y="f5"/>
                    </a:cubicBezTo>
                    <a:cubicBezTo>
                      <a:pt x="f10" y="f5"/>
                      <a:pt x="f6" y="f15"/>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46" name="Freeform 46">
                <a:extLst>
                  <a:ext uri="{FF2B5EF4-FFF2-40B4-BE49-F238E27FC236}">
                    <a16:creationId xmlns:a16="http://schemas.microsoft.com/office/drawing/2014/main" id="{CB994BA8-CB70-447E-9C31-6422943FF65A}"/>
                  </a:ext>
                </a:extLst>
              </p:cNvPr>
              <p:cNvSpPr/>
              <p:nvPr/>
            </p:nvSpPr>
            <p:spPr>
              <a:xfrm>
                <a:off x="6798957" y="3221303"/>
                <a:ext cx="310329" cy="366628"/>
              </a:xfrm>
              <a:custGeom>
                <a:avLst/>
                <a:gdLst>
                  <a:gd name="f0" fmla="val 10800000"/>
                  <a:gd name="f1" fmla="val 5400000"/>
                  <a:gd name="f2" fmla="val 180"/>
                  <a:gd name="f3" fmla="val w"/>
                  <a:gd name="f4" fmla="val h"/>
                  <a:gd name="f5" fmla="val 0"/>
                  <a:gd name="f6" fmla="val 126"/>
                  <a:gd name="f7" fmla="val 137"/>
                  <a:gd name="f8" fmla="val 127"/>
                  <a:gd name="f9" fmla="val 133"/>
                  <a:gd name="f10" fmla="val 122"/>
                  <a:gd name="f11" fmla="val 117"/>
                  <a:gd name="f12" fmla="val 9"/>
                  <a:gd name="f13" fmla="val 4"/>
                  <a:gd name="f14" fmla="+- 0 0 -90"/>
                  <a:gd name="f15" fmla="*/ f3 1 126"/>
                  <a:gd name="f16" fmla="*/ f4 1 137"/>
                  <a:gd name="f17" fmla="val f5"/>
                  <a:gd name="f18" fmla="val f6"/>
                  <a:gd name="f19" fmla="val f7"/>
                  <a:gd name="f20" fmla="*/ f14 f0 1"/>
                  <a:gd name="f21" fmla="+- f19 0 f17"/>
                  <a:gd name="f22" fmla="+- f18 0 f17"/>
                  <a:gd name="f23" fmla="*/ f20 1 f2"/>
                  <a:gd name="f24" fmla="*/ f22 1 126"/>
                  <a:gd name="f25" fmla="*/ f21 1 137"/>
                  <a:gd name="f26" fmla="*/ 126 f22 1"/>
                  <a:gd name="f27" fmla="*/ 127 f21 1"/>
                  <a:gd name="f28" fmla="*/ 117 f22 1"/>
                  <a:gd name="f29" fmla="*/ 137 f21 1"/>
                  <a:gd name="f30" fmla="*/ 9 f22 1"/>
                  <a:gd name="f31" fmla="*/ 0 f22 1"/>
                  <a:gd name="f32" fmla="*/ 9 f21 1"/>
                  <a:gd name="f33" fmla="*/ 0 f21 1"/>
                  <a:gd name="f34" fmla="+- f23 0 f1"/>
                  <a:gd name="f35" fmla="*/ f26 1 126"/>
                  <a:gd name="f36" fmla="*/ f27 1 137"/>
                  <a:gd name="f37" fmla="*/ f28 1 126"/>
                  <a:gd name="f38" fmla="*/ f29 1 137"/>
                  <a:gd name="f39" fmla="*/ f30 1 126"/>
                  <a:gd name="f40" fmla="*/ f31 1 126"/>
                  <a:gd name="f41" fmla="*/ f32 1 137"/>
                  <a:gd name="f42" fmla="*/ f33 1 137"/>
                  <a:gd name="f43" fmla="*/ 0 1 f24"/>
                  <a:gd name="f44" fmla="*/ f18 1 f24"/>
                  <a:gd name="f45" fmla="*/ 0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26" h="137">
                    <a:moveTo>
                      <a:pt x="f6" y="f8"/>
                    </a:moveTo>
                    <a:cubicBezTo>
                      <a:pt x="f6" y="f9"/>
                      <a:pt x="f10" y="f7"/>
                      <a:pt x="f11" y="f7"/>
                    </a:cubicBezTo>
                    <a:cubicBezTo>
                      <a:pt x="f12" y="f7"/>
                      <a:pt x="f12" y="f7"/>
                      <a:pt x="f12" y="f7"/>
                    </a:cubicBezTo>
                    <a:cubicBezTo>
                      <a:pt x="f13" y="f7"/>
                      <a:pt x="f5" y="f9"/>
                      <a:pt x="f5" y="f8"/>
                    </a:cubicBezTo>
                    <a:cubicBezTo>
                      <a:pt x="f5" y="f12"/>
                      <a:pt x="f5" y="f12"/>
                      <a:pt x="f5" y="f12"/>
                    </a:cubicBezTo>
                    <a:cubicBezTo>
                      <a:pt x="f5" y="f13"/>
                      <a:pt x="f13" y="f5"/>
                      <a:pt x="f12" y="f5"/>
                    </a:cubicBezTo>
                    <a:cubicBezTo>
                      <a:pt x="f11" y="f5"/>
                      <a:pt x="f11" y="f5"/>
                      <a:pt x="f11" y="f5"/>
                    </a:cubicBezTo>
                    <a:cubicBezTo>
                      <a:pt x="f10" y="f5"/>
                      <a:pt x="f6" y="f13"/>
                      <a:pt x="f6" y="f12"/>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47" name="Freeform 47">
                <a:extLst>
                  <a:ext uri="{FF2B5EF4-FFF2-40B4-BE49-F238E27FC236}">
                    <a16:creationId xmlns:a16="http://schemas.microsoft.com/office/drawing/2014/main" id="{D90E8DE2-D4D8-4D7F-8B61-7E3B4A93C660}"/>
                  </a:ext>
                </a:extLst>
              </p:cNvPr>
              <p:cNvSpPr/>
              <p:nvPr/>
            </p:nvSpPr>
            <p:spPr>
              <a:xfrm>
                <a:off x="6560646" y="3631137"/>
                <a:ext cx="548640" cy="130942"/>
              </a:xfrm>
              <a:custGeom>
                <a:avLst/>
                <a:gdLst>
                  <a:gd name="f0" fmla="val 10800000"/>
                  <a:gd name="f1" fmla="val 5400000"/>
                  <a:gd name="f2" fmla="val 180"/>
                  <a:gd name="f3" fmla="val w"/>
                  <a:gd name="f4" fmla="val h"/>
                  <a:gd name="f5" fmla="val 0"/>
                  <a:gd name="f6" fmla="val 223"/>
                  <a:gd name="f7" fmla="val 49"/>
                  <a:gd name="f8" fmla="val 46"/>
                  <a:gd name="f9" fmla="val 48"/>
                  <a:gd name="f10" fmla="val 216"/>
                  <a:gd name="f11" fmla="val 208"/>
                  <a:gd name="f12" fmla="val 15"/>
                  <a:gd name="f13" fmla="val 7"/>
                  <a:gd name="f14" fmla="val 3"/>
                  <a:gd name="f15" fmla="val 1"/>
                  <a:gd name="f16" fmla="+- 0 0 -90"/>
                  <a:gd name="f17" fmla="*/ f3 1 223"/>
                  <a:gd name="f18" fmla="*/ f4 1 49"/>
                  <a:gd name="f19" fmla="val f5"/>
                  <a:gd name="f20" fmla="val f6"/>
                  <a:gd name="f21" fmla="val f7"/>
                  <a:gd name="f22" fmla="*/ f16 f0 1"/>
                  <a:gd name="f23" fmla="+- f21 0 f19"/>
                  <a:gd name="f24" fmla="+- f20 0 f19"/>
                  <a:gd name="f25" fmla="*/ f22 1 f2"/>
                  <a:gd name="f26" fmla="*/ f24 1 223"/>
                  <a:gd name="f27" fmla="*/ f23 1 49"/>
                  <a:gd name="f28" fmla="*/ 223 f24 1"/>
                  <a:gd name="f29" fmla="*/ 46 f23 1"/>
                  <a:gd name="f30" fmla="*/ 208 f24 1"/>
                  <a:gd name="f31" fmla="*/ 49 f23 1"/>
                  <a:gd name="f32" fmla="*/ 15 f24 1"/>
                  <a:gd name="f33" fmla="*/ 0 f24 1"/>
                  <a:gd name="f34" fmla="*/ 3 f23 1"/>
                  <a:gd name="f35" fmla="*/ 0 f23 1"/>
                  <a:gd name="f36" fmla="+- f25 0 f1"/>
                  <a:gd name="f37" fmla="*/ f28 1 223"/>
                  <a:gd name="f38" fmla="*/ f29 1 49"/>
                  <a:gd name="f39" fmla="*/ f30 1 223"/>
                  <a:gd name="f40" fmla="*/ f31 1 49"/>
                  <a:gd name="f41" fmla="*/ f32 1 223"/>
                  <a:gd name="f42" fmla="*/ f33 1 223"/>
                  <a:gd name="f43" fmla="*/ f34 1 49"/>
                  <a:gd name="f44" fmla="*/ f35 1 49"/>
                  <a:gd name="f45" fmla="*/ 0 1 f26"/>
                  <a:gd name="f46" fmla="*/ f20 1 f26"/>
                  <a:gd name="f47" fmla="*/ 0 1 f27"/>
                  <a:gd name="f48" fmla="*/ f21 1 f27"/>
                  <a:gd name="f49" fmla="*/ f37 1 f26"/>
                  <a:gd name="f50" fmla="*/ f38 1 f27"/>
                  <a:gd name="f51" fmla="*/ f39 1 f26"/>
                  <a:gd name="f52" fmla="*/ f40 1 f27"/>
                  <a:gd name="f53" fmla="*/ f41 1 f26"/>
                  <a:gd name="f54" fmla="*/ f42 1 f26"/>
                  <a:gd name="f55" fmla="*/ f43 1 f27"/>
                  <a:gd name="f56" fmla="*/ f44 1 f27"/>
                  <a:gd name="f57" fmla="*/ f45 f17 1"/>
                  <a:gd name="f58" fmla="*/ f46 f17 1"/>
                  <a:gd name="f59" fmla="*/ f48 f18 1"/>
                  <a:gd name="f60" fmla="*/ f47 f18 1"/>
                  <a:gd name="f61" fmla="*/ f49 f17 1"/>
                  <a:gd name="f62" fmla="*/ f50 f18 1"/>
                  <a:gd name="f63" fmla="*/ f51 f17 1"/>
                  <a:gd name="f64" fmla="*/ f52 f18 1"/>
                  <a:gd name="f65" fmla="*/ f53 f17 1"/>
                  <a:gd name="f66" fmla="*/ f54 f17 1"/>
                  <a:gd name="f67" fmla="*/ f55 f18 1"/>
                  <a:gd name="f68" fmla="*/ f56 f18 1"/>
                </a:gdLst>
                <a:ahLst/>
                <a:cxnLst>
                  <a:cxn ang="3cd4">
                    <a:pos x="hc" y="t"/>
                  </a:cxn>
                  <a:cxn ang="0">
                    <a:pos x="r" y="vc"/>
                  </a:cxn>
                  <a:cxn ang="cd4">
                    <a:pos x="hc" y="b"/>
                  </a:cxn>
                  <a:cxn ang="cd2">
                    <a:pos x="l" y="vc"/>
                  </a:cxn>
                  <a:cxn ang="f36">
                    <a:pos x="f61" y="f62"/>
                  </a:cxn>
                  <a:cxn ang="f36">
                    <a:pos x="f63" y="f64"/>
                  </a:cxn>
                  <a:cxn ang="f36">
                    <a:pos x="f65" y="f64"/>
                  </a:cxn>
                  <a:cxn ang="f36">
                    <a:pos x="f66" y="f62"/>
                  </a:cxn>
                  <a:cxn ang="f36">
                    <a:pos x="f66" y="f67"/>
                  </a:cxn>
                  <a:cxn ang="f36">
                    <a:pos x="f65" y="f68"/>
                  </a:cxn>
                  <a:cxn ang="f36">
                    <a:pos x="f63" y="f68"/>
                  </a:cxn>
                  <a:cxn ang="f36">
                    <a:pos x="f61" y="f67"/>
                  </a:cxn>
                  <a:cxn ang="f36">
                    <a:pos x="f61" y="f62"/>
                  </a:cxn>
                </a:cxnLst>
                <a:rect l="f57" t="f60" r="f58" b="f59"/>
                <a:pathLst>
                  <a:path w="223" h="49">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5"/>
                      <a:pt x="f13" y="f5"/>
                      <a:pt x="f12" y="f5"/>
                    </a:cubicBezTo>
                    <a:cubicBezTo>
                      <a:pt x="f11" y="f5"/>
                      <a:pt x="f11" y="f5"/>
                      <a:pt x="f11" y="f5"/>
                    </a:cubicBezTo>
                    <a:cubicBezTo>
                      <a:pt x="f10" y="f5"/>
                      <a:pt x="f6" y="f15"/>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grpSp>
      </p:grpSp>
      <p:grpSp>
        <p:nvGrpSpPr>
          <p:cNvPr id="157" name="2">
            <a:extLst>
              <a:ext uri="{FF2B5EF4-FFF2-40B4-BE49-F238E27FC236}">
                <a16:creationId xmlns:a16="http://schemas.microsoft.com/office/drawing/2014/main" id="{932D4594-AF33-4DE6-AA9E-A56EAE0C9898}"/>
              </a:ext>
            </a:extLst>
          </p:cNvPr>
          <p:cNvGrpSpPr/>
          <p:nvPr/>
        </p:nvGrpSpPr>
        <p:grpSpPr>
          <a:xfrm>
            <a:off x="6376812" y="2386063"/>
            <a:ext cx="873002" cy="873002"/>
            <a:chOff x="7611227" y="3034500"/>
            <a:chExt cx="914400" cy="914400"/>
          </a:xfrm>
        </p:grpSpPr>
        <p:sp>
          <p:nvSpPr>
            <p:cNvPr id="158" name="Oval 236">
              <a:extLst>
                <a:ext uri="{FF2B5EF4-FFF2-40B4-BE49-F238E27FC236}">
                  <a16:creationId xmlns:a16="http://schemas.microsoft.com/office/drawing/2014/main" id="{90DE6E62-1ED6-47B8-8AAA-D971ABBEA1A3}"/>
                </a:ext>
              </a:extLst>
            </p:cNvPr>
            <p:cNvSpPr/>
            <p:nvPr/>
          </p:nvSpPr>
          <p:spPr>
            <a:xfrm>
              <a:off x="7611227" y="3034500"/>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4464" tIns="107571" rIns="134464" bIns="107571" anchor="t" anchorCtr="1" compatLnSpc="1">
              <a:noAutofit/>
            </a:bodyPr>
            <a:lstStyle/>
            <a:p>
              <a:pPr algn="ctr" defTabSz="685574">
                <a:lnSpc>
                  <a:spcPct val="90000"/>
                </a:lnSpc>
                <a:defRPr sz="1800" b="0" i="0" u="none" strike="noStrike" kern="0" cap="none" spc="0" baseline="0">
                  <a:solidFill>
                    <a:srgbClr val="000000"/>
                  </a:solidFill>
                  <a:uFillTx/>
                </a:defRPr>
              </a:pPr>
              <a:endParaRPr lang="en-US" sz="1765">
                <a:solidFill>
                  <a:srgbClr val="000000"/>
                </a:solidFill>
                <a:latin typeface="Segoe UI Semilight"/>
                <a:ea typeface="Segoe UI" pitchFamily="34"/>
                <a:cs typeface="Segoe UI" pitchFamily="34"/>
              </a:endParaRPr>
            </a:p>
          </p:txBody>
        </p:sp>
        <p:grpSp>
          <p:nvGrpSpPr>
            <p:cNvPr id="159" name="Group 237">
              <a:extLst>
                <a:ext uri="{FF2B5EF4-FFF2-40B4-BE49-F238E27FC236}">
                  <a16:creationId xmlns:a16="http://schemas.microsoft.com/office/drawing/2014/main" id="{44F9E774-0A2F-419F-A9A0-01EE879D9357}"/>
                </a:ext>
              </a:extLst>
            </p:cNvPr>
            <p:cNvGrpSpPr/>
            <p:nvPr/>
          </p:nvGrpSpPr>
          <p:grpSpPr>
            <a:xfrm>
              <a:off x="7839827" y="3188869"/>
              <a:ext cx="457200" cy="605661"/>
              <a:chOff x="7839827" y="3188869"/>
              <a:chExt cx="457200" cy="605661"/>
            </a:xfrm>
          </p:grpSpPr>
          <p:sp>
            <p:nvSpPr>
              <p:cNvPr id="160" name="Freeform 29">
                <a:extLst>
                  <a:ext uri="{FF2B5EF4-FFF2-40B4-BE49-F238E27FC236}">
                    <a16:creationId xmlns:a16="http://schemas.microsoft.com/office/drawing/2014/main" id="{3730E4DB-EA7F-4871-B2D1-D060AF6949CE}"/>
                  </a:ext>
                </a:extLst>
              </p:cNvPr>
              <p:cNvSpPr/>
              <p:nvPr/>
            </p:nvSpPr>
            <p:spPr>
              <a:xfrm>
                <a:off x="7839827" y="3188869"/>
                <a:ext cx="457200" cy="605661"/>
              </a:xfrm>
              <a:custGeom>
                <a:avLst/>
                <a:gdLst>
                  <a:gd name="f0" fmla="val 10800000"/>
                  <a:gd name="f1" fmla="val 5400000"/>
                  <a:gd name="f2" fmla="val 180"/>
                  <a:gd name="f3" fmla="val w"/>
                  <a:gd name="f4" fmla="val h"/>
                  <a:gd name="f5" fmla="val 0"/>
                  <a:gd name="f6" fmla="val 172"/>
                  <a:gd name="f7" fmla="val 228"/>
                  <a:gd name="f8" fmla="val 13"/>
                  <a:gd name="f9" fmla="val 6"/>
                  <a:gd name="f10" fmla="val 5"/>
                  <a:gd name="f11" fmla="val 12"/>
                  <a:gd name="f12" fmla="val 216"/>
                  <a:gd name="f13" fmla="val 223"/>
                  <a:gd name="f14" fmla="val 159"/>
                  <a:gd name="f15" fmla="val 166"/>
                  <a:gd name="f16" fmla="val 59"/>
                  <a:gd name="f17" fmla="val 110"/>
                  <a:gd name="f18" fmla="+- 0 0 -90"/>
                  <a:gd name="f19" fmla="*/ f3 1 172"/>
                  <a:gd name="f20" fmla="*/ f4 1 228"/>
                  <a:gd name="f21" fmla="val f5"/>
                  <a:gd name="f22" fmla="val f6"/>
                  <a:gd name="f23" fmla="val f7"/>
                  <a:gd name="f24" fmla="*/ f18 f0 1"/>
                  <a:gd name="f25" fmla="+- f23 0 f21"/>
                  <a:gd name="f26" fmla="+- f22 0 f21"/>
                  <a:gd name="f27" fmla="*/ f24 1 f2"/>
                  <a:gd name="f28" fmla="*/ f26 1 172"/>
                  <a:gd name="f29" fmla="*/ f25 1 228"/>
                  <a:gd name="f30" fmla="*/ 13 f26 1"/>
                  <a:gd name="f31" fmla="*/ 0 f25 1"/>
                  <a:gd name="f32" fmla="*/ 0 f26 1"/>
                  <a:gd name="f33" fmla="*/ 12 f25 1"/>
                  <a:gd name="f34" fmla="*/ 216 f25 1"/>
                  <a:gd name="f35" fmla="*/ 228 f25 1"/>
                  <a:gd name="f36" fmla="*/ 159 f26 1"/>
                  <a:gd name="f37" fmla="*/ 172 f26 1"/>
                  <a:gd name="f38" fmla="*/ 59 f25 1"/>
                  <a:gd name="f39" fmla="*/ 110 f26 1"/>
                  <a:gd name="f40" fmla="+- f27 0 f1"/>
                  <a:gd name="f41" fmla="*/ f30 1 172"/>
                  <a:gd name="f42" fmla="*/ f31 1 228"/>
                  <a:gd name="f43" fmla="*/ f32 1 172"/>
                  <a:gd name="f44" fmla="*/ f33 1 228"/>
                  <a:gd name="f45" fmla="*/ f34 1 228"/>
                  <a:gd name="f46" fmla="*/ f35 1 228"/>
                  <a:gd name="f47" fmla="*/ f36 1 172"/>
                  <a:gd name="f48" fmla="*/ f37 1 172"/>
                  <a:gd name="f49" fmla="*/ f38 1 228"/>
                  <a:gd name="f50" fmla="*/ f39 1 172"/>
                  <a:gd name="f51" fmla="*/ 0 1 f28"/>
                  <a:gd name="f52" fmla="*/ f22 1 f28"/>
                  <a:gd name="f53" fmla="*/ 0 1 f29"/>
                  <a:gd name="f54" fmla="*/ f23 1 f29"/>
                  <a:gd name="f55" fmla="*/ f41 1 f28"/>
                  <a:gd name="f56" fmla="*/ f42 1 f29"/>
                  <a:gd name="f57" fmla="*/ f43 1 f28"/>
                  <a:gd name="f58" fmla="*/ f44 1 f29"/>
                  <a:gd name="f59" fmla="*/ f45 1 f29"/>
                  <a:gd name="f60" fmla="*/ f46 1 f29"/>
                  <a:gd name="f61" fmla="*/ f47 1 f28"/>
                  <a:gd name="f62" fmla="*/ f48 1 f28"/>
                  <a:gd name="f63" fmla="*/ f49 1 f29"/>
                  <a:gd name="f64" fmla="*/ f50 1 f28"/>
                  <a:gd name="f65" fmla="*/ f51 f19 1"/>
                  <a:gd name="f66" fmla="*/ f52 f19 1"/>
                  <a:gd name="f67" fmla="*/ f54 f20 1"/>
                  <a:gd name="f68" fmla="*/ f53 f20 1"/>
                  <a:gd name="f69" fmla="*/ f55 f19 1"/>
                  <a:gd name="f70" fmla="*/ f56 f20 1"/>
                  <a:gd name="f71" fmla="*/ f57 f19 1"/>
                  <a:gd name="f72" fmla="*/ f58 f20 1"/>
                  <a:gd name="f73" fmla="*/ f59 f20 1"/>
                  <a:gd name="f74" fmla="*/ f60 f20 1"/>
                  <a:gd name="f75" fmla="*/ f61 f19 1"/>
                  <a:gd name="f76" fmla="*/ f62 f19 1"/>
                  <a:gd name="f77" fmla="*/ f63 f20 1"/>
                  <a:gd name="f78" fmla="*/ f64 f19 1"/>
                </a:gdLst>
                <a:ahLst/>
                <a:cxnLst>
                  <a:cxn ang="3cd4">
                    <a:pos x="hc" y="t"/>
                  </a:cxn>
                  <a:cxn ang="0">
                    <a:pos x="r" y="vc"/>
                  </a:cxn>
                  <a:cxn ang="cd4">
                    <a:pos x="hc" y="b"/>
                  </a:cxn>
                  <a:cxn ang="cd2">
                    <a:pos x="l" y="vc"/>
                  </a:cxn>
                  <a:cxn ang="f40">
                    <a:pos x="f69" y="f70"/>
                  </a:cxn>
                  <a:cxn ang="f40">
                    <a:pos x="f71" y="f72"/>
                  </a:cxn>
                  <a:cxn ang="f40">
                    <a:pos x="f71" y="f73"/>
                  </a:cxn>
                  <a:cxn ang="f40">
                    <a:pos x="f69" y="f74"/>
                  </a:cxn>
                  <a:cxn ang="f40">
                    <a:pos x="f75" y="f74"/>
                  </a:cxn>
                  <a:cxn ang="f40">
                    <a:pos x="f76" y="f73"/>
                  </a:cxn>
                  <a:cxn ang="f40">
                    <a:pos x="f76" y="f77"/>
                  </a:cxn>
                  <a:cxn ang="f40">
                    <a:pos x="f78" y="f70"/>
                  </a:cxn>
                  <a:cxn ang="f40">
                    <a:pos x="f69" y="f70"/>
                  </a:cxn>
                </a:cxnLst>
                <a:rect l="f65" t="f68" r="f66" b="f67"/>
                <a:pathLst>
                  <a:path w="172" h="228">
                    <a:moveTo>
                      <a:pt x="f8" y="f5"/>
                    </a:moveTo>
                    <a:cubicBezTo>
                      <a:pt x="f9" y="f5"/>
                      <a:pt x="f5" y="f10"/>
                      <a:pt x="f5" y="f11"/>
                    </a:cubicBezTo>
                    <a:cubicBezTo>
                      <a:pt x="f5" y="f12"/>
                      <a:pt x="f5" y="f12"/>
                      <a:pt x="f5" y="f12"/>
                    </a:cubicBezTo>
                    <a:cubicBezTo>
                      <a:pt x="f5" y="f13"/>
                      <a:pt x="f9" y="f7"/>
                      <a:pt x="f8" y="f7"/>
                    </a:cubicBezTo>
                    <a:cubicBezTo>
                      <a:pt x="f14" y="f7"/>
                      <a:pt x="f14" y="f7"/>
                      <a:pt x="f14" y="f7"/>
                    </a:cubicBezTo>
                    <a:cubicBezTo>
                      <a:pt x="f15" y="f7"/>
                      <a:pt x="f6" y="f13"/>
                      <a:pt x="f6" y="f12"/>
                    </a:cubicBezTo>
                    <a:cubicBezTo>
                      <a:pt x="f6" y="f16"/>
                      <a:pt x="f6" y="f16"/>
                      <a:pt x="f6" y="f16"/>
                    </a:cubicBezTo>
                    <a:cubicBezTo>
                      <a:pt x="f17" y="f5"/>
                      <a:pt x="f17" y="f5"/>
                      <a:pt x="f17" y="f5"/>
                    </a:cubicBezTo>
                    <a:lnTo>
                      <a:pt x="f8" y="f5"/>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1" name="Freeform 30">
                <a:extLst>
                  <a:ext uri="{FF2B5EF4-FFF2-40B4-BE49-F238E27FC236}">
                    <a16:creationId xmlns:a16="http://schemas.microsoft.com/office/drawing/2014/main" id="{695B9918-59A5-48B6-B21E-A3FB9817327C}"/>
                  </a:ext>
                </a:extLst>
              </p:cNvPr>
              <p:cNvSpPr/>
              <p:nvPr/>
            </p:nvSpPr>
            <p:spPr>
              <a:xfrm>
                <a:off x="8132792" y="3188869"/>
                <a:ext cx="156472" cy="154753"/>
              </a:xfrm>
              <a:custGeom>
                <a:avLst/>
                <a:gdLst>
                  <a:gd name="f0" fmla="val 10800000"/>
                  <a:gd name="f1" fmla="val 5400000"/>
                  <a:gd name="f2" fmla="val 180"/>
                  <a:gd name="f3" fmla="val w"/>
                  <a:gd name="f4" fmla="val h"/>
                  <a:gd name="f5" fmla="val 0"/>
                  <a:gd name="f6" fmla="val 59"/>
                  <a:gd name="f7" fmla="val 58"/>
                  <a:gd name="f8" fmla="val 13"/>
                  <a:gd name="f9" fmla="val 6"/>
                  <a:gd name="f10" fmla="val 52"/>
                  <a:gd name="f11" fmla="val 45"/>
                  <a:gd name="f12" fmla="+- 0 0 -90"/>
                  <a:gd name="f13" fmla="*/ f3 1 59"/>
                  <a:gd name="f14" fmla="*/ f4 1 58"/>
                  <a:gd name="f15" fmla="val f5"/>
                  <a:gd name="f16" fmla="val f6"/>
                  <a:gd name="f17" fmla="val f7"/>
                  <a:gd name="f18" fmla="*/ f12 f0 1"/>
                  <a:gd name="f19" fmla="+- f17 0 f15"/>
                  <a:gd name="f20" fmla="+- f16 0 f15"/>
                  <a:gd name="f21" fmla="*/ f18 1 f2"/>
                  <a:gd name="f22" fmla="*/ f20 1 59"/>
                  <a:gd name="f23" fmla="*/ f19 1 58"/>
                  <a:gd name="f24" fmla="*/ 59 f20 1"/>
                  <a:gd name="f25" fmla="*/ 58 f19 1"/>
                  <a:gd name="f26" fmla="*/ 13 f20 1"/>
                  <a:gd name="f27" fmla="*/ 0 f20 1"/>
                  <a:gd name="f28" fmla="*/ 45 f19 1"/>
                  <a:gd name="f29" fmla="*/ 0 f19 1"/>
                  <a:gd name="f30" fmla="+- f21 0 f1"/>
                  <a:gd name="f31" fmla="*/ f24 1 59"/>
                  <a:gd name="f32" fmla="*/ f25 1 58"/>
                  <a:gd name="f33" fmla="*/ f26 1 59"/>
                  <a:gd name="f34" fmla="*/ f27 1 59"/>
                  <a:gd name="f35" fmla="*/ f28 1 58"/>
                  <a:gd name="f36" fmla="*/ f29 1 58"/>
                  <a:gd name="f37" fmla="*/ 0 1 f22"/>
                  <a:gd name="f38" fmla="*/ f16 1 f22"/>
                  <a:gd name="f39" fmla="*/ 0 1 f23"/>
                  <a:gd name="f40" fmla="*/ f17 1 f23"/>
                  <a:gd name="f41" fmla="*/ f31 1 f22"/>
                  <a:gd name="f42" fmla="*/ f32 1 f23"/>
                  <a:gd name="f43" fmla="*/ f33 1 f22"/>
                  <a:gd name="f44" fmla="*/ f34 1 f22"/>
                  <a:gd name="f45" fmla="*/ f35 1 f23"/>
                  <a:gd name="f46" fmla="*/ f36 1 f23"/>
                  <a:gd name="f47" fmla="*/ f37 f13 1"/>
                  <a:gd name="f48" fmla="*/ f38 f13 1"/>
                  <a:gd name="f49" fmla="*/ f40 f14 1"/>
                  <a:gd name="f50" fmla="*/ f39 f14 1"/>
                  <a:gd name="f51" fmla="*/ f41 f13 1"/>
                  <a:gd name="f52" fmla="*/ f42 f14 1"/>
                  <a:gd name="f53" fmla="*/ f43 f13 1"/>
                  <a:gd name="f54" fmla="*/ f44 f13 1"/>
                  <a:gd name="f55" fmla="*/ f45 f14 1"/>
                  <a:gd name="f56" fmla="*/ f46 f14 1"/>
                </a:gdLst>
                <a:ahLst/>
                <a:cxnLst>
                  <a:cxn ang="3cd4">
                    <a:pos x="hc" y="t"/>
                  </a:cxn>
                  <a:cxn ang="0">
                    <a:pos x="r" y="vc"/>
                  </a:cxn>
                  <a:cxn ang="cd4">
                    <a:pos x="hc" y="b"/>
                  </a:cxn>
                  <a:cxn ang="cd2">
                    <a:pos x="l" y="vc"/>
                  </a:cxn>
                  <a:cxn ang="f30">
                    <a:pos x="f51" y="f52"/>
                  </a:cxn>
                  <a:cxn ang="f30">
                    <a:pos x="f53" y="f52"/>
                  </a:cxn>
                  <a:cxn ang="f30">
                    <a:pos x="f54" y="f55"/>
                  </a:cxn>
                  <a:cxn ang="f30">
                    <a:pos x="f54" y="f56"/>
                  </a:cxn>
                </a:cxnLst>
                <a:rect l="f47" t="f50" r="f48" b="f49"/>
                <a:pathLst>
                  <a:path w="59" h="58">
                    <a:moveTo>
                      <a:pt x="f6" y="f7"/>
                    </a:moveTo>
                    <a:cubicBezTo>
                      <a:pt x="f8" y="f7"/>
                      <a:pt x="f8" y="f7"/>
                      <a:pt x="f8" y="f7"/>
                    </a:cubicBezTo>
                    <a:cubicBezTo>
                      <a:pt x="f9" y="f7"/>
                      <a:pt x="f5" y="f10"/>
                      <a:pt x="f5" y="f11"/>
                    </a:cubicBezTo>
                    <a:cubicBezTo>
                      <a:pt x="f5" y="f5"/>
                      <a:pt x="f5" y="f5"/>
                      <a:pt x="f5" y="f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2" name="Rectangle 31">
                <a:extLst>
                  <a:ext uri="{FF2B5EF4-FFF2-40B4-BE49-F238E27FC236}">
                    <a16:creationId xmlns:a16="http://schemas.microsoft.com/office/drawing/2014/main" id="{21C7B699-2E64-4FC9-86EC-24A18E49AD56}"/>
                  </a:ext>
                </a:extLst>
              </p:cNvPr>
              <p:cNvSpPr/>
              <p:nvPr/>
            </p:nvSpPr>
            <p:spPr>
              <a:xfrm>
                <a:off x="7904192" y="3343622"/>
                <a:ext cx="71021" cy="177018"/>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3" name="Rectangle 32">
                <a:extLst>
                  <a:ext uri="{FF2B5EF4-FFF2-40B4-BE49-F238E27FC236}">
                    <a16:creationId xmlns:a16="http://schemas.microsoft.com/office/drawing/2014/main" id="{B907AA3A-C17A-4CC1-AC43-07BBA7F338C7}"/>
                  </a:ext>
                </a:extLst>
              </p:cNvPr>
              <p:cNvSpPr/>
              <p:nvPr/>
            </p:nvSpPr>
            <p:spPr>
              <a:xfrm>
                <a:off x="8012942" y="3395953"/>
                <a:ext cx="53263" cy="124696"/>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4" name="Rectangle 33">
                <a:extLst>
                  <a:ext uri="{FF2B5EF4-FFF2-40B4-BE49-F238E27FC236}">
                    <a16:creationId xmlns:a16="http://schemas.microsoft.com/office/drawing/2014/main" id="{0B488F7C-AA49-441D-9B44-4175673B9C3D}"/>
                  </a:ext>
                </a:extLst>
              </p:cNvPr>
              <p:cNvSpPr/>
              <p:nvPr/>
            </p:nvSpPr>
            <p:spPr>
              <a:xfrm>
                <a:off x="8102827" y="3433800"/>
                <a:ext cx="45500" cy="86840"/>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5" name="Freeform 34">
                <a:extLst>
                  <a:ext uri="{FF2B5EF4-FFF2-40B4-BE49-F238E27FC236}">
                    <a16:creationId xmlns:a16="http://schemas.microsoft.com/office/drawing/2014/main" id="{5509B05B-7DB3-46C6-BB47-D9792C986D4B}"/>
                  </a:ext>
                </a:extLst>
              </p:cNvPr>
              <p:cNvSpPr/>
              <p:nvPr/>
            </p:nvSpPr>
            <p:spPr>
              <a:xfrm>
                <a:off x="8184949" y="3486131"/>
                <a:ext cx="43278" cy="34509"/>
              </a:xfrm>
              <a:custGeom>
                <a:avLst/>
                <a:gdLst>
                  <a:gd name="f0" fmla="val 10800000"/>
                  <a:gd name="f1" fmla="val 5400000"/>
                  <a:gd name="f2" fmla="val 180"/>
                  <a:gd name="f3" fmla="val w"/>
                  <a:gd name="f4" fmla="val h"/>
                  <a:gd name="f5" fmla="val 0"/>
                  <a:gd name="f6" fmla="val 39"/>
                  <a:gd name="f7" fmla="val 31"/>
                  <a:gd name="f8" fmla="val 36"/>
                  <a:gd name="f9" fmla="+- 0 0 -90"/>
                  <a:gd name="f10" fmla="*/ f3 1 39"/>
                  <a:gd name="f11" fmla="*/ f4 1 31"/>
                  <a:gd name="f12" fmla="val f5"/>
                  <a:gd name="f13" fmla="val f6"/>
                  <a:gd name="f14" fmla="val f7"/>
                  <a:gd name="f15" fmla="*/ f9 f0 1"/>
                  <a:gd name="f16" fmla="+- f14 0 f12"/>
                  <a:gd name="f17" fmla="+- f13 0 f12"/>
                  <a:gd name="f18" fmla="*/ f15 1 f2"/>
                  <a:gd name="f19" fmla="*/ f17 1 39"/>
                  <a:gd name="f20" fmla="*/ f16 1 31"/>
                  <a:gd name="f21" fmla="*/ 36 f17 1"/>
                  <a:gd name="f22" fmla="*/ 0 f16 1"/>
                  <a:gd name="f23" fmla="*/ 39 f17 1"/>
                  <a:gd name="f24" fmla="*/ 31 f16 1"/>
                  <a:gd name="f25" fmla="*/ 0 f17 1"/>
                  <a:gd name="f26" fmla="+- f18 0 f1"/>
                  <a:gd name="f27" fmla="*/ f21 1 39"/>
                  <a:gd name="f28" fmla="*/ f22 1 31"/>
                  <a:gd name="f29" fmla="*/ f23 1 39"/>
                  <a:gd name="f30" fmla="*/ f24 1 31"/>
                  <a:gd name="f31" fmla="*/ f25 1 39"/>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45" y="f46"/>
                  </a:cxn>
                </a:cxnLst>
                <a:rect l="f41" t="f44" r="f42" b="f43"/>
                <a:pathLst>
                  <a:path w="39" h="31">
                    <a:moveTo>
                      <a:pt x="f8" y="f5"/>
                    </a:moveTo>
                    <a:lnTo>
                      <a:pt x="f6" y="f5"/>
                    </a:lnTo>
                    <a:lnTo>
                      <a:pt x="f6" y="f7"/>
                    </a:lnTo>
                    <a:lnTo>
                      <a:pt x="f5" y="f7"/>
                    </a:lnTo>
                    <a:lnTo>
                      <a:pt x="f5" y="f5"/>
                    </a:lnTo>
                    <a:lnTo>
                      <a:pt x="f8" y="f5"/>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6" name="Line 35">
                <a:extLst>
                  <a:ext uri="{FF2B5EF4-FFF2-40B4-BE49-F238E27FC236}">
                    <a16:creationId xmlns:a16="http://schemas.microsoft.com/office/drawing/2014/main" id="{8D700B20-BE91-4296-9FFC-14D843650C06}"/>
                  </a:ext>
                </a:extLst>
              </p:cNvPr>
              <p:cNvSpPr/>
              <p:nvPr/>
            </p:nvSpPr>
            <p:spPr>
              <a:xfrm flipH="1">
                <a:off x="7904192" y="3585216"/>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7" name="Line 36">
                <a:extLst>
                  <a:ext uri="{FF2B5EF4-FFF2-40B4-BE49-F238E27FC236}">
                    <a16:creationId xmlns:a16="http://schemas.microsoft.com/office/drawing/2014/main" id="{B040B130-988D-4BD1-A593-7BF31B5D079B}"/>
                  </a:ext>
                </a:extLst>
              </p:cNvPr>
              <p:cNvSpPr/>
              <p:nvPr/>
            </p:nvSpPr>
            <p:spPr>
              <a:xfrm flipH="1">
                <a:off x="7904192" y="3650906"/>
                <a:ext cx="9210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8" name="Line 37">
                <a:extLst>
                  <a:ext uri="{FF2B5EF4-FFF2-40B4-BE49-F238E27FC236}">
                    <a16:creationId xmlns:a16="http://schemas.microsoft.com/office/drawing/2014/main" id="{102B4B14-1408-4E5B-A13C-FD907E0913A0}"/>
                  </a:ext>
                </a:extLst>
              </p:cNvPr>
              <p:cNvSpPr/>
              <p:nvPr/>
            </p:nvSpPr>
            <p:spPr>
              <a:xfrm flipH="1">
                <a:off x="7904192" y="3712143"/>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69" name="Line 38">
                <a:extLst>
                  <a:ext uri="{FF2B5EF4-FFF2-40B4-BE49-F238E27FC236}">
                    <a16:creationId xmlns:a16="http://schemas.microsoft.com/office/drawing/2014/main" id="{F03A2C6F-9980-44CC-B854-0BD64076A741}"/>
                  </a:ext>
                </a:extLst>
              </p:cNvPr>
              <p:cNvSpPr/>
              <p:nvPr/>
            </p:nvSpPr>
            <p:spPr>
              <a:xfrm flipH="1">
                <a:off x="8108377" y="3585216"/>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70" name="Line 39">
                <a:extLst>
                  <a:ext uri="{FF2B5EF4-FFF2-40B4-BE49-F238E27FC236}">
                    <a16:creationId xmlns:a16="http://schemas.microsoft.com/office/drawing/2014/main" id="{B98372CA-3774-48BD-9D11-F61EC10C2C3C}"/>
                  </a:ext>
                </a:extLst>
              </p:cNvPr>
              <p:cNvSpPr/>
              <p:nvPr/>
            </p:nvSpPr>
            <p:spPr>
              <a:xfrm flipH="1">
                <a:off x="8108377" y="3650906"/>
                <a:ext cx="93213"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71" name="Line 40">
                <a:extLst>
                  <a:ext uri="{FF2B5EF4-FFF2-40B4-BE49-F238E27FC236}">
                    <a16:creationId xmlns:a16="http://schemas.microsoft.com/office/drawing/2014/main" id="{0728CC14-FF51-4734-840A-535504FABF10}"/>
                  </a:ext>
                </a:extLst>
              </p:cNvPr>
              <p:cNvSpPr/>
              <p:nvPr/>
            </p:nvSpPr>
            <p:spPr>
              <a:xfrm flipH="1">
                <a:off x="8108377" y="3712143"/>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grpSp>
      </p:grpSp>
      <p:grpSp>
        <p:nvGrpSpPr>
          <p:cNvPr id="148" name="3">
            <a:extLst>
              <a:ext uri="{FF2B5EF4-FFF2-40B4-BE49-F238E27FC236}">
                <a16:creationId xmlns:a16="http://schemas.microsoft.com/office/drawing/2014/main" id="{B9227F46-A221-47CA-9EC9-5190080C097E}"/>
              </a:ext>
            </a:extLst>
          </p:cNvPr>
          <p:cNvGrpSpPr/>
          <p:nvPr/>
        </p:nvGrpSpPr>
        <p:grpSpPr>
          <a:xfrm>
            <a:off x="6376812" y="2386063"/>
            <a:ext cx="873002" cy="873002"/>
            <a:chOff x="3910843" y="3032799"/>
            <a:chExt cx="914400" cy="914400"/>
          </a:xfrm>
        </p:grpSpPr>
        <p:sp>
          <p:nvSpPr>
            <p:cNvPr id="149" name="Oval 253">
              <a:extLst>
                <a:ext uri="{FF2B5EF4-FFF2-40B4-BE49-F238E27FC236}">
                  <a16:creationId xmlns:a16="http://schemas.microsoft.com/office/drawing/2014/main" id="{A91E2984-CFE1-43B6-947F-26E22657AAA8}"/>
                </a:ext>
              </a:extLst>
            </p:cNvPr>
            <p:cNvSpPr/>
            <p:nvPr/>
          </p:nvSpPr>
          <p:spPr>
            <a:xfrm>
              <a:off x="3910843" y="3032799"/>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1822" tIns="105453" rIns="131822" bIns="105453" anchor="t" anchorCtr="1" compatLnSpc="1">
              <a:noAutofit/>
            </a:bodyPr>
            <a:lstStyle/>
            <a:p>
              <a:pPr algn="ctr" defTabSz="672068">
                <a:lnSpc>
                  <a:spcPct val="90000"/>
                </a:lnSpc>
                <a:defRPr sz="1800" b="0" i="0" u="none" strike="noStrike" kern="0" cap="none" spc="0" baseline="0">
                  <a:solidFill>
                    <a:srgbClr val="000000"/>
                  </a:solidFill>
                  <a:uFillTx/>
                </a:defRPr>
              </a:pPr>
              <a:endParaRPr lang="en-US" sz="3971">
                <a:solidFill>
                  <a:srgbClr val="000000"/>
                </a:solidFill>
                <a:latin typeface="Segoe UI Semilight"/>
                <a:ea typeface="Segoe UI" pitchFamily="34"/>
                <a:cs typeface="Segoe UI" pitchFamily="34"/>
              </a:endParaRPr>
            </a:p>
          </p:txBody>
        </p:sp>
        <p:grpSp>
          <p:nvGrpSpPr>
            <p:cNvPr id="150" name="Group 254">
              <a:extLst>
                <a:ext uri="{FF2B5EF4-FFF2-40B4-BE49-F238E27FC236}">
                  <a16:creationId xmlns:a16="http://schemas.microsoft.com/office/drawing/2014/main" id="{DCAC5C10-8809-4289-9E5F-9BD965A850D8}"/>
                </a:ext>
              </a:extLst>
            </p:cNvPr>
            <p:cNvGrpSpPr/>
            <p:nvPr/>
          </p:nvGrpSpPr>
          <p:grpSpPr>
            <a:xfrm>
              <a:off x="4105619" y="3283162"/>
              <a:ext cx="509247" cy="417908"/>
              <a:chOff x="4105619" y="3283162"/>
              <a:chExt cx="509247" cy="417908"/>
            </a:xfrm>
          </p:grpSpPr>
          <p:sp>
            <p:nvSpPr>
              <p:cNvPr id="151" name="Oval 5">
                <a:extLst>
                  <a:ext uri="{FF2B5EF4-FFF2-40B4-BE49-F238E27FC236}">
                    <a16:creationId xmlns:a16="http://schemas.microsoft.com/office/drawing/2014/main" id="{308B2F9B-D91B-44DB-96EC-8D2E383E89DD}"/>
                  </a:ext>
                </a:extLst>
              </p:cNvPr>
              <p:cNvSpPr/>
              <p:nvPr/>
            </p:nvSpPr>
            <p:spPr>
              <a:xfrm>
                <a:off x="4123029" y="3283162"/>
                <a:ext cx="134928" cy="1336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52" name="Oval 6">
                <a:extLst>
                  <a:ext uri="{FF2B5EF4-FFF2-40B4-BE49-F238E27FC236}">
                    <a16:creationId xmlns:a16="http://schemas.microsoft.com/office/drawing/2014/main" id="{973B5014-C3C8-4745-BAC6-6146231297BB}"/>
                  </a:ext>
                </a:extLst>
              </p:cNvPr>
              <p:cNvSpPr/>
              <p:nvPr/>
            </p:nvSpPr>
            <p:spPr>
              <a:xfrm>
                <a:off x="4462528" y="3283162"/>
                <a:ext cx="134928" cy="1336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53" name="Freeform 7">
                <a:extLst>
                  <a:ext uri="{FF2B5EF4-FFF2-40B4-BE49-F238E27FC236}">
                    <a16:creationId xmlns:a16="http://schemas.microsoft.com/office/drawing/2014/main" id="{442666CD-6B3A-44C3-BB2B-84F66170B551}"/>
                  </a:ext>
                </a:extLst>
              </p:cNvPr>
              <p:cNvSpPr/>
              <p:nvPr/>
            </p:nvSpPr>
            <p:spPr>
              <a:xfrm>
                <a:off x="4105619" y="3416801"/>
                <a:ext cx="169749" cy="82734"/>
              </a:xfrm>
              <a:custGeom>
                <a:avLst/>
                <a:gdLst>
                  <a:gd name="f0" fmla="val 10800000"/>
                  <a:gd name="f1" fmla="val 5400000"/>
                  <a:gd name="f2" fmla="val 180"/>
                  <a:gd name="f3" fmla="val w"/>
                  <a:gd name="f4" fmla="val h"/>
                  <a:gd name="f5" fmla="val 0"/>
                  <a:gd name="f6" fmla="val 40"/>
                  <a:gd name="f7" fmla="val 20"/>
                  <a:gd name="f8" fmla="val 9"/>
                  <a:gd name="f9" fmla="val 31"/>
                  <a:gd name="f10" fmla="+- 0 0 -90"/>
                  <a:gd name="f11" fmla="*/ f3 1 40"/>
                  <a:gd name="f12" fmla="*/ f4 1 20"/>
                  <a:gd name="f13" fmla="val f5"/>
                  <a:gd name="f14" fmla="val f6"/>
                  <a:gd name="f15" fmla="val f7"/>
                  <a:gd name="f16" fmla="*/ f10 f0 1"/>
                  <a:gd name="f17" fmla="+- f15 0 f13"/>
                  <a:gd name="f18" fmla="+- f14 0 f13"/>
                  <a:gd name="f19" fmla="*/ f16 1 f2"/>
                  <a:gd name="f20" fmla="*/ f18 1 40"/>
                  <a:gd name="f21" fmla="*/ f17 1 20"/>
                  <a:gd name="f22" fmla="*/ 40 f18 1"/>
                  <a:gd name="f23" fmla="*/ 20 f17 1"/>
                  <a:gd name="f24" fmla="*/ 20 f18 1"/>
                  <a:gd name="f25" fmla="*/ 0 f17 1"/>
                  <a:gd name="f26" fmla="*/ 0 f18 1"/>
                  <a:gd name="f27" fmla="+- f19 0 f1"/>
                  <a:gd name="f28" fmla="*/ f22 1 40"/>
                  <a:gd name="f29" fmla="*/ f23 1 20"/>
                  <a:gd name="f30" fmla="*/ f24 1 40"/>
                  <a:gd name="f31" fmla="*/ f25 1 20"/>
                  <a:gd name="f32" fmla="*/ f26 1 40"/>
                  <a:gd name="f33" fmla="*/ 0 1 f20"/>
                  <a:gd name="f34" fmla="*/ f14 1 f20"/>
                  <a:gd name="f35" fmla="*/ 0 1 f21"/>
                  <a:gd name="f36" fmla="*/ f15 1 f21"/>
                  <a:gd name="f37" fmla="*/ f28 1 f20"/>
                  <a:gd name="f38" fmla="*/ f29 1 f21"/>
                  <a:gd name="f39" fmla="*/ f30 1 f20"/>
                  <a:gd name="f40" fmla="*/ f31 1 f21"/>
                  <a:gd name="f41" fmla="*/ f32 1 f20"/>
                  <a:gd name="f42" fmla="*/ f33 f11 1"/>
                  <a:gd name="f43" fmla="*/ f34 f11 1"/>
                  <a:gd name="f44" fmla="*/ f36 f12 1"/>
                  <a:gd name="f45" fmla="*/ f35 f12 1"/>
                  <a:gd name="f46" fmla="*/ f37 f11 1"/>
                  <a:gd name="f47" fmla="*/ f38 f12 1"/>
                  <a:gd name="f48" fmla="*/ f39 f11 1"/>
                  <a:gd name="f49" fmla="*/ f40 f12 1"/>
                  <a:gd name="f50" fmla="*/ f41 f11 1"/>
                </a:gdLst>
                <a:ahLst/>
                <a:cxnLst>
                  <a:cxn ang="3cd4">
                    <a:pos x="hc" y="t"/>
                  </a:cxn>
                  <a:cxn ang="0">
                    <a:pos x="r" y="vc"/>
                  </a:cxn>
                  <a:cxn ang="cd4">
                    <a:pos x="hc" y="b"/>
                  </a:cxn>
                  <a:cxn ang="cd2">
                    <a:pos x="l" y="vc"/>
                  </a:cxn>
                  <a:cxn ang="f27">
                    <a:pos x="f46" y="f47"/>
                  </a:cxn>
                  <a:cxn ang="f27">
                    <a:pos x="f48" y="f49"/>
                  </a:cxn>
                  <a:cxn ang="f27">
                    <a:pos x="f50" y="f47"/>
                  </a:cxn>
                </a:cxnLst>
                <a:rect l="f42" t="f45" r="f43" b="f44"/>
                <a:pathLst>
                  <a:path w="40" h="20">
                    <a:moveTo>
                      <a:pt x="f6" y="f7"/>
                    </a:moveTo>
                    <a:cubicBezTo>
                      <a:pt x="f6" y="f8"/>
                      <a:pt x="f9" y="f5"/>
                      <a:pt x="f7" y="f5"/>
                    </a:cubicBezTo>
                    <a:cubicBezTo>
                      <a:pt x="f8"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54" name="Oval 8">
                <a:extLst>
                  <a:ext uri="{FF2B5EF4-FFF2-40B4-BE49-F238E27FC236}">
                    <a16:creationId xmlns:a16="http://schemas.microsoft.com/office/drawing/2014/main" id="{A612EF6D-5AC8-4C88-9889-82298C5FB95E}"/>
                  </a:ext>
                </a:extLst>
              </p:cNvPr>
              <p:cNvSpPr/>
              <p:nvPr/>
            </p:nvSpPr>
            <p:spPr>
              <a:xfrm>
                <a:off x="4275368" y="3416801"/>
                <a:ext cx="169749" cy="16759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55" name="Freeform 9">
                <a:extLst>
                  <a:ext uri="{FF2B5EF4-FFF2-40B4-BE49-F238E27FC236}">
                    <a16:creationId xmlns:a16="http://schemas.microsoft.com/office/drawing/2014/main" id="{6B9B6ADA-B8B7-4747-93BC-C8D1223507CF}"/>
                  </a:ext>
                </a:extLst>
              </p:cNvPr>
              <p:cNvSpPr/>
              <p:nvPr/>
            </p:nvSpPr>
            <p:spPr>
              <a:xfrm>
                <a:off x="4240548" y="3584393"/>
                <a:ext cx="239389" cy="116677"/>
              </a:xfrm>
              <a:custGeom>
                <a:avLst/>
                <a:gdLst>
                  <a:gd name="f0" fmla="val 10800000"/>
                  <a:gd name="f1" fmla="val 5400000"/>
                  <a:gd name="f2" fmla="val 180"/>
                  <a:gd name="f3" fmla="val w"/>
                  <a:gd name="f4" fmla="val h"/>
                  <a:gd name="f5" fmla="val 0"/>
                  <a:gd name="f6" fmla="val 56"/>
                  <a:gd name="f7" fmla="val 28"/>
                  <a:gd name="f8" fmla="val 13"/>
                  <a:gd name="f9" fmla="val 44"/>
                  <a:gd name="f10" fmla="val 12"/>
                  <a:gd name="f11" fmla="+- 0 0 -90"/>
                  <a:gd name="f12" fmla="*/ f3 1 56"/>
                  <a:gd name="f13" fmla="*/ f4 1 28"/>
                  <a:gd name="f14" fmla="val f5"/>
                  <a:gd name="f15" fmla="val f6"/>
                  <a:gd name="f16" fmla="val f7"/>
                  <a:gd name="f17" fmla="*/ f11 f0 1"/>
                  <a:gd name="f18" fmla="+- f16 0 f14"/>
                  <a:gd name="f19" fmla="+- f15 0 f14"/>
                  <a:gd name="f20" fmla="*/ f17 1 f2"/>
                  <a:gd name="f21" fmla="*/ f19 1 56"/>
                  <a:gd name="f22" fmla="*/ f18 1 28"/>
                  <a:gd name="f23" fmla="*/ 56 f19 1"/>
                  <a:gd name="f24" fmla="*/ 28 f18 1"/>
                  <a:gd name="f25" fmla="*/ 28 f19 1"/>
                  <a:gd name="f26" fmla="*/ 0 f18 1"/>
                  <a:gd name="f27" fmla="*/ 0 f19 1"/>
                  <a:gd name="f28" fmla="+- f20 0 f1"/>
                  <a:gd name="f29" fmla="*/ f23 1 56"/>
                  <a:gd name="f30" fmla="*/ f24 1 28"/>
                  <a:gd name="f31" fmla="*/ f25 1 56"/>
                  <a:gd name="f32" fmla="*/ f26 1 28"/>
                  <a:gd name="f33" fmla="*/ f27 1 56"/>
                  <a:gd name="f34" fmla="*/ 0 1 f21"/>
                  <a:gd name="f35" fmla="*/ f15 1 f21"/>
                  <a:gd name="f36" fmla="*/ 0 1 f22"/>
                  <a:gd name="f37" fmla="*/ f16 1 f22"/>
                  <a:gd name="f38" fmla="*/ f29 1 f21"/>
                  <a:gd name="f39" fmla="*/ f30 1 f22"/>
                  <a:gd name="f40" fmla="*/ f31 1 f21"/>
                  <a:gd name="f41" fmla="*/ f32 1 f22"/>
                  <a:gd name="f42" fmla="*/ f33 1 f21"/>
                  <a:gd name="f43" fmla="*/ f34 f12 1"/>
                  <a:gd name="f44" fmla="*/ f35 f12 1"/>
                  <a:gd name="f45" fmla="*/ f37 f13 1"/>
                  <a:gd name="f46" fmla="*/ f36 f13 1"/>
                  <a:gd name="f47" fmla="*/ f38 f12 1"/>
                  <a:gd name="f48" fmla="*/ f39 f13 1"/>
                  <a:gd name="f49" fmla="*/ f40 f12 1"/>
                  <a:gd name="f50" fmla="*/ f41 f13 1"/>
                  <a:gd name="f51" fmla="*/ f42 f12 1"/>
                </a:gdLst>
                <a:ahLst/>
                <a:cxnLst>
                  <a:cxn ang="3cd4">
                    <a:pos x="hc" y="t"/>
                  </a:cxn>
                  <a:cxn ang="0">
                    <a:pos x="r" y="vc"/>
                  </a:cxn>
                  <a:cxn ang="cd4">
                    <a:pos x="hc" y="b"/>
                  </a:cxn>
                  <a:cxn ang="cd2">
                    <a:pos x="l" y="vc"/>
                  </a:cxn>
                  <a:cxn ang="f28">
                    <a:pos x="f47" y="f48"/>
                  </a:cxn>
                  <a:cxn ang="f28">
                    <a:pos x="f49" y="f50"/>
                  </a:cxn>
                  <a:cxn ang="f28">
                    <a:pos x="f51" y="f48"/>
                  </a:cxn>
                </a:cxnLst>
                <a:rect l="f43" t="f46" r="f44" b="f45"/>
                <a:pathLst>
                  <a:path w="56" h="28">
                    <a:moveTo>
                      <a:pt x="f6" y="f7"/>
                    </a:moveTo>
                    <a:cubicBezTo>
                      <a:pt x="f6" y="f8"/>
                      <a:pt x="f9" y="f5"/>
                      <a:pt x="f7" y="f5"/>
                    </a:cubicBezTo>
                    <a:cubicBezTo>
                      <a:pt x="f10"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56" name="Freeform 10">
                <a:extLst>
                  <a:ext uri="{FF2B5EF4-FFF2-40B4-BE49-F238E27FC236}">
                    <a16:creationId xmlns:a16="http://schemas.microsoft.com/office/drawing/2014/main" id="{6750F138-CEFD-4D65-8894-A55F1CF919BA}"/>
                  </a:ext>
                </a:extLst>
              </p:cNvPr>
              <p:cNvSpPr/>
              <p:nvPr/>
            </p:nvSpPr>
            <p:spPr>
              <a:xfrm>
                <a:off x="4445117" y="3416801"/>
                <a:ext cx="169749" cy="82734"/>
              </a:xfrm>
              <a:custGeom>
                <a:avLst/>
                <a:gdLst>
                  <a:gd name="f0" fmla="val 10800000"/>
                  <a:gd name="f1" fmla="val 5400000"/>
                  <a:gd name="f2" fmla="val 180"/>
                  <a:gd name="f3" fmla="val w"/>
                  <a:gd name="f4" fmla="val h"/>
                  <a:gd name="f5" fmla="val 0"/>
                  <a:gd name="f6" fmla="val 40"/>
                  <a:gd name="f7" fmla="val 20"/>
                  <a:gd name="f8" fmla="val 9"/>
                  <a:gd name="f9" fmla="val 31"/>
                  <a:gd name="f10" fmla="+- 0 0 -90"/>
                  <a:gd name="f11" fmla="*/ f3 1 40"/>
                  <a:gd name="f12" fmla="*/ f4 1 20"/>
                  <a:gd name="f13" fmla="val f5"/>
                  <a:gd name="f14" fmla="val f6"/>
                  <a:gd name="f15" fmla="val f7"/>
                  <a:gd name="f16" fmla="*/ f10 f0 1"/>
                  <a:gd name="f17" fmla="+- f15 0 f13"/>
                  <a:gd name="f18" fmla="+- f14 0 f13"/>
                  <a:gd name="f19" fmla="*/ f16 1 f2"/>
                  <a:gd name="f20" fmla="*/ f18 1 40"/>
                  <a:gd name="f21" fmla="*/ f17 1 20"/>
                  <a:gd name="f22" fmla="*/ 40 f18 1"/>
                  <a:gd name="f23" fmla="*/ 20 f17 1"/>
                  <a:gd name="f24" fmla="*/ 20 f18 1"/>
                  <a:gd name="f25" fmla="*/ 0 f17 1"/>
                  <a:gd name="f26" fmla="*/ 0 f18 1"/>
                  <a:gd name="f27" fmla="+- f19 0 f1"/>
                  <a:gd name="f28" fmla="*/ f22 1 40"/>
                  <a:gd name="f29" fmla="*/ f23 1 20"/>
                  <a:gd name="f30" fmla="*/ f24 1 40"/>
                  <a:gd name="f31" fmla="*/ f25 1 20"/>
                  <a:gd name="f32" fmla="*/ f26 1 40"/>
                  <a:gd name="f33" fmla="*/ 0 1 f20"/>
                  <a:gd name="f34" fmla="*/ f14 1 f20"/>
                  <a:gd name="f35" fmla="*/ 0 1 f21"/>
                  <a:gd name="f36" fmla="*/ f15 1 f21"/>
                  <a:gd name="f37" fmla="*/ f28 1 f20"/>
                  <a:gd name="f38" fmla="*/ f29 1 f21"/>
                  <a:gd name="f39" fmla="*/ f30 1 f20"/>
                  <a:gd name="f40" fmla="*/ f31 1 f21"/>
                  <a:gd name="f41" fmla="*/ f32 1 f20"/>
                  <a:gd name="f42" fmla="*/ f33 f11 1"/>
                  <a:gd name="f43" fmla="*/ f34 f11 1"/>
                  <a:gd name="f44" fmla="*/ f36 f12 1"/>
                  <a:gd name="f45" fmla="*/ f35 f12 1"/>
                  <a:gd name="f46" fmla="*/ f37 f11 1"/>
                  <a:gd name="f47" fmla="*/ f38 f12 1"/>
                  <a:gd name="f48" fmla="*/ f39 f11 1"/>
                  <a:gd name="f49" fmla="*/ f40 f12 1"/>
                  <a:gd name="f50" fmla="*/ f41 f11 1"/>
                </a:gdLst>
                <a:ahLst/>
                <a:cxnLst>
                  <a:cxn ang="3cd4">
                    <a:pos x="hc" y="t"/>
                  </a:cxn>
                  <a:cxn ang="0">
                    <a:pos x="r" y="vc"/>
                  </a:cxn>
                  <a:cxn ang="cd4">
                    <a:pos x="hc" y="b"/>
                  </a:cxn>
                  <a:cxn ang="cd2">
                    <a:pos x="l" y="vc"/>
                  </a:cxn>
                  <a:cxn ang="f27">
                    <a:pos x="f46" y="f47"/>
                  </a:cxn>
                  <a:cxn ang="f27">
                    <a:pos x="f48" y="f49"/>
                  </a:cxn>
                  <a:cxn ang="f27">
                    <a:pos x="f50" y="f47"/>
                  </a:cxn>
                </a:cxnLst>
                <a:rect l="f42" t="f45" r="f43" b="f44"/>
                <a:pathLst>
                  <a:path w="40" h="20">
                    <a:moveTo>
                      <a:pt x="f6" y="f7"/>
                    </a:moveTo>
                    <a:cubicBezTo>
                      <a:pt x="f6" y="f8"/>
                      <a:pt x="f9" y="f5"/>
                      <a:pt x="f7" y="f5"/>
                    </a:cubicBezTo>
                    <a:cubicBezTo>
                      <a:pt x="f8"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grpSp>
      </p:grpSp>
      <p:grpSp>
        <p:nvGrpSpPr>
          <p:cNvPr id="133" name="4">
            <a:extLst>
              <a:ext uri="{FF2B5EF4-FFF2-40B4-BE49-F238E27FC236}">
                <a16:creationId xmlns:a16="http://schemas.microsoft.com/office/drawing/2014/main" id="{0F0751AB-C9D4-4A0E-BCC4-FDE79CF60D33}"/>
              </a:ext>
            </a:extLst>
          </p:cNvPr>
          <p:cNvGrpSpPr/>
          <p:nvPr/>
        </p:nvGrpSpPr>
        <p:grpSpPr>
          <a:xfrm>
            <a:off x="6376812" y="2386063"/>
            <a:ext cx="873002" cy="873002"/>
            <a:chOff x="5144304" y="3040059"/>
            <a:chExt cx="914400" cy="914400"/>
          </a:xfrm>
        </p:grpSpPr>
        <p:sp>
          <p:nvSpPr>
            <p:cNvPr id="134" name="Oval 219">
              <a:extLst>
                <a:ext uri="{FF2B5EF4-FFF2-40B4-BE49-F238E27FC236}">
                  <a16:creationId xmlns:a16="http://schemas.microsoft.com/office/drawing/2014/main" id="{769DD8FF-01EC-4BE9-9119-A8E653D27649}"/>
                </a:ext>
              </a:extLst>
            </p:cNvPr>
            <p:cNvSpPr/>
            <p:nvPr/>
          </p:nvSpPr>
          <p:spPr>
            <a:xfrm>
              <a:off x="5144304" y="3040059"/>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4464" tIns="107571" rIns="134464" bIns="107571" anchor="t" anchorCtr="1" compatLnSpc="1">
              <a:noAutofit/>
            </a:bodyPr>
            <a:lstStyle/>
            <a:p>
              <a:pPr algn="ctr" defTabSz="685574">
                <a:lnSpc>
                  <a:spcPct val="90000"/>
                </a:lnSpc>
                <a:defRPr sz="1800" b="0" i="0" u="none" strike="noStrike" kern="0" cap="none" spc="0" baseline="0">
                  <a:solidFill>
                    <a:srgbClr val="000000"/>
                  </a:solidFill>
                  <a:uFillTx/>
                </a:defRPr>
              </a:pPr>
              <a:endParaRPr lang="en-US" sz="1765">
                <a:solidFill>
                  <a:srgbClr val="000000"/>
                </a:solidFill>
                <a:latin typeface="Segoe UI Semilight"/>
                <a:ea typeface="Segoe UI" pitchFamily="34"/>
                <a:cs typeface="Segoe UI" pitchFamily="34"/>
              </a:endParaRPr>
            </a:p>
          </p:txBody>
        </p:sp>
        <p:grpSp>
          <p:nvGrpSpPr>
            <p:cNvPr id="135" name="Group 220">
              <a:extLst>
                <a:ext uri="{FF2B5EF4-FFF2-40B4-BE49-F238E27FC236}">
                  <a16:creationId xmlns:a16="http://schemas.microsoft.com/office/drawing/2014/main" id="{014A22FF-4AA0-4700-929F-0D028144BAD2}"/>
                </a:ext>
              </a:extLst>
            </p:cNvPr>
            <p:cNvGrpSpPr/>
            <p:nvPr/>
          </p:nvGrpSpPr>
          <p:grpSpPr>
            <a:xfrm>
              <a:off x="5293644" y="3236409"/>
              <a:ext cx="615729" cy="521701"/>
              <a:chOff x="5293644" y="3236409"/>
              <a:chExt cx="615729" cy="521701"/>
            </a:xfrm>
          </p:grpSpPr>
          <p:sp>
            <p:nvSpPr>
              <p:cNvPr id="136" name="Freeform 5">
                <a:extLst>
                  <a:ext uri="{FF2B5EF4-FFF2-40B4-BE49-F238E27FC236}">
                    <a16:creationId xmlns:a16="http://schemas.microsoft.com/office/drawing/2014/main" id="{5794F9C2-5168-4B54-AD3F-BED8C7F63459}"/>
                  </a:ext>
                </a:extLst>
              </p:cNvPr>
              <p:cNvSpPr/>
              <p:nvPr/>
            </p:nvSpPr>
            <p:spPr>
              <a:xfrm>
                <a:off x="5494940" y="3627982"/>
                <a:ext cx="157487" cy="78546"/>
              </a:xfrm>
              <a:custGeom>
                <a:avLst/>
                <a:gdLst>
                  <a:gd name="f0" fmla="val 10800000"/>
                  <a:gd name="f1" fmla="val 5400000"/>
                  <a:gd name="f2" fmla="val 180"/>
                  <a:gd name="f3" fmla="val w"/>
                  <a:gd name="f4" fmla="val h"/>
                  <a:gd name="f5" fmla="val 0"/>
                  <a:gd name="f6" fmla="val 48"/>
                  <a:gd name="f7" fmla="val 24"/>
                  <a:gd name="f8" fmla="val 42"/>
                  <a:gd name="f9" fmla="val 11"/>
                  <a:gd name="f10" fmla="val 22"/>
                  <a:gd name="f11" fmla="val 47"/>
                  <a:gd name="f12" fmla="val 23"/>
                  <a:gd name="f13" fmla="val 45"/>
                  <a:gd name="f14" fmla="val 3"/>
                  <a:gd name="f15" fmla="val 1"/>
                  <a:gd name="f16" fmla="val 6"/>
                  <a:gd name="f17" fmla="+- 0 0 -90"/>
                  <a:gd name="f18" fmla="*/ f3 1 48"/>
                  <a:gd name="f19" fmla="*/ f4 1 24"/>
                  <a:gd name="f20" fmla="val f5"/>
                  <a:gd name="f21" fmla="val f6"/>
                  <a:gd name="f22" fmla="val f7"/>
                  <a:gd name="f23" fmla="*/ f17 f0 1"/>
                  <a:gd name="f24" fmla="+- f22 0 f20"/>
                  <a:gd name="f25" fmla="+- f21 0 f20"/>
                  <a:gd name="f26" fmla="*/ f23 1 f2"/>
                  <a:gd name="f27" fmla="*/ f25 1 48"/>
                  <a:gd name="f28" fmla="*/ f24 1 24"/>
                  <a:gd name="f29" fmla="*/ 42 f25 1"/>
                  <a:gd name="f30" fmla="*/ 0 f24 1"/>
                  <a:gd name="f31" fmla="*/ 11 f24 1"/>
                  <a:gd name="f32" fmla="*/ 48 f25 1"/>
                  <a:gd name="f33" fmla="*/ 22 f24 1"/>
                  <a:gd name="f34" fmla="*/ 45 f25 1"/>
                  <a:gd name="f35" fmla="*/ 23 f24 1"/>
                  <a:gd name="f36" fmla="*/ 3 f25 1"/>
                  <a:gd name="f37" fmla="*/ 0 f25 1"/>
                  <a:gd name="f38" fmla="*/ 6 f25 1"/>
                  <a:gd name="f39" fmla="+- f26 0 f1"/>
                  <a:gd name="f40" fmla="*/ f29 1 48"/>
                  <a:gd name="f41" fmla="*/ f30 1 24"/>
                  <a:gd name="f42" fmla="*/ f31 1 24"/>
                  <a:gd name="f43" fmla="*/ f32 1 48"/>
                  <a:gd name="f44" fmla="*/ f33 1 24"/>
                  <a:gd name="f45" fmla="*/ f34 1 48"/>
                  <a:gd name="f46" fmla="*/ f35 1 24"/>
                  <a:gd name="f47" fmla="*/ f36 1 48"/>
                  <a:gd name="f48" fmla="*/ f37 1 48"/>
                  <a:gd name="f49" fmla="*/ f38 1 48"/>
                  <a:gd name="f50" fmla="*/ 0 1 f27"/>
                  <a:gd name="f51" fmla="*/ f21 1 f27"/>
                  <a:gd name="f52" fmla="*/ 0 1 f28"/>
                  <a:gd name="f53" fmla="*/ f22 1 f28"/>
                  <a:gd name="f54" fmla="*/ f40 1 f27"/>
                  <a:gd name="f55" fmla="*/ f41 1 f28"/>
                  <a:gd name="f56" fmla="*/ f42 1 f28"/>
                  <a:gd name="f57" fmla="*/ f43 1 f27"/>
                  <a:gd name="f58" fmla="*/ f44 1 f28"/>
                  <a:gd name="f59" fmla="*/ f45 1 f27"/>
                  <a:gd name="f60" fmla="*/ f46 1 f28"/>
                  <a:gd name="f61" fmla="*/ f47 1 f27"/>
                  <a:gd name="f62" fmla="*/ f48 1 f27"/>
                  <a:gd name="f63" fmla="*/ f49 1 f27"/>
                  <a:gd name="f64" fmla="*/ f50 f18 1"/>
                  <a:gd name="f65" fmla="*/ f51 f18 1"/>
                  <a:gd name="f66" fmla="*/ f53 f19 1"/>
                  <a:gd name="f67" fmla="*/ f52 f19 1"/>
                  <a:gd name="f68" fmla="*/ f54 f18 1"/>
                  <a:gd name="f69" fmla="*/ f55 f19 1"/>
                  <a:gd name="f70" fmla="*/ f56 f19 1"/>
                  <a:gd name="f71" fmla="*/ f57 f18 1"/>
                  <a:gd name="f72" fmla="*/ f58 f19 1"/>
                  <a:gd name="f73" fmla="*/ f59 f18 1"/>
                  <a:gd name="f74" fmla="*/ f60 f19 1"/>
                  <a:gd name="f75" fmla="*/ f61 f18 1"/>
                  <a:gd name="f76" fmla="*/ f62 f18 1"/>
                  <a:gd name="f77" fmla="*/ f63 f18 1"/>
                </a:gdLst>
                <a:ahLst/>
                <a:cxnLst>
                  <a:cxn ang="3cd4">
                    <a:pos x="hc" y="t"/>
                  </a:cxn>
                  <a:cxn ang="0">
                    <a:pos x="r" y="vc"/>
                  </a:cxn>
                  <a:cxn ang="cd4">
                    <a:pos x="hc" y="b"/>
                  </a:cxn>
                  <a:cxn ang="cd2">
                    <a:pos x="l" y="vc"/>
                  </a:cxn>
                  <a:cxn ang="f39">
                    <a:pos x="f68" y="f69"/>
                  </a:cxn>
                  <a:cxn ang="f39">
                    <a:pos x="f68" y="f70"/>
                  </a:cxn>
                  <a:cxn ang="f39">
                    <a:pos x="f71" y="f72"/>
                  </a:cxn>
                  <a:cxn ang="f39">
                    <a:pos x="f73" y="f74"/>
                  </a:cxn>
                  <a:cxn ang="f39">
                    <a:pos x="f75" y="f74"/>
                  </a:cxn>
                  <a:cxn ang="f39">
                    <a:pos x="f76" y="f72"/>
                  </a:cxn>
                  <a:cxn ang="f39">
                    <a:pos x="f77" y="f70"/>
                  </a:cxn>
                  <a:cxn ang="f39">
                    <a:pos x="f77" y="f69"/>
                  </a:cxn>
                </a:cxnLst>
                <a:rect l="f64" t="f67" r="f65" b="f66"/>
                <a:pathLst>
                  <a:path w="48" h="24">
                    <a:moveTo>
                      <a:pt x="f8" y="f5"/>
                    </a:moveTo>
                    <a:cubicBezTo>
                      <a:pt x="f8" y="f9"/>
                      <a:pt x="f8" y="f9"/>
                      <a:pt x="f8" y="f9"/>
                    </a:cubicBezTo>
                    <a:cubicBezTo>
                      <a:pt x="f6" y="f10"/>
                      <a:pt x="f6" y="f10"/>
                      <a:pt x="f6" y="f10"/>
                    </a:cubicBezTo>
                    <a:cubicBezTo>
                      <a:pt x="f6" y="f7"/>
                      <a:pt x="f11" y="f12"/>
                      <a:pt x="f13" y="f12"/>
                    </a:cubicBezTo>
                    <a:cubicBezTo>
                      <a:pt x="f14" y="f12"/>
                      <a:pt x="f14" y="f12"/>
                      <a:pt x="f14" y="f12"/>
                    </a:cubicBezTo>
                    <a:cubicBezTo>
                      <a:pt x="f15" y="f12"/>
                      <a:pt x="f5" y="f7"/>
                      <a:pt x="f5" y="f10"/>
                    </a:cubicBezTo>
                    <a:cubicBezTo>
                      <a:pt x="f16" y="f9"/>
                      <a:pt x="f16" y="f9"/>
                      <a:pt x="f16" y="f9"/>
                    </a:cubicBezTo>
                    <a:cubicBezTo>
                      <a:pt x="f16" y="f5"/>
                      <a:pt x="f16" y="f5"/>
                      <a:pt x="f16" y="f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37" name="Freeform 6">
                <a:extLst>
                  <a:ext uri="{FF2B5EF4-FFF2-40B4-BE49-F238E27FC236}">
                    <a16:creationId xmlns:a16="http://schemas.microsoft.com/office/drawing/2014/main" id="{D67B3012-BE0F-4CFB-8DC5-7AB71976E000}"/>
                  </a:ext>
                </a:extLst>
              </p:cNvPr>
              <p:cNvSpPr/>
              <p:nvPr/>
            </p:nvSpPr>
            <p:spPr>
              <a:xfrm>
                <a:off x="5293644" y="3236409"/>
                <a:ext cx="554153" cy="392743"/>
              </a:xfrm>
              <a:custGeom>
                <a:avLst/>
                <a:gdLst>
                  <a:gd name="f0" fmla="val 10800000"/>
                  <a:gd name="f1" fmla="val 5400000"/>
                  <a:gd name="f2" fmla="val 180"/>
                  <a:gd name="f3" fmla="val w"/>
                  <a:gd name="f4" fmla="val h"/>
                  <a:gd name="f5" fmla="val 0"/>
                  <a:gd name="f6" fmla="val 168"/>
                  <a:gd name="f7" fmla="val 120"/>
                  <a:gd name="f8" fmla="val 118"/>
                  <a:gd name="f9" fmla="val 10"/>
                  <a:gd name="f10" fmla="val 4"/>
                  <a:gd name="f11" fmla="val 115"/>
                  <a:gd name="f12" fmla="val 110"/>
                  <a:gd name="f13" fmla="val 158"/>
                  <a:gd name="f14" fmla="val 164"/>
                  <a:gd name="f15" fmla="val 29"/>
                  <a:gd name="f16" fmla="+- 0 0 -90"/>
                  <a:gd name="f17" fmla="*/ f3 1 168"/>
                  <a:gd name="f18" fmla="*/ f4 1 120"/>
                  <a:gd name="f19" fmla="val f5"/>
                  <a:gd name="f20" fmla="val f6"/>
                  <a:gd name="f21" fmla="val f7"/>
                  <a:gd name="f22" fmla="*/ f16 f0 1"/>
                  <a:gd name="f23" fmla="+- f21 0 f19"/>
                  <a:gd name="f24" fmla="+- f20 0 f19"/>
                  <a:gd name="f25" fmla="*/ f22 1 f2"/>
                  <a:gd name="f26" fmla="*/ f24 1 168"/>
                  <a:gd name="f27" fmla="*/ f23 1 120"/>
                  <a:gd name="f28" fmla="*/ 118 f24 1"/>
                  <a:gd name="f29" fmla="*/ 120 f23 1"/>
                  <a:gd name="f30" fmla="*/ 10 f24 1"/>
                  <a:gd name="f31" fmla="*/ 0 f24 1"/>
                  <a:gd name="f32" fmla="*/ 110 f23 1"/>
                  <a:gd name="f33" fmla="*/ 10 f23 1"/>
                  <a:gd name="f34" fmla="*/ 0 f23 1"/>
                  <a:gd name="f35" fmla="*/ 158 f24 1"/>
                  <a:gd name="f36" fmla="*/ 168 f24 1"/>
                  <a:gd name="f37" fmla="*/ 29 f23 1"/>
                  <a:gd name="f38" fmla="+- f25 0 f1"/>
                  <a:gd name="f39" fmla="*/ f28 1 168"/>
                  <a:gd name="f40" fmla="*/ f29 1 120"/>
                  <a:gd name="f41" fmla="*/ f30 1 168"/>
                  <a:gd name="f42" fmla="*/ f31 1 168"/>
                  <a:gd name="f43" fmla="*/ f32 1 120"/>
                  <a:gd name="f44" fmla="*/ f33 1 120"/>
                  <a:gd name="f45" fmla="*/ f34 1 120"/>
                  <a:gd name="f46" fmla="*/ f35 1 168"/>
                  <a:gd name="f47" fmla="*/ f36 1 168"/>
                  <a:gd name="f48" fmla="*/ f37 1 120"/>
                  <a:gd name="f49" fmla="*/ 0 1 f26"/>
                  <a:gd name="f50" fmla="*/ f20 1 f26"/>
                  <a:gd name="f51" fmla="*/ 0 1 f27"/>
                  <a:gd name="f52" fmla="*/ f21 1 f27"/>
                  <a:gd name="f53" fmla="*/ f39 1 f26"/>
                  <a:gd name="f54" fmla="*/ f40 1 f27"/>
                  <a:gd name="f55" fmla="*/ f41 1 f26"/>
                  <a:gd name="f56" fmla="*/ f42 1 f26"/>
                  <a:gd name="f57" fmla="*/ f43 1 f27"/>
                  <a:gd name="f58" fmla="*/ f44 1 f27"/>
                  <a:gd name="f59" fmla="*/ f45 1 f27"/>
                  <a:gd name="f60" fmla="*/ f46 1 f26"/>
                  <a:gd name="f61" fmla="*/ f47 1 f26"/>
                  <a:gd name="f62" fmla="*/ f48 1 f27"/>
                  <a:gd name="f63" fmla="*/ f49 f17 1"/>
                  <a:gd name="f64" fmla="*/ f50 f17 1"/>
                  <a:gd name="f65" fmla="*/ f52 f18 1"/>
                  <a:gd name="f66" fmla="*/ f51 f18 1"/>
                  <a:gd name="f67" fmla="*/ f53 f17 1"/>
                  <a:gd name="f68" fmla="*/ f54 f18 1"/>
                  <a:gd name="f69" fmla="*/ f55 f17 1"/>
                  <a:gd name="f70" fmla="*/ f56 f17 1"/>
                  <a:gd name="f71" fmla="*/ f57 f18 1"/>
                  <a:gd name="f72" fmla="*/ f58 f18 1"/>
                  <a:gd name="f73" fmla="*/ f59 f18 1"/>
                  <a:gd name="f74" fmla="*/ f60 f17 1"/>
                  <a:gd name="f75" fmla="*/ f61 f17 1"/>
                  <a:gd name="f76" fmla="*/ f62 f18 1"/>
                </a:gdLst>
                <a:ahLst/>
                <a:cxnLst>
                  <a:cxn ang="3cd4">
                    <a:pos x="hc" y="t"/>
                  </a:cxn>
                  <a:cxn ang="0">
                    <a:pos x="r" y="vc"/>
                  </a:cxn>
                  <a:cxn ang="cd4">
                    <a:pos x="hc" y="b"/>
                  </a:cxn>
                  <a:cxn ang="cd2">
                    <a:pos x="l" y="vc"/>
                  </a:cxn>
                  <a:cxn ang="f38">
                    <a:pos x="f67" y="f68"/>
                  </a:cxn>
                  <a:cxn ang="f38">
                    <a:pos x="f69" y="f68"/>
                  </a:cxn>
                  <a:cxn ang="f38">
                    <a:pos x="f70" y="f71"/>
                  </a:cxn>
                  <a:cxn ang="f38">
                    <a:pos x="f70" y="f72"/>
                  </a:cxn>
                  <a:cxn ang="f38">
                    <a:pos x="f69" y="f73"/>
                  </a:cxn>
                  <a:cxn ang="f38">
                    <a:pos x="f74" y="f73"/>
                  </a:cxn>
                  <a:cxn ang="f38">
                    <a:pos x="f75" y="f72"/>
                  </a:cxn>
                  <a:cxn ang="f38">
                    <a:pos x="f75" y="f76"/>
                  </a:cxn>
                </a:cxnLst>
                <a:rect l="f63" t="f66" r="f64" b="f65"/>
                <a:pathLst>
                  <a:path w="168" h="120">
                    <a:moveTo>
                      <a:pt x="f8" y="f7"/>
                    </a:moveTo>
                    <a:cubicBezTo>
                      <a:pt x="f9" y="f7"/>
                      <a:pt x="f9" y="f7"/>
                      <a:pt x="f9" y="f7"/>
                    </a:cubicBezTo>
                    <a:cubicBezTo>
                      <a:pt x="f10" y="f7"/>
                      <a:pt x="f5" y="f11"/>
                      <a:pt x="f5" y="f12"/>
                    </a:cubicBezTo>
                    <a:cubicBezTo>
                      <a:pt x="f5" y="f9"/>
                      <a:pt x="f5" y="f9"/>
                      <a:pt x="f5" y="f9"/>
                    </a:cubicBezTo>
                    <a:cubicBezTo>
                      <a:pt x="f5" y="f10"/>
                      <a:pt x="f10" y="f5"/>
                      <a:pt x="f9" y="f5"/>
                    </a:cubicBezTo>
                    <a:cubicBezTo>
                      <a:pt x="f13" y="f5"/>
                      <a:pt x="f13" y="f5"/>
                      <a:pt x="f13" y="f5"/>
                    </a:cubicBezTo>
                    <a:cubicBezTo>
                      <a:pt x="f14" y="f5"/>
                      <a:pt x="f6" y="f10"/>
                      <a:pt x="f6" y="f9"/>
                    </a:cubicBezTo>
                    <a:cubicBezTo>
                      <a:pt x="f6" y="f15"/>
                      <a:pt x="f6" y="f15"/>
                      <a:pt x="f6" y="f1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38" name="Freeform 7">
                <a:extLst>
                  <a:ext uri="{FF2B5EF4-FFF2-40B4-BE49-F238E27FC236}">
                    <a16:creationId xmlns:a16="http://schemas.microsoft.com/office/drawing/2014/main" id="{15ECC8BA-9F79-49A5-AC1B-56572F672856}"/>
                  </a:ext>
                </a:extLst>
              </p:cNvPr>
              <p:cNvSpPr/>
              <p:nvPr/>
            </p:nvSpPr>
            <p:spPr>
              <a:xfrm>
                <a:off x="5300749" y="3558808"/>
                <a:ext cx="381277" cy="0"/>
              </a:xfrm>
              <a:custGeom>
                <a:avLst/>
                <a:gdLst>
                  <a:gd name="f0" fmla="val 10800000"/>
                  <a:gd name="f1" fmla="val 5400000"/>
                  <a:gd name="f2" fmla="val 180"/>
                  <a:gd name="f3" fmla="val w"/>
                  <a:gd name="f4" fmla="val h"/>
                  <a:gd name="f5" fmla="val 0"/>
                  <a:gd name="f6" fmla="val 381277"/>
                  <a:gd name="f7" fmla="val 212612"/>
                  <a:gd name="f8" fmla="+- 0 0 -90"/>
                  <a:gd name="f9" fmla="*/ f3 1 381277"/>
                  <a:gd name="f10" fmla="*/ f4 1 0"/>
                  <a:gd name="f11" fmla="val f5"/>
                  <a:gd name="f12" fmla="val f6"/>
                  <a:gd name="f13" fmla="*/ f8 f0 1"/>
                  <a:gd name="f14" fmla="+- f11 0 f11"/>
                  <a:gd name="f15" fmla="+- f12 0 f11"/>
                  <a:gd name="f16" fmla="*/ f13 1 f2"/>
                  <a:gd name="f17" fmla="*/ f15 1 381277"/>
                  <a:gd name="f18" fmla="*/ f14 1 0"/>
                  <a:gd name="f19" fmla="+- f16 0 f1"/>
                  <a:gd name="f20" fmla="*/ 0 1 f17"/>
                  <a:gd name="f21" fmla="*/ 0 1 f18"/>
                  <a:gd name="f22" fmla="*/ 212612 1 f17"/>
                  <a:gd name="f23" fmla="*/ 381277 1 f17"/>
                  <a:gd name="f24" fmla="*/ 1 1 f18"/>
                  <a:gd name="f25" fmla="*/ f20 f9 1"/>
                  <a:gd name="f26" fmla="*/ f23 f9 1"/>
                  <a:gd name="f27" fmla="*/ f24 f10 1"/>
                  <a:gd name="f28" fmla="*/ f21 f10 1"/>
                  <a:gd name="f29" fmla="*/ f22 f9 1"/>
                </a:gdLst>
                <a:ahLst/>
                <a:cxnLst>
                  <a:cxn ang="3cd4">
                    <a:pos x="hc" y="t"/>
                  </a:cxn>
                  <a:cxn ang="0">
                    <a:pos x="r" y="vc"/>
                  </a:cxn>
                  <a:cxn ang="cd4">
                    <a:pos x="hc" y="b"/>
                  </a:cxn>
                  <a:cxn ang="cd2">
                    <a:pos x="l" y="vc"/>
                  </a:cxn>
                  <a:cxn ang="f19">
                    <a:pos x="f25" y="f28"/>
                  </a:cxn>
                  <a:cxn ang="f19">
                    <a:pos x="f29" y="f28"/>
                  </a:cxn>
                  <a:cxn ang="f19">
                    <a:pos x="f26" y="f28"/>
                  </a:cxn>
                </a:cxnLst>
                <a:rect l="f25" t="f28" r="f26" b="f27"/>
                <a:pathLst>
                  <a:path w="381277">
                    <a:moveTo>
                      <a:pt x="f5" y="f5"/>
                    </a:moveTo>
                    <a:lnTo>
                      <a:pt x="f7" y="f5"/>
                    </a:lnTo>
                    <a:lnTo>
                      <a:pt x="f6" y="f5"/>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39" name="Freeform 8">
                <a:extLst>
                  <a:ext uri="{FF2B5EF4-FFF2-40B4-BE49-F238E27FC236}">
                    <a16:creationId xmlns:a16="http://schemas.microsoft.com/office/drawing/2014/main" id="{858D55F3-5372-4231-8EAE-C6506C26E454}"/>
                  </a:ext>
                </a:extLst>
              </p:cNvPr>
              <p:cNvSpPr/>
              <p:nvPr/>
            </p:nvSpPr>
            <p:spPr>
              <a:xfrm>
                <a:off x="5682026" y="3330199"/>
                <a:ext cx="227347" cy="427911"/>
              </a:xfrm>
              <a:custGeom>
                <a:avLst/>
                <a:gdLst>
                  <a:gd name="f0" fmla="val 10800000"/>
                  <a:gd name="f1" fmla="val 5400000"/>
                  <a:gd name="f2" fmla="val 180"/>
                  <a:gd name="f3" fmla="val w"/>
                  <a:gd name="f4" fmla="val h"/>
                  <a:gd name="f5" fmla="val 0"/>
                  <a:gd name="f6" fmla="val 69"/>
                  <a:gd name="f7" fmla="val 131"/>
                  <a:gd name="f8" fmla="val 118"/>
                  <a:gd name="f9" fmla="val 126"/>
                  <a:gd name="f10" fmla="val 64"/>
                  <a:gd name="f11" fmla="val 56"/>
                  <a:gd name="f12" fmla="val 12"/>
                  <a:gd name="f13" fmla="val 4"/>
                  <a:gd name="f14" fmla="val 13"/>
                  <a:gd name="f15" fmla="+- 0 0 -90"/>
                  <a:gd name="f16" fmla="*/ f3 1 69"/>
                  <a:gd name="f17" fmla="*/ f4 1 131"/>
                  <a:gd name="f18" fmla="val f5"/>
                  <a:gd name="f19" fmla="val f6"/>
                  <a:gd name="f20" fmla="val f7"/>
                  <a:gd name="f21" fmla="*/ f15 f0 1"/>
                  <a:gd name="f22" fmla="+- f20 0 f18"/>
                  <a:gd name="f23" fmla="+- f19 0 f18"/>
                  <a:gd name="f24" fmla="*/ f21 1 f2"/>
                  <a:gd name="f25" fmla="*/ f23 1 69"/>
                  <a:gd name="f26" fmla="*/ f22 1 131"/>
                  <a:gd name="f27" fmla="*/ 69 f23 1"/>
                  <a:gd name="f28" fmla="*/ 118 f22 1"/>
                  <a:gd name="f29" fmla="*/ 56 f23 1"/>
                  <a:gd name="f30" fmla="*/ 131 f22 1"/>
                  <a:gd name="f31" fmla="*/ 12 f23 1"/>
                  <a:gd name="f32" fmla="*/ 0 f23 1"/>
                  <a:gd name="f33" fmla="*/ 13 f22 1"/>
                  <a:gd name="f34" fmla="*/ 0 f22 1"/>
                  <a:gd name="f35" fmla="+- f24 0 f1"/>
                  <a:gd name="f36" fmla="*/ f27 1 69"/>
                  <a:gd name="f37" fmla="*/ f28 1 131"/>
                  <a:gd name="f38" fmla="*/ f29 1 69"/>
                  <a:gd name="f39" fmla="*/ f30 1 131"/>
                  <a:gd name="f40" fmla="*/ f31 1 69"/>
                  <a:gd name="f41" fmla="*/ f32 1 69"/>
                  <a:gd name="f42" fmla="*/ f33 1 131"/>
                  <a:gd name="f43" fmla="*/ f34 1 131"/>
                  <a:gd name="f44" fmla="*/ 0 1 f25"/>
                  <a:gd name="f45" fmla="*/ f19 1 f25"/>
                  <a:gd name="f46" fmla="*/ 0 1 f26"/>
                  <a:gd name="f47" fmla="*/ f20 1 f26"/>
                  <a:gd name="f48" fmla="*/ f36 1 f25"/>
                  <a:gd name="f49" fmla="*/ f37 1 f26"/>
                  <a:gd name="f50" fmla="*/ f38 1 f25"/>
                  <a:gd name="f51" fmla="*/ f39 1 f26"/>
                  <a:gd name="f52" fmla="*/ f40 1 f25"/>
                  <a:gd name="f53" fmla="*/ f41 1 f25"/>
                  <a:gd name="f54" fmla="*/ f42 1 f26"/>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6 1"/>
                  <a:gd name="f66" fmla="*/ f54 f17 1"/>
                  <a:gd name="f67" fmla="*/ f55 f17 1"/>
                </a:gdLst>
                <a:ahLst/>
                <a:cxnLst>
                  <a:cxn ang="3cd4">
                    <a:pos x="hc" y="t"/>
                  </a:cxn>
                  <a:cxn ang="0">
                    <a:pos x="r" y="vc"/>
                  </a:cxn>
                  <a:cxn ang="cd4">
                    <a:pos x="hc" y="b"/>
                  </a:cxn>
                  <a:cxn ang="cd2">
                    <a:pos x="l" y="vc"/>
                  </a:cxn>
                  <a:cxn ang="f35">
                    <a:pos x="f60" y="f61"/>
                  </a:cxn>
                  <a:cxn ang="f35">
                    <a:pos x="f62" y="f63"/>
                  </a:cxn>
                  <a:cxn ang="f35">
                    <a:pos x="f64" y="f63"/>
                  </a:cxn>
                  <a:cxn ang="f35">
                    <a:pos x="f65" y="f61"/>
                  </a:cxn>
                  <a:cxn ang="f35">
                    <a:pos x="f65" y="f66"/>
                  </a:cxn>
                  <a:cxn ang="f35">
                    <a:pos x="f64" y="f67"/>
                  </a:cxn>
                  <a:cxn ang="f35">
                    <a:pos x="f62" y="f67"/>
                  </a:cxn>
                  <a:cxn ang="f35">
                    <a:pos x="f60" y="f66"/>
                  </a:cxn>
                  <a:cxn ang="f35">
                    <a:pos x="f60" y="f61"/>
                  </a:cxn>
                </a:cxnLst>
                <a:rect l="f56" t="f59" r="f57" b="f58"/>
                <a:pathLst>
                  <a:path w="69" h="131">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3"/>
                      <a:pt x="f13" y="f5"/>
                      <a:pt x="f12" y="f5"/>
                    </a:cubicBezTo>
                    <a:cubicBezTo>
                      <a:pt x="f11" y="f5"/>
                      <a:pt x="f11" y="f5"/>
                      <a:pt x="f11" y="f5"/>
                    </a:cubicBezTo>
                    <a:cubicBezTo>
                      <a:pt x="f10" y="f5"/>
                      <a:pt x="f6" y="f13"/>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40" name="Line 9">
                <a:extLst>
                  <a:ext uri="{FF2B5EF4-FFF2-40B4-BE49-F238E27FC236}">
                    <a16:creationId xmlns:a16="http://schemas.microsoft.com/office/drawing/2014/main" id="{9D6CDF31-AE7C-48B9-8CA6-6521DB32E575}"/>
                  </a:ext>
                </a:extLst>
              </p:cNvPr>
              <p:cNvSpPr/>
              <p:nvPr/>
            </p:nvSpPr>
            <p:spPr>
              <a:xfrm flipH="1" flipV="1">
                <a:off x="5682026" y="3697147"/>
                <a:ext cx="22734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41" name="Line 10">
                <a:extLst>
                  <a:ext uri="{FF2B5EF4-FFF2-40B4-BE49-F238E27FC236}">
                    <a16:creationId xmlns:a16="http://schemas.microsoft.com/office/drawing/2014/main" id="{A511F9C9-4222-47D6-987A-3797E19E6ECC}"/>
                  </a:ext>
                </a:extLst>
              </p:cNvPr>
              <p:cNvSpPr/>
              <p:nvPr/>
            </p:nvSpPr>
            <p:spPr>
              <a:xfrm>
                <a:off x="5682026" y="3386471"/>
                <a:ext cx="22734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grpSp>
      </p:grpSp>
      <p:sp>
        <p:nvSpPr>
          <p:cNvPr id="18" name="inner mask"/>
          <p:cNvSpPr/>
          <p:nvPr/>
        </p:nvSpPr>
        <p:spPr>
          <a:xfrm>
            <a:off x="5047747" y="1057001"/>
            <a:ext cx="3531131" cy="3531126"/>
          </a:xfrm>
          <a:prstGeom prst="donut">
            <a:avLst>
              <a:gd name="adj" fmla="val 7988"/>
            </a:avLst>
          </a:prstGeom>
          <a:solidFill>
            <a:srgbClr val="F8F8F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24" dirty="0">
              <a:solidFill>
                <a:srgbClr val="FFFFFF"/>
              </a:solidFill>
              <a:latin typeface="Segoe UI"/>
            </a:endParaRPr>
          </a:p>
        </p:txBody>
      </p:sp>
      <p:sp>
        <p:nvSpPr>
          <p:cNvPr id="38" name="Oval 37">
            <a:extLst>
              <a:ext uri="{FF2B5EF4-FFF2-40B4-BE49-F238E27FC236}">
                <a16:creationId xmlns:a16="http://schemas.microsoft.com/office/drawing/2014/main" id="{67C989BD-509C-4D8B-85E6-D7C21D074F55}"/>
              </a:ext>
            </a:extLst>
          </p:cNvPr>
          <p:cNvSpPr/>
          <p:nvPr/>
        </p:nvSpPr>
        <p:spPr bwMode="auto">
          <a:xfrm>
            <a:off x="6084827" y="2094079"/>
            <a:ext cx="1456970" cy="1456970"/>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5" name="inner mask">
            <a:extLst>
              <a:ext uri="{FF2B5EF4-FFF2-40B4-BE49-F238E27FC236}">
                <a16:creationId xmlns:a16="http://schemas.microsoft.com/office/drawing/2014/main" id="{175A4AB2-1B50-4074-B095-7F167A643BAE}"/>
              </a:ext>
            </a:extLst>
          </p:cNvPr>
          <p:cNvSpPr/>
          <p:nvPr/>
        </p:nvSpPr>
        <p:spPr>
          <a:xfrm>
            <a:off x="4088965" y="524106"/>
            <a:ext cx="4095284" cy="4095278"/>
          </a:xfrm>
          <a:prstGeom prst="donut">
            <a:avLst>
              <a:gd name="adj" fmla="val 289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669">
              <a:defRPr/>
            </a:pPr>
            <a:endParaRPr lang="en-US" sz="1324" dirty="0">
              <a:solidFill>
                <a:srgbClr val="FFFFFF"/>
              </a:solidFill>
              <a:latin typeface="Segoe UI"/>
            </a:endParaRPr>
          </a:p>
        </p:txBody>
      </p:sp>
      <p:sp>
        <p:nvSpPr>
          <p:cNvPr id="102" name="Rectangle 216">
            <a:extLst>
              <a:ext uri="{FF2B5EF4-FFF2-40B4-BE49-F238E27FC236}">
                <a16:creationId xmlns:a16="http://schemas.microsoft.com/office/drawing/2014/main" id="{8B98BE7D-43D9-4246-A64A-D58BB3681F3A}"/>
              </a:ext>
            </a:extLst>
          </p:cNvPr>
          <p:cNvSpPr/>
          <p:nvPr/>
        </p:nvSpPr>
        <p:spPr>
          <a:xfrm>
            <a:off x="5318238" y="2918698"/>
            <a:ext cx="669578" cy="271662"/>
          </a:xfrm>
          <a:prstGeom prst="rect">
            <a:avLst/>
          </a:prstGeom>
          <a:noFill/>
          <a:ln cap="flat">
            <a:noFill/>
            <a:prstDash val="solid"/>
          </a:ln>
        </p:spPr>
        <p:txBody>
          <a:bodyPr vert="horz" wrap="none" lIns="67232" tIns="33616" rIns="67232" bIns="33616" anchor="t" anchorCtr="0" compatLnSpc="1">
            <a:spAutoFit/>
          </a:bodyPr>
          <a:lstStyle/>
          <a:p>
            <a:pPr defTabSz="685775">
              <a:defRPr sz="1800" b="0" i="0" u="none" strike="noStrike" kern="0" cap="none" spc="0" baseline="0">
                <a:solidFill>
                  <a:srgbClr val="000000"/>
                </a:solidFill>
                <a:uFillTx/>
              </a:defRPr>
            </a:pPr>
            <a:r>
              <a:rPr lang="en-US" sz="1324">
                <a:solidFill>
                  <a:srgbClr val="353535"/>
                </a:solidFill>
                <a:latin typeface="Segoe UI Semilight"/>
              </a:rPr>
              <a:t>devices</a:t>
            </a:r>
          </a:p>
        </p:txBody>
      </p:sp>
      <p:grpSp>
        <p:nvGrpSpPr>
          <p:cNvPr id="103" name="Group 217">
            <a:extLst>
              <a:ext uri="{FF2B5EF4-FFF2-40B4-BE49-F238E27FC236}">
                <a16:creationId xmlns:a16="http://schemas.microsoft.com/office/drawing/2014/main" id="{0BBD8903-D178-41DD-B237-CB74B9C119AF}"/>
              </a:ext>
            </a:extLst>
          </p:cNvPr>
          <p:cNvGrpSpPr/>
          <p:nvPr/>
        </p:nvGrpSpPr>
        <p:grpSpPr>
          <a:xfrm>
            <a:off x="5317512" y="2235588"/>
            <a:ext cx="672319" cy="672319"/>
            <a:chOff x="5144304" y="3040059"/>
            <a:chExt cx="914400" cy="914400"/>
          </a:xfrm>
        </p:grpSpPr>
        <p:sp>
          <p:nvSpPr>
            <p:cNvPr id="104" name="Oval 219">
              <a:extLst>
                <a:ext uri="{FF2B5EF4-FFF2-40B4-BE49-F238E27FC236}">
                  <a16:creationId xmlns:a16="http://schemas.microsoft.com/office/drawing/2014/main" id="{341AC96D-E941-4AAC-B730-C700A631B6A3}"/>
                </a:ext>
              </a:extLst>
            </p:cNvPr>
            <p:cNvSpPr/>
            <p:nvPr/>
          </p:nvSpPr>
          <p:spPr>
            <a:xfrm>
              <a:off x="5144304" y="3040059"/>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4464" tIns="107571" rIns="134464" bIns="107571" anchor="t" anchorCtr="1" compatLnSpc="1">
              <a:noAutofit/>
            </a:bodyPr>
            <a:lstStyle/>
            <a:p>
              <a:pPr algn="ctr" defTabSz="685574">
                <a:lnSpc>
                  <a:spcPct val="90000"/>
                </a:lnSpc>
                <a:defRPr sz="1800" b="0" i="0" u="none" strike="noStrike" kern="0" cap="none" spc="0" baseline="0">
                  <a:solidFill>
                    <a:srgbClr val="000000"/>
                  </a:solidFill>
                  <a:uFillTx/>
                </a:defRPr>
              </a:pPr>
              <a:endParaRPr lang="en-US" sz="1765">
                <a:solidFill>
                  <a:srgbClr val="000000"/>
                </a:solidFill>
                <a:latin typeface="Segoe UI Semilight"/>
                <a:ea typeface="Segoe UI" pitchFamily="34"/>
                <a:cs typeface="Segoe UI" pitchFamily="34"/>
              </a:endParaRPr>
            </a:p>
          </p:txBody>
        </p:sp>
        <p:grpSp>
          <p:nvGrpSpPr>
            <p:cNvPr id="105" name="Group 220">
              <a:extLst>
                <a:ext uri="{FF2B5EF4-FFF2-40B4-BE49-F238E27FC236}">
                  <a16:creationId xmlns:a16="http://schemas.microsoft.com/office/drawing/2014/main" id="{8FF17C27-21B6-49B9-AFDE-71E9B2BF3A1A}"/>
                </a:ext>
              </a:extLst>
            </p:cNvPr>
            <p:cNvGrpSpPr/>
            <p:nvPr/>
          </p:nvGrpSpPr>
          <p:grpSpPr>
            <a:xfrm>
              <a:off x="5293644" y="3236409"/>
              <a:ext cx="615729" cy="521701"/>
              <a:chOff x="5293644" y="3236409"/>
              <a:chExt cx="615729" cy="521701"/>
            </a:xfrm>
          </p:grpSpPr>
          <p:sp>
            <p:nvSpPr>
              <p:cNvPr id="106" name="Freeform 5">
                <a:extLst>
                  <a:ext uri="{FF2B5EF4-FFF2-40B4-BE49-F238E27FC236}">
                    <a16:creationId xmlns:a16="http://schemas.microsoft.com/office/drawing/2014/main" id="{7DC7C998-6839-4BA6-8051-3446EB80F1D3}"/>
                  </a:ext>
                </a:extLst>
              </p:cNvPr>
              <p:cNvSpPr/>
              <p:nvPr/>
            </p:nvSpPr>
            <p:spPr>
              <a:xfrm>
                <a:off x="5494940" y="3627982"/>
                <a:ext cx="157487" cy="78546"/>
              </a:xfrm>
              <a:custGeom>
                <a:avLst/>
                <a:gdLst>
                  <a:gd name="f0" fmla="val 10800000"/>
                  <a:gd name="f1" fmla="val 5400000"/>
                  <a:gd name="f2" fmla="val 180"/>
                  <a:gd name="f3" fmla="val w"/>
                  <a:gd name="f4" fmla="val h"/>
                  <a:gd name="f5" fmla="val 0"/>
                  <a:gd name="f6" fmla="val 48"/>
                  <a:gd name="f7" fmla="val 24"/>
                  <a:gd name="f8" fmla="val 42"/>
                  <a:gd name="f9" fmla="val 11"/>
                  <a:gd name="f10" fmla="val 22"/>
                  <a:gd name="f11" fmla="val 47"/>
                  <a:gd name="f12" fmla="val 23"/>
                  <a:gd name="f13" fmla="val 45"/>
                  <a:gd name="f14" fmla="val 3"/>
                  <a:gd name="f15" fmla="val 1"/>
                  <a:gd name="f16" fmla="val 6"/>
                  <a:gd name="f17" fmla="+- 0 0 -90"/>
                  <a:gd name="f18" fmla="*/ f3 1 48"/>
                  <a:gd name="f19" fmla="*/ f4 1 24"/>
                  <a:gd name="f20" fmla="val f5"/>
                  <a:gd name="f21" fmla="val f6"/>
                  <a:gd name="f22" fmla="val f7"/>
                  <a:gd name="f23" fmla="*/ f17 f0 1"/>
                  <a:gd name="f24" fmla="+- f22 0 f20"/>
                  <a:gd name="f25" fmla="+- f21 0 f20"/>
                  <a:gd name="f26" fmla="*/ f23 1 f2"/>
                  <a:gd name="f27" fmla="*/ f25 1 48"/>
                  <a:gd name="f28" fmla="*/ f24 1 24"/>
                  <a:gd name="f29" fmla="*/ 42 f25 1"/>
                  <a:gd name="f30" fmla="*/ 0 f24 1"/>
                  <a:gd name="f31" fmla="*/ 11 f24 1"/>
                  <a:gd name="f32" fmla="*/ 48 f25 1"/>
                  <a:gd name="f33" fmla="*/ 22 f24 1"/>
                  <a:gd name="f34" fmla="*/ 45 f25 1"/>
                  <a:gd name="f35" fmla="*/ 23 f24 1"/>
                  <a:gd name="f36" fmla="*/ 3 f25 1"/>
                  <a:gd name="f37" fmla="*/ 0 f25 1"/>
                  <a:gd name="f38" fmla="*/ 6 f25 1"/>
                  <a:gd name="f39" fmla="+- f26 0 f1"/>
                  <a:gd name="f40" fmla="*/ f29 1 48"/>
                  <a:gd name="f41" fmla="*/ f30 1 24"/>
                  <a:gd name="f42" fmla="*/ f31 1 24"/>
                  <a:gd name="f43" fmla="*/ f32 1 48"/>
                  <a:gd name="f44" fmla="*/ f33 1 24"/>
                  <a:gd name="f45" fmla="*/ f34 1 48"/>
                  <a:gd name="f46" fmla="*/ f35 1 24"/>
                  <a:gd name="f47" fmla="*/ f36 1 48"/>
                  <a:gd name="f48" fmla="*/ f37 1 48"/>
                  <a:gd name="f49" fmla="*/ f38 1 48"/>
                  <a:gd name="f50" fmla="*/ 0 1 f27"/>
                  <a:gd name="f51" fmla="*/ f21 1 f27"/>
                  <a:gd name="f52" fmla="*/ 0 1 f28"/>
                  <a:gd name="f53" fmla="*/ f22 1 f28"/>
                  <a:gd name="f54" fmla="*/ f40 1 f27"/>
                  <a:gd name="f55" fmla="*/ f41 1 f28"/>
                  <a:gd name="f56" fmla="*/ f42 1 f28"/>
                  <a:gd name="f57" fmla="*/ f43 1 f27"/>
                  <a:gd name="f58" fmla="*/ f44 1 f28"/>
                  <a:gd name="f59" fmla="*/ f45 1 f27"/>
                  <a:gd name="f60" fmla="*/ f46 1 f28"/>
                  <a:gd name="f61" fmla="*/ f47 1 f27"/>
                  <a:gd name="f62" fmla="*/ f48 1 f27"/>
                  <a:gd name="f63" fmla="*/ f49 1 f27"/>
                  <a:gd name="f64" fmla="*/ f50 f18 1"/>
                  <a:gd name="f65" fmla="*/ f51 f18 1"/>
                  <a:gd name="f66" fmla="*/ f53 f19 1"/>
                  <a:gd name="f67" fmla="*/ f52 f19 1"/>
                  <a:gd name="f68" fmla="*/ f54 f18 1"/>
                  <a:gd name="f69" fmla="*/ f55 f19 1"/>
                  <a:gd name="f70" fmla="*/ f56 f19 1"/>
                  <a:gd name="f71" fmla="*/ f57 f18 1"/>
                  <a:gd name="f72" fmla="*/ f58 f19 1"/>
                  <a:gd name="f73" fmla="*/ f59 f18 1"/>
                  <a:gd name="f74" fmla="*/ f60 f19 1"/>
                  <a:gd name="f75" fmla="*/ f61 f18 1"/>
                  <a:gd name="f76" fmla="*/ f62 f18 1"/>
                  <a:gd name="f77" fmla="*/ f63 f18 1"/>
                </a:gdLst>
                <a:ahLst/>
                <a:cxnLst>
                  <a:cxn ang="3cd4">
                    <a:pos x="hc" y="t"/>
                  </a:cxn>
                  <a:cxn ang="0">
                    <a:pos x="r" y="vc"/>
                  </a:cxn>
                  <a:cxn ang="cd4">
                    <a:pos x="hc" y="b"/>
                  </a:cxn>
                  <a:cxn ang="cd2">
                    <a:pos x="l" y="vc"/>
                  </a:cxn>
                  <a:cxn ang="f39">
                    <a:pos x="f68" y="f69"/>
                  </a:cxn>
                  <a:cxn ang="f39">
                    <a:pos x="f68" y="f70"/>
                  </a:cxn>
                  <a:cxn ang="f39">
                    <a:pos x="f71" y="f72"/>
                  </a:cxn>
                  <a:cxn ang="f39">
                    <a:pos x="f73" y="f74"/>
                  </a:cxn>
                  <a:cxn ang="f39">
                    <a:pos x="f75" y="f74"/>
                  </a:cxn>
                  <a:cxn ang="f39">
                    <a:pos x="f76" y="f72"/>
                  </a:cxn>
                  <a:cxn ang="f39">
                    <a:pos x="f77" y="f70"/>
                  </a:cxn>
                  <a:cxn ang="f39">
                    <a:pos x="f77" y="f69"/>
                  </a:cxn>
                </a:cxnLst>
                <a:rect l="f64" t="f67" r="f65" b="f66"/>
                <a:pathLst>
                  <a:path w="48" h="24">
                    <a:moveTo>
                      <a:pt x="f8" y="f5"/>
                    </a:moveTo>
                    <a:cubicBezTo>
                      <a:pt x="f8" y="f9"/>
                      <a:pt x="f8" y="f9"/>
                      <a:pt x="f8" y="f9"/>
                    </a:cubicBezTo>
                    <a:cubicBezTo>
                      <a:pt x="f6" y="f10"/>
                      <a:pt x="f6" y="f10"/>
                      <a:pt x="f6" y="f10"/>
                    </a:cubicBezTo>
                    <a:cubicBezTo>
                      <a:pt x="f6" y="f7"/>
                      <a:pt x="f11" y="f12"/>
                      <a:pt x="f13" y="f12"/>
                    </a:cubicBezTo>
                    <a:cubicBezTo>
                      <a:pt x="f14" y="f12"/>
                      <a:pt x="f14" y="f12"/>
                      <a:pt x="f14" y="f12"/>
                    </a:cubicBezTo>
                    <a:cubicBezTo>
                      <a:pt x="f15" y="f12"/>
                      <a:pt x="f5" y="f7"/>
                      <a:pt x="f5" y="f10"/>
                    </a:cubicBezTo>
                    <a:cubicBezTo>
                      <a:pt x="f16" y="f9"/>
                      <a:pt x="f16" y="f9"/>
                      <a:pt x="f16" y="f9"/>
                    </a:cubicBezTo>
                    <a:cubicBezTo>
                      <a:pt x="f16" y="f5"/>
                      <a:pt x="f16" y="f5"/>
                      <a:pt x="f16" y="f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07" name="Freeform 6">
                <a:extLst>
                  <a:ext uri="{FF2B5EF4-FFF2-40B4-BE49-F238E27FC236}">
                    <a16:creationId xmlns:a16="http://schemas.microsoft.com/office/drawing/2014/main" id="{BBD8A73B-125F-48AB-8E72-DD597C74538A}"/>
                  </a:ext>
                </a:extLst>
              </p:cNvPr>
              <p:cNvSpPr/>
              <p:nvPr/>
            </p:nvSpPr>
            <p:spPr>
              <a:xfrm>
                <a:off x="5293644" y="3236409"/>
                <a:ext cx="554153" cy="392743"/>
              </a:xfrm>
              <a:custGeom>
                <a:avLst/>
                <a:gdLst>
                  <a:gd name="f0" fmla="val 10800000"/>
                  <a:gd name="f1" fmla="val 5400000"/>
                  <a:gd name="f2" fmla="val 180"/>
                  <a:gd name="f3" fmla="val w"/>
                  <a:gd name="f4" fmla="val h"/>
                  <a:gd name="f5" fmla="val 0"/>
                  <a:gd name="f6" fmla="val 168"/>
                  <a:gd name="f7" fmla="val 120"/>
                  <a:gd name="f8" fmla="val 118"/>
                  <a:gd name="f9" fmla="val 10"/>
                  <a:gd name="f10" fmla="val 4"/>
                  <a:gd name="f11" fmla="val 115"/>
                  <a:gd name="f12" fmla="val 110"/>
                  <a:gd name="f13" fmla="val 158"/>
                  <a:gd name="f14" fmla="val 164"/>
                  <a:gd name="f15" fmla="val 29"/>
                  <a:gd name="f16" fmla="+- 0 0 -90"/>
                  <a:gd name="f17" fmla="*/ f3 1 168"/>
                  <a:gd name="f18" fmla="*/ f4 1 120"/>
                  <a:gd name="f19" fmla="val f5"/>
                  <a:gd name="f20" fmla="val f6"/>
                  <a:gd name="f21" fmla="val f7"/>
                  <a:gd name="f22" fmla="*/ f16 f0 1"/>
                  <a:gd name="f23" fmla="+- f21 0 f19"/>
                  <a:gd name="f24" fmla="+- f20 0 f19"/>
                  <a:gd name="f25" fmla="*/ f22 1 f2"/>
                  <a:gd name="f26" fmla="*/ f24 1 168"/>
                  <a:gd name="f27" fmla="*/ f23 1 120"/>
                  <a:gd name="f28" fmla="*/ 118 f24 1"/>
                  <a:gd name="f29" fmla="*/ 120 f23 1"/>
                  <a:gd name="f30" fmla="*/ 10 f24 1"/>
                  <a:gd name="f31" fmla="*/ 0 f24 1"/>
                  <a:gd name="f32" fmla="*/ 110 f23 1"/>
                  <a:gd name="f33" fmla="*/ 10 f23 1"/>
                  <a:gd name="f34" fmla="*/ 0 f23 1"/>
                  <a:gd name="f35" fmla="*/ 158 f24 1"/>
                  <a:gd name="f36" fmla="*/ 168 f24 1"/>
                  <a:gd name="f37" fmla="*/ 29 f23 1"/>
                  <a:gd name="f38" fmla="+- f25 0 f1"/>
                  <a:gd name="f39" fmla="*/ f28 1 168"/>
                  <a:gd name="f40" fmla="*/ f29 1 120"/>
                  <a:gd name="f41" fmla="*/ f30 1 168"/>
                  <a:gd name="f42" fmla="*/ f31 1 168"/>
                  <a:gd name="f43" fmla="*/ f32 1 120"/>
                  <a:gd name="f44" fmla="*/ f33 1 120"/>
                  <a:gd name="f45" fmla="*/ f34 1 120"/>
                  <a:gd name="f46" fmla="*/ f35 1 168"/>
                  <a:gd name="f47" fmla="*/ f36 1 168"/>
                  <a:gd name="f48" fmla="*/ f37 1 120"/>
                  <a:gd name="f49" fmla="*/ 0 1 f26"/>
                  <a:gd name="f50" fmla="*/ f20 1 f26"/>
                  <a:gd name="f51" fmla="*/ 0 1 f27"/>
                  <a:gd name="f52" fmla="*/ f21 1 f27"/>
                  <a:gd name="f53" fmla="*/ f39 1 f26"/>
                  <a:gd name="f54" fmla="*/ f40 1 f27"/>
                  <a:gd name="f55" fmla="*/ f41 1 f26"/>
                  <a:gd name="f56" fmla="*/ f42 1 f26"/>
                  <a:gd name="f57" fmla="*/ f43 1 f27"/>
                  <a:gd name="f58" fmla="*/ f44 1 f27"/>
                  <a:gd name="f59" fmla="*/ f45 1 f27"/>
                  <a:gd name="f60" fmla="*/ f46 1 f26"/>
                  <a:gd name="f61" fmla="*/ f47 1 f26"/>
                  <a:gd name="f62" fmla="*/ f48 1 f27"/>
                  <a:gd name="f63" fmla="*/ f49 f17 1"/>
                  <a:gd name="f64" fmla="*/ f50 f17 1"/>
                  <a:gd name="f65" fmla="*/ f52 f18 1"/>
                  <a:gd name="f66" fmla="*/ f51 f18 1"/>
                  <a:gd name="f67" fmla="*/ f53 f17 1"/>
                  <a:gd name="f68" fmla="*/ f54 f18 1"/>
                  <a:gd name="f69" fmla="*/ f55 f17 1"/>
                  <a:gd name="f70" fmla="*/ f56 f17 1"/>
                  <a:gd name="f71" fmla="*/ f57 f18 1"/>
                  <a:gd name="f72" fmla="*/ f58 f18 1"/>
                  <a:gd name="f73" fmla="*/ f59 f18 1"/>
                  <a:gd name="f74" fmla="*/ f60 f17 1"/>
                  <a:gd name="f75" fmla="*/ f61 f17 1"/>
                  <a:gd name="f76" fmla="*/ f62 f18 1"/>
                </a:gdLst>
                <a:ahLst/>
                <a:cxnLst>
                  <a:cxn ang="3cd4">
                    <a:pos x="hc" y="t"/>
                  </a:cxn>
                  <a:cxn ang="0">
                    <a:pos x="r" y="vc"/>
                  </a:cxn>
                  <a:cxn ang="cd4">
                    <a:pos x="hc" y="b"/>
                  </a:cxn>
                  <a:cxn ang="cd2">
                    <a:pos x="l" y="vc"/>
                  </a:cxn>
                  <a:cxn ang="f38">
                    <a:pos x="f67" y="f68"/>
                  </a:cxn>
                  <a:cxn ang="f38">
                    <a:pos x="f69" y="f68"/>
                  </a:cxn>
                  <a:cxn ang="f38">
                    <a:pos x="f70" y="f71"/>
                  </a:cxn>
                  <a:cxn ang="f38">
                    <a:pos x="f70" y="f72"/>
                  </a:cxn>
                  <a:cxn ang="f38">
                    <a:pos x="f69" y="f73"/>
                  </a:cxn>
                  <a:cxn ang="f38">
                    <a:pos x="f74" y="f73"/>
                  </a:cxn>
                  <a:cxn ang="f38">
                    <a:pos x="f75" y="f72"/>
                  </a:cxn>
                  <a:cxn ang="f38">
                    <a:pos x="f75" y="f76"/>
                  </a:cxn>
                </a:cxnLst>
                <a:rect l="f63" t="f66" r="f64" b="f65"/>
                <a:pathLst>
                  <a:path w="168" h="120">
                    <a:moveTo>
                      <a:pt x="f8" y="f7"/>
                    </a:moveTo>
                    <a:cubicBezTo>
                      <a:pt x="f9" y="f7"/>
                      <a:pt x="f9" y="f7"/>
                      <a:pt x="f9" y="f7"/>
                    </a:cubicBezTo>
                    <a:cubicBezTo>
                      <a:pt x="f10" y="f7"/>
                      <a:pt x="f5" y="f11"/>
                      <a:pt x="f5" y="f12"/>
                    </a:cubicBezTo>
                    <a:cubicBezTo>
                      <a:pt x="f5" y="f9"/>
                      <a:pt x="f5" y="f9"/>
                      <a:pt x="f5" y="f9"/>
                    </a:cubicBezTo>
                    <a:cubicBezTo>
                      <a:pt x="f5" y="f10"/>
                      <a:pt x="f10" y="f5"/>
                      <a:pt x="f9" y="f5"/>
                    </a:cubicBezTo>
                    <a:cubicBezTo>
                      <a:pt x="f13" y="f5"/>
                      <a:pt x="f13" y="f5"/>
                      <a:pt x="f13" y="f5"/>
                    </a:cubicBezTo>
                    <a:cubicBezTo>
                      <a:pt x="f14" y="f5"/>
                      <a:pt x="f6" y="f10"/>
                      <a:pt x="f6" y="f9"/>
                    </a:cubicBezTo>
                    <a:cubicBezTo>
                      <a:pt x="f6" y="f15"/>
                      <a:pt x="f6" y="f15"/>
                      <a:pt x="f6" y="f1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08" name="Freeform 7">
                <a:extLst>
                  <a:ext uri="{FF2B5EF4-FFF2-40B4-BE49-F238E27FC236}">
                    <a16:creationId xmlns:a16="http://schemas.microsoft.com/office/drawing/2014/main" id="{7630E2DF-53CF-4EA6-81D7-FCF20A8F6E7E}"/>
                  </a:ext>
                </a:extLst>
              </p:cNvPr>
              <p:cNvSpPr/>
              <p:nvPr/>
            </p:nvSpPr>
            <p:spPr>
              <a:xfrm>
                <a:off x="5300749" y="3558808"/>
                <a:ext cx="381277" cy="0"/>
              </a:xfrm>
              <a:custGeom>
                <a:avLst/>
                <a:gdLst>
                  <a:gd name="f0" fmla="val 10800000"/>
                  <a:gd name="f1" fmla="val 5400000"/>
                  <a:gd name="f2" fmla="val 180"/>
                  <a:gd name="f3" fmla="val w"/>
                  <a:gd name="f4" fmla="val h"/>
                  <a:gd name="f5" fmla="val 0"/>
                  <a:gd name="f6" fmla="val 381277"/>
                  <a:gd name="f7" fmla="val 212612"/>
                  <a:gd name="f8" fmla="+- 0 0 -90"/>
                  <a:gd name="f9" fmla="*/ f3 1 381277"/>
                  <a:gd name="f10" fmla="*/ f4 1 0"/>
                  <a:gd name="f11" fmla="val f5"/>
                  <a:gd name="f12" fmla="val f6"/>
                  <a:gd name="f13" fmla="*/ f8 f0 1"/>
                  <a:gd name="f14" fmla="+- f11 0 f11"/>
                  <a:gd name="f15" fmla="+- f12 0 f11"/>
                  <a:gd name="f16" fmla="*/ f13 1 f2"/>
                  <a:gd name="f17" fmla="*/ f15 1 381277"/>
                  <a:gd name="f18" fmla="*/ f14 1 0"/>
                  <a:gd name="f19" fmla="+- f16 0 f1"/>
                  <a:gd name="f20" fmla="*/ 0 1 f17"/>
                  <a:gd name="f21" fmla="*/ 0 1 f18"/>
                  <a:gd name="f22" fmla="*/ 212612 1 f17"/>
                  <a:gd name="f23" fmla="*/ 381277 1 f17"/>
                  <a:gd name="f24" fmla="*/ 1 1 f18"/>
                  <a:gd name="f25" fmla="*/ f20 f9 1"/>
                  <a:gd name="f26" fmla="*/ f23 f9 1"/>
                  <a:gd name="f27" fmla="*/ f24 f10 1"/>
                  <a:gd name="f28" fmla="*/ f21 f10 1"/>
                  <a:gd name="f29" fmla="*/ f22 f9 1"/>
                </a:gdLst>
                <a:ahLst/>
                <a:cxnLst>
                  <a:cxn ang="3cd4">
                    <a:pos x="hc" y="t"/>
                  </a:cxn>
                  <a:cxn ang="0">
                    <a:pos x="r" y="vc"/>
                  </a:cxn>
                  <a:cxn ang="cd4">
                    <a:pos x="hc" y="b"/>
                  </a:cxn>
                  <a:cxn ang="cd2">
                    <a:pos x="l" y="vc"/>
                  </a:cxn>
                  <a:cxn ang="f19">
                    <a:pos x="f25" y="f28"/>
                  </a:cxn>
                  <a:cxn ang="f19">
                    <a:pos x="f29" y="f28"/>
                  </a:cxn>
                  <a:cxn ang="f19">
                    <a:pos x="f26" y="f28"/>
                  </a:cxn>
                </a:cxnLst>
                <a:rect l="f25" t="f28" r="f26" b="f27"/>
                <a:pathLst>
                  <a:path w="381277">
                    <a:moveTo>
                      <a:pt x="f5" y="f5"/>
                    </a:moveTo>
                    <a:lnTo>
                      <a:pt x="f7" y="f5"/>
                    </a:lnTo>
                    <a:lnTo>
                      <a:pt x="f6" y="f5"/>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09" name="Freeform 8">
                <a:extLst>
                  <a:ext uri="{FF2B5EF4-FFF2-40B4-BE49-F238E27FC236}">
                    <a16:creationId xmlns:a16="http://schemas.microsoft.com/office/drawing/2014/main" id="{1B3D7E38-6A1C-47D8-A1C3-960D495A4095}"/>
                  </a:ext>
                </a:extLst>
              </p:cNvPr>
              <p:cNvSpPr/>
              <p:nvPr/>
            </p:nvSpPr>
            <p:spPr>
              <a:xfrm>
                <a:off x="5682026" y="3330199"/>
                <a:ext cx="227347" cy="427911"/>
              </a:xfrm>
              <a:custGeom>
                <a:avLst/>
                <a:gdLst>
                  <a:gd name="f0" fmla="val 10800000"/>
                  <a:gd name="f1" fmla="val 5400000"/>
                  <a:gd name="f2" fmla="val 180"/>
                  <a:gd name="f3" fmla="val w"/>
                  <a:gd name="f4" fmla="val h"/>
                  <a:gd name="f5" fmla="val 0"/>
                  <a:gd name="f6" fmla="val 69"/>
                  <a:gd name="f7" fmla="val 131"/>
                  <a:gd name="f8" fmla="val 118"/>
                  <a:gd name="f9" fmla="val 126"/>
                  <a:gd name="f10" fmla="val 64"/>
                  <a:gd name="f11" fmla="val 56"/>
                  <a:gd name="f12" fmla="val 12"/>
                  <a:gd name="f13" fmla="val 4"/>
                  <a:gd name="f14" fmla="val 13"/>
                  <a:gd name="f15" fmla="+- 0 0 -90"/>
                  <a:gd name="f16" fmla="*/ f3 1 69"/>
                  <a:gd name="f17" fmla="*/ f4 1 131"/>
                  <a:gd name="f18" fmla="val f5"/>
                  <a:gd name="f19" fmla="val f6"/>
                  <a:gd name="f20" fmla="val f7"/>
                  <a:gd name="f21" fmla="*/ f15 f0 1"/>
                  <a:gd name="f22" fmla="+- f20 0 f18"/>
                  <a:gd name="f23" fmla="+- f19 0 f18"/>
                  <a:gd name="f24" fmla="*/ f21 1 f2"/>
                  <a:gd name="f25" fmla="*/ f23 1 69"/>
                  <a:gd name="f26" fmla="*/ f22 1 131"/>
                  <a:gd name="f27" fmla="*/ 69 f23 1"/>
                  <a:gd name="f28" fmla="*/ 118 f22 1"/>
                  <a:gd name="f29" fmla="*/ 56 f23 1"/>
                  <a:gd name="f30" fmla="*/ 131 f22 1"/>
                  <a:gd name="f31" fmla="*/ 12 f23 1"/>
                  <a:gd name="f32" fmla="*/ 0 f23 1"/>
                  <a:gd name="f33" fmla="*/ 13 f22 1"/>
                  <a:gd name="f34" fmla="*/ 0 f22 1"/>
                  <a:gd name="f35" fmla="+- f24 0 f1"/>
                  <a:gd name="f36" fmla="*/ f27 1 69"/>
                  <a:gd name="f37" fmla="*/ f28 1 131"/>
                  <a:gd name="f38" fmla="*/ f29 1 69"/>
                  <a:gd name="f39" fmla="*/ f30 1 131"/>
                  <a:gd name="f40" fmla="*/ f31 1 69"/>
                  <a:gd name="f41" fmla="*/ f32 1 69"/>
                  <a:gd name="f42" fmla="*/ f33 1 131"/>
                  <a:gd name="f43" fmla="*/ f34 1 131"/>
                  <a:gd name="f44" fmla="*/ 0 1 f25"/>
                  <a:gd name="f45" fmla="*/ f19 1 f25"/>
                  <a:gd name="f46" fmla="*/ 0 1 f26"/>
                  <a:gd name="f47" fmla="*/ f20 1 f26"/>
                  <a:gd name="f48" fmla="*/ f36 1 f25"/>
                  <a:gd name="f49" fmla="*/ f37 1 f26"/>
                  <a:gd name="f50" fmla="*/ f38 1 f25"/>
                  <a:gd name="f51" fmla="*/ f39 1 f26"/>
                  <a:gd name="f52" fmla="*/ f40 1 f25"/>
                  <a:gd name="f53" fmla="*/ f41 1 f25"/>
                  <a:gd name="f54" fmla="*/ f42 1 f26"/>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6 1"/>
                  <a:gd name="f66" fmla="*/ f54 f17 1"/>
                  <a:gd name="f67" fmla="*/ f55 f17 1"/>
                </a:gdLst>
                <a:ahLst/>
                <a:cxnLst>
                  <a:cxn ang="3cd4">
                    <a:pos x="hc" y="t"/>
                  </a:cxn>
                  <a:cxn ang="0">
                    <a:pos x="r" y="vc"/>
                  </a:cxn>
                  <a:cxn ang="cd4">
                    <a:pos x="hc" y="b"/>
                  </a:cxn>
                  <a:cxn ang="cd2">
                    <a:pos x="l" y="vc"/>
                  </a:cxn>
                  <a:cxn ang="f35">
                    <a:pos x="f60" y="f61"/>
                  </a:cxn>
                  <a:cxn ang="f35">
                    <a:pos x="f62" y="f63"/>
                  </a:cxn>
                  <a:cxn ang="f35">
                    <a:pos x="f64" y="f63"/>
                  </a:cxn>
                  <a:cxn ang="f35">
                    <a:pos x="f65" y="f61"/>
                  </a:cxn>
                  <a:cxn ang="f35">
                    <a:pos x="f65" y="f66"/>
                  </a:cxn>
                  <a:cxn ang="f35">
                    <a:pos x="f64" y="f67"/>
                  </a:cxn>
                  <a:cxn ang="f35">
                    <a:pos x="f62" y="f67"/>
                  </a:cxn>
                  <a:cxn ang="f35">
                    <a:pos x="f60" y="f66"/>
                  </a:cxn>
                  <a:cxn ang="f35">
                    <a:pos x="f60" y="f61"/>
                  </a:cxn>
                </a:cxnLst>
                <a:rect l="f56" t="f59" r="f57" b="f58"/>
                <a:pathLst>
                  <a:path w="69" h="131">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3"/>
                      <a:pt x="f13" y="f5"/>
                      <a:pt x="f12" y="f5"/>
                    </a:cubicBezTo>
                    <a:cubicBezTo>
                      <a:pt x="f11" y="f5"/>
                      <a:pt x="f11" y="f5"/>
                      <a:pt x="f11" y="f5"/>
                    </a:cubicBezTo>
                    <a:cubicBezTo>
                      <a:pt x="f10" y="f5"/>
                      <a:pt x="f6" y="f13"/>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10" name="Line 9">
                <a:extLst>
                  <a:ext uri="{FF2B5EF4-FFF2-40B4-BE49-F238E27FC236}">
                    <a16:creationId xmlns:a16="http://schemas.microsoft.com/office/drawing/2014/main" id="{850F372F-FCFD-4B74-BF2F-131593558104}"/>
                  </a:ext>
                </a:extLst>
              </p:cNvPr>
              <p:cNvSpPr/>
              <p:nvPr/>
            </p:nvSpPr>
            <p:spPr>
              <a:xfrm flipH="1" flipV="1">
                <a:off x="5682026" y="3697147"/>
                <a:ext cx="22734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sp>
            <p:nvSpPr>
              <p:cNvPr id="111" name="Line 10">
                <a:extLst>
                  <a:ext uri="{FF2B5EF4-FFF2-40B4-BE49-F238E27FC236}">
                    <a16:creationId xmlns:a16="http://schemas.microsoft.com/office/drawing/2014/main" id="{267C27E3-C6E8-416B-A6B0-6C4949DE44F0}"/>
                  </a:ext>
                </a:extLst>
              </p:cNvPr>
              <p:cNvSpPr/>
              <p:nvPr/>
            </p:nvSpPr>
            <p:spPr>
              <a:xfrm>
                <a:off x="5682026" y="3386471"/>
                <a:ext cx="22734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FFFFFF"/>
                  </a:solidFill>
                  <a:latin typeface="Segoe UI Semilight"/>
                </a:endParaRPr>
              </a:p>
            </p:txBody>
          </p:sp>
        </p:grpSp>
      </p:grpSp>
      <p:sp>
        <p:nvSpPr>
          <p:cNvPr id="112" name="Rectangle 250">
            <a:extLst>
              <a:ext uri="{FF2B5EF4-FFF2-40B4-BE49-F238E27FC236}">
                <a16:creationId xmlns:a16="http://schemas.microsoft.com/office/drawing/2014/main" id="{9F2B1B4A-66F1-4945-B9D5-A13CDD2D639C}"/>
              </a:ext>
            </a:extLst>
          </p:cNvPr>
          <p:cNvSpPr/>
          <p:nvPr/>
        </p:nvSpPr>
        <p:spPr>
          <a:xfrm>
            <a:off x="7238723" y="2918698"/>
            <a:ext cx="457981" cy="271662"/>
          </a:xfrm>
          <a:prstGeom prst="rect">
            <a:avLst/>
          </a:prstGeom>
          <a:noFill/>
          <a:ln cap="flat">
            <a:noFill/>
            <a:prstDash val="solid"/>
          </a:ln>
        </p:spPr>
        <p:txBody>
          <a:bodyPr vert="horz" wrap="none" lIns="67232" tIns="33616" rIns="67232" bIns="33616" anchor="t" anchorCtr="0" compatLnSpc="1">
            <a:spAutoFit/>
          </a:bodyPr>
          <a:lstStyle/>
          <a:p>
            <a:pPr defTabSz="685775">
              <a:defRPr sz="1800" b="0" i="0" u="none" strike="noStrike" kern="0" cap="none" spc="0" baseline="0">
                <a:solidFill>
                  <a:srgbClr val="000000"/>
                </a:solidFill>
                <a:uFillTx/>
              </a:defRPr>
            </a:pPr>
            <a:r>
              <a:rPr lang="en-US" sz="1324">
                <a:solidFill>
                  <a:srgbClr val="353535"/>
                </a:solidFill>
                <a:latin typeface="Segoe UI Semilight"/>
              </a:rPr>
              <a:t>data</a:t>
            </a:r>
          </a:p>
        </p:txBody>
      </p:sp>
      <p:sp>
        <p:nvSpPr>
          <p:cNvPr id="113" name="Rectangle 251">
            <a:extLst>
              <a:ext uri="{FF2B5EF4-FFF2-40B4-BE49-F238E27FC236}">
                <a16:creationId xmlns:a16="http://schemas.microsoft.com/office/drawing/2014/main" id="{0208D418-7E9E-47E6-BD51-0C32B71B6678}"/>
              </a:ext>
            </a:extLst>
          </p:cNvPr>
          <p:cNvSpPr/>
          <p:nvPr/>
        </p:nvSpPr>
        <p:spPr>
          <a:xfrm>
            <a:off x="4489705" y="2917455"/>
            <a:ext cx="510880" cy="271662"/>
          </a:xfrm>
          <a:prstGeom prst="rect">
            <a:avLst/>
          </a:prstGeom>
          <a:noFill/>
          <a:ln cap="flat">
            <a:noFill/>
            <a:prstDash val="solid"/>
          </a:ln>
        </p:spPr>
        <p:txBody>
          <a:bodyPr vert="horz" wrap="none" lIns="67232" tIns="33616" rIns="67232" bIns="33616" anchor="t" anchorCtr="0" compatLnSpc="1">
            <a:spAutoFit/>
          </a:bodyPr>
          <a:lstStyle/>
          <a:p>
            <a:pPr defTabSz="685775">
              <a:defRPr sz="1800" b="0" i="0" u="none" strike="noStrike" kern="0" cap="none" spc="0" baseline="0">
                <a:solidFill>
                  <a:srgbClr val="000000"/>
                </a:solidFill>
                <a:uFillTx/>
              </a:defRPr>
            </a:pPr>
            <a:r>
              <a:rPr lang="en-US" sz="1324">
                <a:solidFill>
                  <a:srgbClr val="353535"/>
                </a:solidFill>
                <a:latin typeface="Segoe UI Semilight"/>
              </a:rPr>
              <a:t>users</a:t>
            </a:r>
          </a:p>
        </p:txBody>
      </p:sp>
      <p:sp>
        <p:nvSpPr>
          <p:cNvPr id="114" name="Rectangle 261">
            <a:extLst>
              <a:ext uri="{FF2B5EF4-FFF2-40B4-BE49-F238E27FC236}">
                <a16:creationId xmlns:a16="http://schemas.microsoft.com/office/drawing/2014/main" id="{B49C157A-5D05-4B6B-BD7F-A4EA8682BAE6}"/>
              </a:ext>
            </a:extLst>
          </p:cNvPr>
          <p:cNvSpPr/>
          <p:nvPr/>
        </p:nvSpPr>
        <p:spPr>
          <a:xfrm>
            <a:off x="6317673" y="2918698"/>
            <a:ext cx="485232" cy="271662"/>
          </a:xfrm>
          <a:prstGeom prst="rect">
            <a:avLst/>
          </a:prstGeom>
          <a:noFill/>
          <a:ln cap="flat">
            <a:noFill/>
            <a:prstDash val="solid"/>
          </a:ln>
        </p:spPr>
        <p:txBody>
          <a:bodyPr vert="horz" wrap="none" lIns="67232" tIns="33616" rIns="67232" bIns="33616" anchor="t" anchorCtr="0" compatLnSpc="1">
            <a:spAutoFit/>
          </a:bodyPr>
          <a:lstStyle/>
          <a:p>
            <a:pPr defTabSz="685775">
              <a:defRPr sz="1800" b="0" i="0" u="none" strike="noStrike" kern="0" cap="none" spc="0" baseline="0">
                <a:solidFill>
                  <a:srgbClr val="000000"/>
                </a:solidFill>
                <a:uFillTx/>
              </a:defRPr>
            </a:pPr>
            <a:r>
              <a:rPr lang="en-US" sz="1324">
                <a:solidFill>
                  <a:srgbClr val="353535"/>
                </a:solidFill>
                <a:latin typeface="Segoe UI Semilight"/>
              </a:rPr>
              <a:t>apps</a:t>
            </a:r>
          </a:p>
        </p:txBody>
      </p:sp>
      <p:sp>
        <p:nvSpPr>
          <p:cNvPr id="115" name="Oval 263">
            <a:extLst>
              <a:ext uri="{FF2B5EF4-FFF2-40B4-BE49-F238E27FC236}">
                <a16:creationId xmlns:a16="http://schemas.microsoft.com/office/drawing/2014/main" id="{9D7D0AA3-3CB6-4999-AD10-295E9DBDD5E5}"/>
              </a:ext>
            </a:extLst>
          </p:cNvPr>
          <p:cNvSpPr/>
          <p:nvPr/>
        </p:nvSpPr>
        <p:spPr>
          <a:xfrm>
            <a:off x="6224423" y="2231501"/>
            <a:ext cx="672319" cy="67231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1822" tIns="105453" rIns="131822" bIns="105453" anchor="t" anchorCtr="1" compatLnSpc="1">
            <a:noAutofit/>
          </a:bodyPr>
          <a:lstStyle/>
          <a:p>
            <a:pPr algn="ctr" defTabSz="672068">
              <a:lnSpc>
                <a:spcPct val="90000"/>
              </a:lnSpc>
              <a:defRPr sz="1800" b="0" i="0" u="none" strike="noStrike" kern="0" cap="none" spc="0" baseline="0">
                <a:solidFill>
                  <a:srgbClr val="000000"/>
                </a:solidFill>
                <a:uFillTx/>
              </a:defRPr>
            </a:pPr>
            <a:endParaRPr lang="en-US" sz="3971">
              <a:solidFill>
                <a:srgbClr val="000000"/>
              </a:solidFill>
              <a:latin typeface="Segoe UI Semilight"/>
              <a:ea typeface="Segoe UI" pitchFamily="34"/>
              <a:cs typeface="Segoe UI" pitchFamily="34"/>
            </a:endParaRPr>
          </a:p>
        </p:txBody>
      </p:sp>
      <p:grpSp>
        <p:nvGrpSpPr>
          <p:cNvPr id="116" name="Group 264">
            <a:extLst>
              <a:ext uri="{FF2B5EF4-FFF2-40B4-BE49-F238E27FC236}">
                <a16:creationId xmlns:a16="http://schemas.microsoft.com/office/drawing/2014/main" id="{C7A4866E-9008-4D70-9EF2-B91289F2F2F7}"/>
              </a:ext>
            </a:extLst>
          </p:cNvPr>
          <p:cNvGrpSpPr/>
          <p:nvPr/>
        </p:nvGrpSpPr>
        <p:grpSpPr>
          <a:xfrm>
            <a:off x="6358887" y="2368849"/>
            <a:ext cx="403391" cy="397609"/>
            <a:chOff x="6560646" y="3221303"/>
            <a:chExt cx="548640" cy="540776"/>
          </a:xfrm>
        </p:grpSpPr>
        <p:sp>
          <p:nvSpPr>
            <p:cNvPr id="117" name="Freeform 44">
              <a:extLst>
                <a:ext uri="{FF2B5EF4-FFF2-40B4-BE49-F238E27FC236}">
                  <a16:creationId xmlns:a16="http://schemas.microsoft.com/office/drawing/2014/main" id="{F85EB1CF-448B-42AD-8567-A33191118F93}"/>
                </a:ext>
              </a:extLst>
            </p:cNvPr>
            <p:cNvSpPr/>
            <p:nvPr/>
          </p:nvSpPr>
          <p:spPr>
            <a:xfrm>
              <a:off x="6560646" y="3221303"/>
              <a:ext cx="201643" cy="219977"/>
            </a:xfrm>
            <a:custGeom>
              <a:avLst/>
              <a:gdLst>
                <a:gd name="f0" fmla="val 10800000"/>
                <a:gd name="f1" fmla="val 5400000"/>
                <a:gd name="f2" fmla="val 180"/>
                <a:gd name="f3" fmla="val w"/>
                <a:gd name="f4" fmla="val h"/>
                <a:gd name="f5" fmla="val 0"/>
                <a:gd name="f6" fmla="val 82"/>
                <a:gd name="f7" fmla="val 76"/>
                <a:gd name="f8" fmla="val 79"/>
                <a:gd name="f9" fmla="val 6"/>
                <a:gd name="f10" fmla="val 2"/>
                <a:gd name="f11" fmla="val 5"/>
                <a:gd name="f12" fmla="+- 0 0 -90"/>
                <a:gd name="f13" fmla="*/ f3 1 82"/>
                <a:gd name="f14" fmla="*/ f4 1 82"/>
                <a:gd name="f15" fmla="val f5"/>
                <a:gd name="f16" fmla="val f6"/>
                <a:gd name="f17" fmla="*/ f12 f0 1"/>
                <a:gd name="f18" fmla="+- f16 0 f15"/>
                <a:gd name="f19" fmla="*/ f17 1 f2"/>
                <a:gd name="f20" fmla="*/ f18 1 82"/>
                <a:gd name="f21" fmla="*/ 82 f18 1"/>
                <a:gd name="f22" fmla="*/ 76 f18 1"/>
                <a:gd name="f23" fmla="*/ 6 f18 1"/>
                <a:gd name="f24" fmla="*/ 0 f18 1"/>
                <a:gd name="f25" fmla="*/ 5 f18 1"/>
                <a:gd name="f26" fmla="+- f19 0 f1"/>
                <a:gd name="f27" fmla="*/ f21 1 82"/>
                <a:gd name="f28" fmla="*/ f22 1 82"/>
                <a:gd name="f29" fmla="*/ f23 1 82"/>
                <a:gd name="f30" fmla="*/ f24 1 82"/>
                <a:gd name="f31" fmla="*/ f25 1 82"/>
                <a:gd name="f32" fmla="*/ 0 1 f20"/>
                <a:gd name="f33" fmla="*/ f16 1 f20"/>
                <a:gd name="f34" fmla="*/ f27 1 f20"/>
                <a:gd name="f35" fmla="*/ f28 1 f20"/>
                <a:gd name="f36" fmla="*/ f29 1 f20"/>
                <a:gd name="f37" fmla="*/ f30 1 f20"/>
                <a:gd name="f38" fmla="*/ f31 1 f20"/>
                <a:gd name="f39" fmla="*/ f32 f13 1"/>
                <a:gd name="f40" fmla="*/ f33 f13 1"/>
                <a:gd name="f41" fmla="*/ f33 f14 1"/>
                <a:gd name="f42" fmla="*/ f32 f14 1"/>
                <a:gd name="f43" fmla="*/ f34 f13 1"/>
                <a:gd name="f44" fmla="*/ f35 f14 1"/>
                <a:gd name="f45" fmla="*/ f35 f13 1"/>
                <a:gd name="f46" fmla="*/ f34 f14 1"/>
                <a:gd name="f47" fmla="*/ f36 f13 1"/>
                <a:gd name="f48" fmla="*/ f37 f13 1"/>
                <a:gd name="f49" fmla="*/ f38 f14 1"/>
                <a:gd name="f50" fmla="*/ f37 f14 1"/>
              </a:gdLst>
              <a:ahLst/>
              <a:cxnLst>
                <a:cxn ang="3cd4">
                  <a:pos x="hc" y="t"/>
                </a:cxn>
                <a:cxn ang="0">
                  <a:pos x="r" y="vc"/>
                </a:cxn>
                <a:cxn ang="cd4">
                  <a:pos x="hc" y="b"/>
                </a:cxn>
                <a:cxn ang="cd2">
                  <a:pos x="l" y="vc"/>
                </a:cxn>
                <a:cxn ang="f26">
                  <a:pos x="f43" y="f44"/>
                </a:cxn>
                <a:cxn ang="f26">
                  <a:pos x="f45" y="f46"/>
                </a:cxn>
                <a:cxn ang="f26">
                  <a:pos x="f47" y="f46"/>
                </a:cxn>
                <a:cxn ang="f26">
                  <a:pos x="f48" y="f44"/>
                </a:cxn>
                <a:cxn ang="f26">
                  <a:pos x="f48" y="f49"/>
                </a:cxn>
                <a:cxn ang="f26">
                  <a:pos x="f47" y="f50"/>
                </a:cxn>
                <a:cxn ang="f26">
                  <a:pos x="f45" y="f50"/>
                </a:cxn>
                <a:cxn ang="f26">
                  <a:pos x="f43" y="f49"/>
                </a:cxn>
                <a:cxn ang="f26">
                  <a:pos x="f43" y="f44"/>
                </a:cxn>
              </a:cxnLst>
              <a:rect l="f39" t="f42" r="f40" b="f41"/>
              <a:pathLst>
                <a:path w="82" h="82">
                  <a:moveTo>
                    <a:pt x="f6" y="f7"/>
                  </a:moveTo>
                  <a:cubicBezTo>
                    <a:pt x="f6" y="f8"/>
                    <a:pt x="f8" y="f6"/>
                    <a:pt x="f7" y="f6"/>
                  </a:cubicBezTo>
                  <a:cubicBezTo>
                    <a:pt x="f9" y="f6"/>
                    <a:pt x="f9" y="f6"/>
                    <a:pt x="f9" y="f6"/>
                  </a:cubicBezTo>
                  <a:cubicBezTo>
                    <a:pt x="f10" y="f6"/>
                    <a:pt x="f5" y="f8"/>
                    <a:pt x="f5" y="f7"/>
                  </a:cubicBezTo>
                  <a:cubicBezTo>
                    <a:pt x="f5" y="f11"/>
                    <a:pt x="f5" y="f11"/>
                    <a:pt x="f5" y="f11"/>
                  </a:cubicBezTo>
                  <a:cubicBezTo>
                    <a:pt x="f5" y="f10"/>
                    <a:pt x="f10" y="f5"/>
                    <a:pt x="f9" y="f5"/>
                  </a:cubicBezTo>
                  <a:cubicBezTo>
                    <a:pt x="f7" y="f5"/>
                    <a:pt x="f7" y="f5"/>
                    <a:pt x="f7" y="f5"/>
                  </a:cubicBezTo>
                  <a:cubicBezTo>
                    <a:pt x="f8" y="f5"/>
                    <a:pt x="f6" y="f10"/>
                    <a:pt x="f6" y="f11"/>
                  </a:cubicBezTo>
                  <a:lnTo>
                    <a:pt x="f6" y="f7"/>
                  </a:lnTo>
                  <a:close/>
                </a:path>
              </a:pathLst>
            </a:custGeom>
            <a:solidFill>
              <a:srgbClr val="FFFFFF"/>
            </a:solid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18" name="Freeform 45">
              <a:extLst>
                <a:ext uri="{FF2B5EF4-FFF2-40B4-BE49-F238E27FC236}">
                  <a16:creationId xmlns:a16="http://schemas.microsoft.com/office/drawing/2014/main" id="{6AA48132-14BE-40E9-956D-9BC316BD084B}"/>
                </a:ext>
              </a:extLst>
            </p:cNvPr>
            <p:cNvSpPr/>
            <p:nvPr/>
          </p:nvSpPr>
          <p:spPr>
            <a:xfrm>
              <a:off x="6560646" y="3477947"/>
              <a:ext cx="201643" cy="109993"/>
            </a:xfrm>
            <a:custGeom>
              <a:avLst/>
              <a:gdLst>
                <a:gd name="f0" fmla="val 10800000"/>
                <a:gd name="f1" fmla="val 5400000"/>
                <a:gd name="f2" fmla="val 180"/>
                <a:gd name="f3" fmla="val w"/>
                <a:gd name="f4" fmla="val h"/>
                <a:gd name="f5" fmla="val 0"/>
                <a:gd name="f6" fmla="val 82"/>
                <a:gd name="f7" fmla="val 41"/>
                <a:gd name="f8" fmla="val 38"/>
                <a:gd name="f9" fmla="val 39"/>
                <a:gd name="f10" fmla="val 79"/>
                <a:gd name="f11" fmla="val 76"/>
                <a:gd name="f12" fmla="val 6"/>
                <a:gd name="f13" fmla="val 2"/>
                <a:gd name="f14" fmla="val 3"/>
                <a:gd name="f15" fmla="val 1"/>
                <a:gd name="f16" fmla="+- 0 0 -90"/>
                <a:gd name="f17" fmla="*/ f3 1 82"/>
                <a:gd name="f18" fmla="*/ f4 1 41"/>
                <a:gd name="f19" fmla="val f5"/>
                <a:gd name="f20" fmla="val f6"/>
                <a:gd name="f21" fmla="val f7"/>
                <a:gd name="f22" fmla="*/ f16 f0 1"/>
                <a:gd name="f23" fmla="+- f21 0 f19"/>
                <a:gd name="f24" fmla="+- f20 0 f19"/>
                <a:gd name="f25" fmla="*/ f22 1 f2"/>
                <a:gd name="f26" fmla="*/ f24 1 82"/>
                <a:gd name="f27" fmla="*/ f23 1 41"/>
                <a:gd name="f28" fmla="*/ 82 f24 1"/>
                <a:gd name="f29" fmla="*/ 38 f23 1"/>
                <a:gd name="f30" fmla="*/ 76 f24 1"/>
                <a:gd name="f31" fmla="*/ 41 f23 1"/>
                <a:gd name="f32" fmla="*/ 6 f24 1"/>
                <a:gd name="f33" fmla="*/ 0 f24 1"/>
                <a:gd name="f34" fmla="*/ 3 f23 1"/>
                <a:gd name="f35" fmla="*/ 0 f23 1"/>
                <a:gd name="f36" fmla="+- f25 0 f1"/>
                <a:gd name="f37" fmla="*/ f28 1 82"/>
                <a:gd name="f38" fmla="*/ f29 1 41"/>
                <a:gd name="f39" fmla="*/ f30 1 82"/>
                <a:gd name="f40" fmla="*/ f31 1 41"/>
                <a:gd name="f41" fmla="*/ f32 1 82"/>
                <a:gd name="f42" fmla="*/ f33 1 82"/>
                <a:gd name="f43" fmla="*/ f34 1 41"/>
                <a:gd name="f44" fmla="*/ f35 1 41"/>
                <a:gd name="f45" fmla="*/ 0 1 f26"/>
                <a:gd name="f46" fmla="*/ f20 1 f26"/>
                <a:gd name="f47" fmla="*/ 0 1 f27"/>
                <a:gd name="f48" fmla="*/ f21 1 f27"/>
                <a:gd name="f49" fmla="*/ f37 1 f26"/>
                <a:gd name="f50" fmla="*/ f38 1 f27"/>
                <a:gd name="f51" fmla="*/ f39 1 f26"/>
                <a:gd name="f52" fmla="*/ f40 1 f27"/>
                <a:gd name="f53" fmla="*/ f41 1 f26"/>
                <a:gd name="f54" fmla="*/ f42 1 f26"/>
                <a:gd name="f55" fmla="*/ f43 1 f27"/>
                <a:gd name="f56" fmla="*/ f44 1 f27"/>
                <a:gd name="f57" fmla="*/ f45 f17 1"/>
                <a:gd name="f58" fmla="*/ f46 f17 1"/>
                <a:gd name="f59" fmla="*/ f48 f18 1"/>
                <a:gd name="f60" fmla="*/ f47 f18 1"/>
                <a:gd name="f61" fmla="*/ f49 f17 1"/>
                <a:gd name="f62" fmla="*/ f50 f18 1"/>
                <a:gd name="f63" fmla="*/ f51 f17 1"/>
                <a:gd name="f64" fmla="*/ f52 f18 1"/>
                <a:gd name="f65" fmla="*/ f53 f17 1"/>
                <a:gd name="f66" fmla="*/ f54 f17 1"/>
                <a:gd name="f67" fmla="*/ f55 f18 1"/>
                <a:gd name="f68" fmla="*/ f56 f18 1"/>
              </a:gdLst>
              <a:ahLst/>
              <a:cxnLst>
                <a:cxn ang="3cd4">
                  <a:pos x="hc" y="t"/>
                </a:cxn>
                <a:cxn ang="0">
                  <a:pos x="r" y="vc"/>
                </a:cxn>
                <a:cxn ang="cd4">
                  <a:pos x="hc" y="b"/>
                </a:cxn>
                <a:cxn ang="cd2">
                  <a:pos x="l" y="vc"/>
                </a:cxn>
                <a:cxn ang="f36">
                  <a:pos x="f61" y="f62"/>
                </a:cxn>
                <a:cxn ang="f36">
                  <a:pos x="f63" y="f64"/>
                </a:cxn>
                <a:cxn ang="f36">
                  <a:pos x="f65" y="f64"/>
                </a:cxn>
                <a:cxn ang="f36">
                  <a:pos x="f66" y="f62"/>
                </a:cxn>
                <a:cxn ang="f36">
                  <a:pos x="f66" y="f67"/>
                </a:cxn>
                <a:cxn ang="f36">
                  <a:pos x="f65" y="f68"/>
                </a:cxn>
                <a:cxn ang="f36">
                  <a:pos x="f63" y="f68"/>
                </a:cxn>
                <a:cxn ang="f36">
                  <a:pos x="f61" y="f67"/>
                </a:cxn>
                <a:cxn ang="f36">
                  <a:pos x="f61" y="f62"/>
                </a:cxn>
              </a:cxnLst>
              <a:rect l="f57" t="f60" r="f58" b="f59"/>
              <a:pathLst>
                <a:path w="82" h="41">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5"/>
                    <a:pt x="f13" y="f5"/>
                    <a:pt x="f12" y="f5"/>
                  </a:cubicBezTo>
                  <a:cubicBezTo>
                    <a:pt x="f11" y="f5"/>
                    <a:pt x="f11" y="f5"/>
                    <a:pt x="f11" y="f5"/>
                  </a:cubicBezTo>
                  <a:cubicBezTo>
                    <a:pt x="f10" y="f5"/>
                    <a:pt x="f6" y="f15"/>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19" name="Freeform 46">
              <a:extLst>
                <a:ext uri="{FF2B5EF4-FFF2-40B4-BE49-F238E27FC236}">
                  <a16:creationId xmlns:a16="http://schemas.microsoft.com/office/drawing/2014/main" id="{68C3A3FE-5D5D-4EE3-86E3-9702595FF13C}"/>
                </a:ext>
              </a:extLst>
            </p:cNvPr>
            <p:cNvSpPr/>
            <p:nvPr/>
          </p:nvSpPr>
          <p:spPr>
            <a:xfrm>
              <a:off x="6798957" y="3221303"/>
              <a:ext cx="310329" cy="366628"/>
            </a:xfrm>
            <a:custGeom>
              <a:avLst/>
              <a:gdLst>
                <a:gd name="f0" fmla="val 10800000"/>
                <a:gd name="f1" fmla="val 5400000"/>
                <a:gd name="f2" fmla="val 180"/>
                <a:gd name="f3" fmla="val w"/>
                <a:gd name="f4" fmla="val h"/>
                <a:gd name="f5" fmla="val 0"/>
                <a:gd name="f6" fmla="val 126"/>
                <a:gd name="f7" fmla="val 137"/>
                <a:gd name="f8" fmla="val 127"/>
                <a:gd name="f9" fmla="val 133"/>
                <a:gd name="f10" fmla="val 122"/>
                <a:gd name="f11" fmla="val 117"/>
                <a:gd name="f12" fmla="val 9"/>
                <a:gd name="f13" fmla="val 4"/>
                <a:gd name="f14" fmla="+- 0 0 -90"/>
                <a:gd name="f15" fmla="*/ f3 1 126"/>
                <a:gd name="f16" fmla="*/ f4 1 137"/>
                <a:gd name="f17" fmla="val f5"/>
                <a:gd name="f18" fmla="val f6"/>
                <a:gd name="f19" fmla="val f7"/>
                <a:gd name="f20" fmla="*/ f14 f0 1"/>
                <a:gd name="f21" fmla="+- f19 0 f17"/>
                <a:gd name="f22" fmla="+- f18 0 f17"/>
                <a:gd name="f23" fmla="*/ f20 1 f2"/>
                <a:gd name="f24" fmla="*/ f22 1 126"/>
                <a:gd name="f25" fmla="*/ f21 1 137"/>
                <a:gd name="f26" fmla="*/ 126 f22 1"/>
                <a:gd name="f27" fmla="*/ 127 f21 1"/>
                <a:gd name="f28" fmla="*/ 117 f22 1"/>
                <a:gd name="f29" fmla="*/ 137 f21 1"/>
                <a:gd name="f30" fmla="*/ 9 f22 1"/>
                <a:gd name="f31" fmla="*/ 0 f22 1"/>
                <a:gd name="f32" fmla="*/ 9 f21 1"/>
                <a:gd name="f33" fmla="*/ 0 f21 1"/>
                <a:gd name="f34" fmla="+- f23 0 f1"/>
                <a:gd name="f35" fmla="*/ f26 1 126"/>
                <a:gd name="f36" fmla="*/ f27 1 137"/>
                <a:gd name="f37" fmla="*/ f28 1 126"/>
                <a:gd name="f38" fmla="*/ f29 1 137"/>
                <a:gd name="f39" fmla="*/ f30 1 126"/>
                <a:gd name="f40" fmla="*/ f31 1 126"/>
                <a:gd name="f41" fmla="*/ f32 1 137"/>
                <a:gd name="f42" fmla="*/ f33 1 137"/>
                <a:gd name="f43" fmla="*/ 0 1 f24"/>
                <a:gd name="f44" fmla="*/ f18 1 f24"/>
                <a:gd name="f45" fmla="*/ 0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26" h="137">
                  <a:moveTo>
                    <a:pt x="f6" y="f8"/>
                  </a:moveTo>
                  <a:cubicBezTo>
                    <a:pt x="f6" y="f9"/>
                    <a:pt x="f10" y="f7"/>
                    <a:pt x="f11" y="f7"/>
                  </a:cubicBezTo>
                  <a:cubicBezTo>
                    <a:pt x="f12" y="f7"/>
                    <a:pt x="f12" y="f7"/>
                    <a:pt x="f12" y="f7"/>
                  </a:cubicBezTo>
                  <a:cubicBezTo>
                    <a:pt x="f13" y="f7"/>
                    <a:pt x="f5" y="f9"/>
                    <a:pt x="f5" y="f8"/>
                  </a:cubicBezTo>
                  <a:cubicBezTo>
                    <a:pt x="f5" y="f12"/>
                    <a:pt x="f5" y="f12"/>
                    <a:pt x="f5" y="f12"/>
                  </a:cubicBezTo>
                  <a:cubicBezTo>
                    <a:pt x="f5" y="f13"/>
                    <a:pt x="f13" y="f5"/>
                    <a:pt x="f12" y="f5"/>
                  </a:cubicBezTo>
                  <a:cubicBezTo>
                    <a:pt x="f11" y="f5"/>
                    <a:pt x="f11" y="f5"/>
                    <a:pt x="f11" y="f5"/>
                  </a:cubicBezTo>
                  <a:cubicBezTo>
                    <a:pt x="f10" y="f5"/>
                    <a:pt x="f6" y="f13"/>
                    <a:pt x="f6" y="f12"/>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sp>
          <p:nvSpPr>
            <p:cNvPr id="120" name="Freeform 47">
              <a:extLst>
                <a:ext uri="{FF2B5EF4-FFF2-40B4-BE49-F238E27FC236}">
                  <a16:creationId xmlns:a16="http://schemas.microsoft.com/office/drawing/2014/main" id="{D9B4D7B1-F8F8-42CB-B1DA-952B0E88C6E7}"/>
                </a:ext>
              </a:extLst>
            </p:cNvPr>
            <p:cNvSpPr/>
            <p:nvPr/>
          </p:nvSpPr>
          <p:spPr>
            <a:xfrm>
              <a:off x="6560646" y="3631137"/>
              <a:ext cx="548640" cy="130942"/>
            </a:xfrm>
            <a:custGeom>
              <a:avLst/>
              <a:gdLst>
                <a:gd name="f0" fmla="val 10800000"/>
                <a:gd name="f1" fmla="val 5400000"/>
                <a:gd name="f2" fmla="val 180"/>
                <a:gd name="f3" fmla="val w"/>
                <a:gd name="f4" fmla="val h"/>
                <a:gd name="f5" fmla="val 0"/>
                <a:gd name="f6" fmla="val 223"/>
                <a:gd name="f7" fmla="val 49"/>
                <a:gd name="f8" fmla="val 46"/>
                <a:gd name="f9" fmla="val 48"/>
                <a:gd name="f10" fmla="val 216"/>
                <a:gd name="f11" fmla="val 208"/>
                <a:gd name="f12" fmla="val 15"/>
                <a:gd name="f13" fmla="val 7"/>
                <a:gd name="f14" fmla="val 3"/>
                <a:gd name="f15" fmla="val 1"/>
                <a:gd name="f16" fmla="+- 0 0 -90"/>
                <a:gd name="f17" fmla="*/ f3 1 223"/>
                <a:gd name="f18" fmla="*/ f4 1 49"/>
                <a:gd name="f19" fmla="val f5"/>
                <a:gd name="f20" fmla="val f6"/>
                <a:gd name="f21" fmla="val f7"/>
                <a:gd name="f22" fmla="*/ f16 f0 1"/>
                <a:gd name="f23" fmla="+- f21 0 f19"/>
                <a:gd name="f24" fmla="+- f20 0 f19"/>
                <a:gd name="f25" fmla="*/ f22 1 f2"/>
                <a:gd name="f26" fmla="*/ f24 1 223"/>
                <a:gd name="f27" fmla="*/ f23 1 49"/>
                <a:gd name="f28" fmla="*/ 223 f24 1"/>
                <a:gd name="f29" fmla="*/ 46 f23 1"/>
                <a:gd name="f30" fmla="*/ 208 f24 1"/>
                <a:gd name="f31" fmla="*/ 49 f23 1"/>
                <a:gd name="f32" fmla="*/ 15 f24 1"/>
                <a:gd name="f33" fmla="*/ 0 f24 1"/>
                <a:gd name="f34" fmla="*/ 3 f23 1"/>
                <a:gd name="f35" fmla="*/ 0 f23 1"/>
                <a:gd name="f36" fmla="+- f25 0 f1"/>
                <a:gd name="f37" fmla="*/ f28 1 223"/>
                <a:gd name="f38" fmla="*/ f29 1 49"/>
                <a:gd name="f39" fmla="*/ f30 1 223"/>
                <a:gd name="f40" fmla="*/ f31 1 49"/>
                <a:gd name="f41" fmla="*/ f32 1 223"/>
                <a:gd name="f42" fmla="*/ f33 1 223"/>
                <a:gd name="f43" fmla="*/ f34 1 49"/>
                <a:gd name="f44" fmla="*/ f35 1 49"/>
                <a:gd name="f45" fmla="*/ 0 1 f26"/>
                <a:gd name="f46" fmla="*/ f20 1 f26"/>
                <a:gd name="f47" fmla="*/ 0 1 f27"/>
                <a:gd name="f48" fmla="*/ f21 1 f27"/>
                <a:gd name="f49" fmla="*/ f37 1 f26"/>
                <a:gd name="f50" fmla="*/ f38 1 f27"/>
                <a:gd name="f51" fmla="*/ f39 1 f26"/>
                <a:gd name="f52" fmla="*/ f40 1 f27"/>
                <a:gd name="f53" fmla="*/ f41 1 f26"/>
                <a:gd name="f54" fmla="*/ f42 1 f26"/>
                <a:gd name="f55" fmla="*/ f43 1 f27"/>
                <a:gd name="f56" fmla="*/ f44 1 f27"/>
                <a:gd name="f57" fmla="*/ f45 f17 1"/>
                <a:gd name="f58" fmla="*/ f46 f17 1"/>
                <a:gd name="f59" fmla="*/ f48 f18 1"/>
                <a:gd name="f60" fmla="*/ f47 f18 1"/>
                <a:gd name="f61" fmla="*/ f49 f17 1"/>
                <a:gd name="f62" fmla="*/ f50 f18 1"/>
                <a:gd name="f63" fmla="*/ f51 f17 1"/>
                <a:gd name="f64" fmla="*/ f52 f18 1"/>
                <a:gd name="f65" fmla="*/ f53 f17 1"/>
                <a:gd name="f66" fmla="*/ f54 f17 1"/>
                <a:gd name="f67" fmla="*/ f55 f18 1"/>
                <a:gd name="f68" fmla="*/ f56 f18 1"/>
              </a:gdLst>
              <a:ahLst/>
              <a:cxnLst>
                <a:cxn ang="3cd4">
                  <a:pos x="hc" y="t"/>
                </a:cxn>
                <a:cxn ang="0">
                  <a:pos x="r" y="vc"/>
                </a:cxn>
                <a:cxn ang="cd4">
                  <a:pos x="hc" y="b"/>
                </a:cxn>
                <a:cxn ang="cd2">
                  <a:pos x="l" y="vc"/>
                </a:cxn>
                <a:cxn ang="f36">
                  <a:pos x="f61" y="f62"/>
                </a:cxn>
                <a:cxn ang="f36">
                  <a:pos x="f63" y="f64"/>
                </a:cxn>
                <a:cxn ang="f36">
                  <a:pos x="f65" y="f64"/>
                </a:cxn>
                <a:cxn ang="f36">
                  <a:pos x="f66" y="f62"/>
                </a:cxn>
                <a:cxn ang="f36">
                  <a:pos x="f66" y="f67"/>
                </a:cxn>
                <a:cxn ang="f36">
                  <a:pos x="f65" y="f68"/>
                </a:cxn>
                <a:cxn ang="f36">
                  <a:pos x="f63" y="f68"/>
                </a:cxn>
                <a:cxn ang="f36">
                  <a:pos x="f61" y="f67"/>
                </a:cxn>
                <a:cxn ang="f36">
                  <a:pos x="f61" y="f62"/>
                </a:cxn>
              </a:cxnLst>
              <a:rect l="f57" t="f60" r="f58" b="f59"/>
              <a:pathLst>
                <a:path w="223" h="49">
                  <a:moveTo>
                    <a:pt x="f6" y="f8"/>
                  </a:moveTo>
                  <a:cubicBezTo>
                    <a:pt x="f6" y="f9"/>
                    <a:pt x="f10" y="f7"/>
                    <a:pt x="f11" y="f7"/>
                  </a:cubicBezTo>
                  <a:cubicBezTo>
                    <a:pt x="f12" y="f7"/>
                    <a:pt x="f12" y="f7"/>
                    <a:pt x="f12" y="f7"/>
                  </a:cubicBezTo>
                  <a:cubicBezTo>
                    <a:pt x="f13" y="f7"/>
                    <a:pt x="f5" y="f9"/>
                    <a:pt x="f5" y="f8"/>
                  </a:cubicBezTo>
                  <a:cubicBezTo>
                    <a:pt x="f5" y="f14"/>
                    <a:pt x="f5" y="f14"/>
                    <a:pt x="f5" y="f14"/>
                  </a:cubicBezTo>
                  <a:cubicBezTo>
                    <a:pt x="f5" y="f15"/>
                    <a:pt x="f13" y="f5"/>
                    <a:pt x="f12" y="f5"/>
                  </a:cubicBezTo>
                  <a:cubicBezTo>
                    <a:pt x="f11" y="f5"/>
                    <a:pt x="f11" y="f5"/>
                    <a:pt x="f11" y="f5"/>
                  </a:cubicBezTo>
                  <a:cubicBezTo>
                    <a:pt x="f10" y="f5"/>
                    <a:pt x="f6" y="f15"/>
                    <a:pt x="f6" y="f14"/>
                  </a:cubicBezTo>
                  <a:lnTo>
                    <a:pt x="f6" y="f8"/>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002050"/>
                </a:solidFill>
                <a:latin typeface="Segoe UI Semilight"/>
              </a:endParaRPr>
            </a:p>
          </p:txBody>
        </p:sp>
      </p:grpSp>
      <p:grpSp>
        <p:nvGrpSpPr>
          <p:cNvPr id="121" name="Group 252">
            <a:extLst>
              <a:ext uri="{FF2B5EF4-FFF2-40B4-BE49-F238E27FC236}">
                <a16:creationId xmlns:a16="http://schemas.microsoft.com/office/drawing/2014/main" id="{62A356CA-3932-4E58-93BD-E418945125B0}"/>
              </a:ext>
            </a:extLst>
          </p:cNvPr>
          <p:cNvGrpSpPr/>
          <p:nvPr/>
        </p:nvGrpSpPr>
        <p:grpSpPr>
          <a:xfrm>
            <a:off x="4410601" y="2230250"/>
            <a:ext cx="672319" cy="672319"/>
            <a:chOff x="3910843" y="3032799"/>
            <a:chExt cx="914400" cy="914400"/>
          </a:xfrm>
        </p:grpSpPr>
        <p:sp>
          <p:nvSpPr>
            <p:cNvPr id="122" name="Oval 253">
              <a:extLst>
                <a:ext uri="{FF2B5EF4-FFF2-40B4-BE49-F238E27FC236}">
                  <a16:creationId xmlns:a16="http://schemas.microsoft.com/office/drawing/2014/main" id="{B99EE48A-4FF8-47F1-A4B4-85A17C080B7C}"/>
                </a:ext>
              </a:extLst>
            </p:cNvPr>
            <p:cNvSpPr/>
            <p:nvPr/>
          </p:nvSpPr>
          <p:spPr>
            <a:xfrm>
              <a:off x="3910843" y="3032799"/>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1822" tIns="105453" rIns="131822" bIns="105453" anchor="t" anchorCtr="1" compatLnSpc="1">
              <a:noAutofit/>
            </a:bodyPr>
            <a:lstStyle/>
            <a:p>
              <a:pPr algn="ctr" defTabSz="672068">
                <a:lnSpc>
                  <a:spcPct val="90000"/>
                </a:lnSpc>
                <a:defRPr sz="1800" b="0" i="0" u="none" strike="noStrike" kern="0" cap="none" spc="0" baseline="0">
                  <a:solidFill>
                    <a:srgbClr val="000000"/>
                  </a:solidFill>
                  <a:uFillTx/>
                </a:defRPr>
              </a:pPr>
              <a:endParaRPr lang="en-US" sz="3971">
                <a:solidFill>
                  <a:srgbClr val="000000"/>
                </a:solidFill>
                <a:latin typeface="Segoe UI Semilight"/>
                <a:ea typeface="Segoe UI" pitchFamily="34"/>
                <a:cs typeface="Segoe UI" pitchFamily="34"/>
              </a:endParaRPr>
            </a:p>
          </p:txBody>
        </p:sp>
        <p:grpSp>
          <p:nvGrpSpPr>
            <p:cNvPr id="123" name="Group 254">
              <a:extLst>
                <a:ext uri="{FF2B5EF4-FFF2-40B4-BE49-F238E27FC236}">
                  <a16:creationId xmlns:a16="http://schemas.microsoft.com/office/drawing/2014/main" id="{C1B1646F-CCB1-4773-B053-D90719AC663C}"/>
                </a:ext>
              </a:extLst>
            </p:cNvPr>
            <p:cNvGrpSpPr/>
            <p:nvPr/>
          </p:nvGrpSpPr>
          <p:grpSpPr>
            <a:xfrm>
              <a:off x="4105619" y="3283162"/>
              <a:ext cx="509247" cy="417908"/>
              <a:chOff x="4105619" y="3283162"/>
              <a:chExt cx="509247" cy="417908"/>
            </a:xfrm>
          </p:grpSpPr>
          <p:sp>
            <p:nvSpPr>
              <p:cNvPr id="124" name="Oval 5">
                <a:extLst>
                  <a:ext uri="{FF2B5EF4-FFF2-40B4-BE49-F238E27FC236}">
                    <a16:creationId xmlns:a16="http://schemas.microsoft.com/office/drawing/2014/main" id="{7E64775C-C621-4CDD-90AD-4157C66F5A9A}"/>
                  </a:ext>
                </a:extLst>
              </p:cNvPr>
              <p:cNvSpPr/>
              <p:nvPr/>
            </p:nvSpPr>
            <p:spPr>
              <a:xfrm>
                <a:off x="4123029" y="3283162"/>
                <a:ext cx="134928" cy="1336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25" name="Oval 6">
                <a:extLst>
                  <a:ext uri="{FF2B5EF4-FFF2-40B4-BE49-F238E27FC236}">
                    <a16:creationId xmlns:a16="http://schemas.microsoft.com/office/drawing/2014/main" id="{0ABFB1DD-BD68-4612-8C6F-D65305068E66}"/>
                  </a:ext>
                </a:extLst>
              </p:cNvPr>
              <p:cNvSpPr/>
              <p:nvPr/>
            </p:nvSpPr>
            <p:spPr>
              <a:xfrm>
                <a:off x="4462528" y="3283162"/>
                <a:ext cx="134928" cy="1336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26" name="Freeform 7">
                <a:extLst>
                  <a:ext uri="{FF2B5EF4-FFF2-40B4-BE49-F238E27FC236}">
                    <a16:creationId xmlns:a16="http://schemas.microsoft.com/office/drawing/2014/main" id="{38E3F9C1-0160-4D12-A5C2-627EDF32D768}"/>
                  </a:ext>
                </a:extLst>
              </p:cNvPr>
              <p:cNvSpPr/>
              <p:nvPr/>
            </p:nvSpPr>
            <p:spPr>
              <a:xfrm>
                <a:off x="4105619" y="3416801"/>
                <a:ext cx="169749" cy="82734"/>
              </a:xfrm>
              <a:custGeom>
                <a:avLst/>
                <a:gdLst>
                  <a:gd name="f0" fmla="val 10800000"/>
                  <a:gd name="f1" fmla="val 5400000"/>
                  <a:gd name="f2" fmla="val 180"/>
                  <a:gd name="f3" fmla="val w"/>
                  <a:gd name="f4" fmla="val h"/>
                  <a:gd name="f5" fmla="val 0"/>
                  <a:gd name="f6" fmla="val 40"/>
                  <a:gd name="f7" fmla="val 20"/>
                  <a:gd name="f8" fmla="val 9"/>
                  <a:gd name="f9" fmla="val 31"/>
                  <a:gd name="f10" fmla="+- 0 0 -90"/>
                  <a:gd name="f11" fmla="*/ f3 1 40"/>
                  <a:gd name="f12" fmla="*/ f4 1 20"/>
                  <a:gd name="f13" fmla="val f5"/>
                  <a:gd name="f14" fmla="val f6"/>
                  <a:gd name="f15" fmla="val f7"/>
                  <a:gd name="f16" fmla="*/ f10 f0 1"/>
                  <a:gd name="f17" fmla="+- f15 0 f13"/>
                  <a:gd name="f18" fmla="+- f14 0 f13"/>
                  <a:gd name="f19" fmla="*/ f16 1 f2"/>
                  <a:gd name="f20" fmla="*/ f18 1 40"/>
                  <a:gd name="f21" fmla="*/ f17 1 20"/>
                  <a:gd name="f22" fmla="*/ 40 f18 1"/>
                  <a:gd name="f23" fmla="*/ 20 f17 1"/>
                  <a:gd name="f24" fmla="*/ 20 f18 1"/>
                  <a:gd name="f25" fmla="*/ 0 f17 1"/>
                  <a:gd name="f26" fmla="*/ 0 f18 1"/>
                  <a:gd name="f27" fmla="+- f19 0 f1"/>
                  <a:gd name="f28" fmla="*/ f22 1 40"/>
                  <a:gd name="f29" fmla="*/ f23 1 20"/>
                  <a:gd name="f30" fmla="*/ f24 1 40"/>
                  <a:gd name="f31" fmla="*/ f25 1 20"/>
                  <a:gd name="f32" fmla="*/ f26 1 40"/>
                  <a:gd name="f33" fmla="*/ 0 1 f20"/>
                  <a:gd name="f34" fmla="*/ f14 1 f20"/>
                  <a:gd name="f35" fmla="*/ 0 1 f21"/>
                  <a:gd name="f36" fmla="*/ f15 1 f21"/>
                  <a:gd name="f37" fmla="*/ f28 1 f20"/>
                  <a:gd name="f38" fmla="*/ f29 1 f21"/>
                  <a:gd name="f39" fmla="*/ f30 1 f20"/>
                  <a:gd name="f40" fmla="*/ f31 1 f21"/>
                  <a:gd name="f41" fmla="*/ f32 1 f20"/>
                  <a:gd name="f42" fmla="*/ f33 f11 1"/>
                  <a:gd name="f43" fmla="*/ f34 f11 1"/>
                  <a:gd name="f44" fmla="*/ f36 f12 1"/>
                  <a:gd name="f45" fmla="*/ f35 f12 1"/>
                  <a:gd name="f46" fmla="*/ f37 f11 1"/>
                  <a:gd name="f47" fmla="*/ f38 f12 1"/>
                  <a:gd name="f48" fmla="*/ f39 f11 1"/>
                  <a:gd name="f49" fmla="*/ f40 f12 1"/>
                  <a:gd name="f50" fmla="*/ f41 f11 1"/>
                </a:gdLst>
                <a:ahLst/>
                <a:cxnLst>
                  <a:cxn ang="3cd4">
                    <a:pos x="hc" y="t"/>
                  </a:cxn>
                  <a:cxn ang="0">
                    <a:pos x="r" y="vc"/>
                  </a:cxn>
                  <a:cxn ang="cd4">
                    <a:pos x="hc" y="b"/>
                  </a:cxn>
                  <a:cxn ang="cd2">
                    <a:pos x="l" y="vc"/>
                  </a:cxn>
                  <a:cxn ang="f27">
                    <a:pos x="f46" y="f47"/>
                  </a:cxn>
                  <a:cxn ang="f27">
                    <a:pos x="f48" y="f49"/>
                  </a:cxn>
                  <a:cxn ang="f27">
                    <a:pos x="f50" y="f47"/>
                  </a:cxn>
                </a:cxnLst>
                <a:rect l="f42" t="f45" r="f43" b="f44"/>
                <a:pathLst>
                  <a:path w="40" h="20">
                    <a:moveTo>
                      <a:pt x="f6" y="f7"/>
                    </a:moveTo>
                    <a:cubicBezTo>
                      <a:pt x="f6" y="f8"/>
                      <a:pt x="f9" y="f5"/>
                      <a:pt x="f7" y="f5"/>
                    </a:cubicBezTo>
                    <a:cubicBezTo>
                      <a:pt x="f8"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27" name="Oval 8">
                <a:extLst>
                  <a:ext uri="{FF2B5EF4-FFF2-40B4-BE49-F238E27FC236}">
                    <a16:creationId xmlns:a16="http://schemas.microsoft.com/office/drawing/2014/main" id="{920148B5-3C70-4019-869D-C8946924465E}"/>
                  </a:ext>
                </a:extLst>
              </p:cNvPr>
              <p:cNvSpPr/>
              <p:nvPr/>
            </p:nvSpPr>
            <p:spPr>
              <a:xfrm>
                <a:off x="4275368" y="3416801"/>
                <a:ext cx="169749" cy="16759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28" name="Freeform 9">
                <a:extLst>
                  <a:ext uri="{FF2B5EF4-FFF2-40B4-BE49-F238E27FC236}">
                    <a16:creationId xmlns:a16="http://schemas.microsoft.com/office/drawing/2014/main" id="{31416935-3BCB-4980-B90E-C62004A7FAE2}"/>
                  </a:ext>
                </a:extLst>
              </p:cNvPr>
              <p:cNvSpPr/>
              <p:nvPr/>
            </p:nvSpPr>
            <p:spPr>
              <a:xfrm>
                <a:off x="4240548" y="3584393"/>
                <a:ext cx="239389" cy="116677"/>
              </a:xfrm>
              <a:custGeom>
                <a:avLst/>
                <a:gdLst>
                  <a:gd name="f0" fmla="val 10800000"/>
                  <a:gd name="f1" fmla="val 5400000"/>
                  <a:gd name="f2" fmla="val 180"/>
                  <a:gd name="f3" fmla="val w"/>
                  <a:gd name="f4" fmla="val h"/>
                  <a:gd name="f5" fmla="val 0"/>
                  <a:gd name="f6" fmla="val 56"/>
                  <a:gd name="f7" fmla="val 28"/>
                  <a:gd name="f8" fmla="val 13"/>
                  <a:gd name="f9" fmla="val 44"/>
                  <a:gd name="f10" fmla="val 12"/>
                  <a:gd name="f11" fmla="+- 0 0 -90"/>
                  <a:gd name="f12" fmla="*/ f3 1 56"/>
                  <a:gd name="f13" fmla="*/ f4 1 28"/>
                  <a:gd name="f14" fmla="val f5"/>
                  <a:gd name="f15" fmla="val f6"/>
                  <a:gd name="f16" fmla="val f7"/>
                  <a:gd name="f17" fmla="*/ f11 f0 1"/>
                  <a:gd name="f18" fmla="+- f16 0 f14"/>
                  <a:gd name="f19" fmla="+- f15 0 f14"/>
                  <a:gd name="f20" fmla="*/ f17 1 f2"/>
                  <a:gd name="f21" fmla="*/ f19 1 56"/>
                  <a:gd name="f22" fmla="*/ f18 1 28"/>
                  <a:gd name="f23" fmla="*/ 56 f19 1"/>
                  <a:gd name="f24" fmla="*/ 28 f18 1"/>
                  <a:gd name="f25" fmla="*/ 28 f19 1"/>
                  <a:gd name="f26" fmla="*/ 0 f18 1"/>
                  <a:gd name="f27" fmla="*/ 0 f19 1"/>
                  <a:gd name="f28" fmla="+- f20 0 f1"/>
                  <a:gd name="f29" fmla="*/ f23 1 56"/>
                  <a:gd name="f30" fmla="*/ f24 1 28"/>
                  <a:gd name="f31" fmla="*/ f25 1 56"/>
                  <a:gd name="f32" fmla="*/ f26 1 28"/>
                  <a:gd name="f33" fmla="*/ f27 1 56"/>
                  <a:gd name="f34" fmla="*/ 0 1 f21"/>
                  <a:gd name="f35" fmla="*/ f15 1 f21"/>
                  <a:gd name="f36" fmla="*/ 0 1 f22"/>
                  <a:gd name="f37" fmla="*/ f16 1 f22"/>
                  <a:gd name="f38" fmla="*/ f29 1 f21"/>
                  <a:gd name="f39" fmla="*/ f30 1 f22"/>
                  <a:gd name="f40" fmla="*/ f31 1 f21"/>
                  <a:gd name="f41" fmla="*/ f32 1 f22"/>
                  <a:gd name="f42" fmla="*/ f33 1 f21"/>
                  <a:gd name="f43" fmla="*/ f34 f12 1"/>
                  <a:gd name="f44" fmla="*/ f35 f12 1"/>
                  <a:gd name="f45" fmla="*/ f37 f13 1"/>
                  <a:gd name="f46" fmla="*/ f36 f13 1"/>
                  <a:gd name="f47" fmla="*/ f38 f12 1"/>
                  <a:gd name="f48" fmla="*/ f39 f13 1"/>
                  <a:gd name="f49" fmla="*/ f40 f12 1"/>
                  <a:gd name="f50" fmla="*/ f41 f13 1"/>
                  <a:gd name="f51" fmla="*/ f42 f12 1"/>
                </a:gdLst>
                <a:ahLst/>
                <a:cxnLst>
                  <a:cxn ang="3cd4">
                    <a:pos x="hc" y="t"/>
                  </a:cxn>
                  <a:cxn ang="0">
                    <a:pos x="r" y="vc"/>
                  </a:cxn>
                  <a:cxn ang="cd4">
                    <a:pos x="hc" y="b"/>
                  </a:cxn>
                  <a:cxn ang="cd2">
                    <a:pos x="l" y="vc"/>
                  </a:cxn>
                  <a:cxn ang="f28">
                    <a:pos x="f47" y="f48"/>
                  </a:cxn>
                  <a:cxn ang="f28">
                    <a:pos x="f49" y="f50"/>
                  </a:cxn>
                  <a:cxn ang="f28">
                    <a:pos x="f51" y="f48"/>
                  </a:cxn>
                </a:cxnLst>
                <a:rect l="f43" t="f46" r="f44" b="f45"/>
                <a:pathLst>
                  <a:path w="56" h="28">
                    <a:moveTo>
                      <a:pt x="f6" y="f7"/>
                    </a:moveTo>
                    <a:cubicBezTo>
                      <a:pt x="f6" y="f8"/>
                      <a:pt x="f9" y="f5"/>
                      <a:pt x="f7" y="f5"/>
                    </a:cubicBezTo>
                    <a:cubicBezTo>
                      <a:pt x="f10"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sp>
            <p:nvSpPr>
              <p:cNvPr id="129" name="Freeform 10">
                <a:extLst>
                  <a:ext uri="{FF2B5EF4-FFF2-40B4-BE49-F238E27FC236}">
                    <a16:creationId xmlns:a16="http://schemas.microsoft.com/office/drawing/2014/main" id="{16FA37FD-9C2A-4BB3-A4F1-35280DF570B4}"/>
                  </a:ext>
                </a:extLst>
              </p:cNvPr>
              <p:cNvSpPr/>
              <p:nvPr/>
            </p:nvSpPr>
            <p:spPr>
              <a:xfrm>
                <a:off x="4445117" y="3416801"/>
                <a:ext cx="169749" cy="82734"/>
              </a:xfrm>
              <a:custGeom>
                <a:avLst/>
                <a:gdLst>
                  <a:gd name="f0" fmla="val 10800000"/>
                  <a:gd name="f1" fmla="val 5400000"/>
                  <a:gd name="f2" fmla="val 180"/>
                  <a:gd name="f3" fmla="val w"/>
                  <a:gd name="f4" fmla="val h"/>
                  <a:gd name="f5" fmla="val 0"/>
                  <a:gd name="f6" fmla="val 40"/>
                  <a:gd name="f7" fmla="val 20"/>
                  <a:gd name="f8" fmla="val 9"/>
                  <a:gd name="f9" fmla="val 31"/>
                  <a:gd name="f10" fmla="+- 0 0 -90"/>
                  <a:gd name="f11" fmla="*/ f3 1 40"/>
                  <a:gd name="f12" fmla="*/ f4 1 20"/>
                  <a:gd name="f13" fmla="val f5"/>
                  <a:gd name="f14" fmla="val f6"/>
                  <a:gd name="f15" fmla="val f7"/>
                  <a:gd name="f16" fmla="*/ f10 f0 1"/>
                  <a:gd name="f17" fmla="+- f15 0 f13"/>
                  <a:gd name="f18" fmla="+- f14 0 f13"/>
                  <a:gd name="f19" fmla="*/ f16 1 f2"/>
                  <a:gd name="f20" fmla="*/ f18 1 40"/>
                  <a:gd name="f21" fmla="*/ f17 1 20"/>
                  <a:gd name="f22" fmla="*/ 40 f18 1"/>
                  <a:gd name="f23" fmla="*/ 20 f17 1"/>
                  <a:gd name="f24" fmla="*/ 20 f18 1"/>
                  <a:gd name="f25" fmla="*/ 0 f17 1"/>
                  <a:gd name="f26" fmla="*/ 0 f18 1"/>
                  <a:gd name="f27" fmla="+- f19 0 f1"/>
                  <a:gd name="f28" fmla="*/ f22 1 40"/>
                  <a:gd name="f29" fmla="*/ f23 1 20"/>
                  <a:gd name="f30" fmla="*/ f24 1 40"/>
                  <a:gd name="f31" fmla="*/ f25 1 20"/>
                  <a:gd name="f32" fmla="*/ f26 1 40"/>
                  <a:gd name="f33" fmla="*/ 0 1 f20"/>
                  <a:gd name="f34" fmla="*/ f14 1 f20"/>
                  <a:gd name="f35" fmla="*/ 0 1 f21"/>
                  <a:gd name="f36" fmla="*/ f15 1 f21"/>
                  <a:gd name="f37" fmla="*/ f28 1 f20"/>
                  <a:gd name="f38" fmla="*/ f29 1 f21"/>
                  <a:gd name="f39" fmla="*/ f30 1 f20"/>
                  <a:gd name="f40" fmla="*/ f31 1 f21"/>
                  <a:gd name="f41" fmla="*/ f32 1 f20"/>
                  <a:gd name="f42" fmla="*/ f33 f11 1"/>
                  <a:gd name="f43" fmla="*/ f34 f11 1"/>
                  <a:gd name="f44" fmla="*/ f36 f12 1"/>
                  <a:gd name="f45" fmla="*/ f35 f12 1"/>
                  <a:gd name="f46" fmla="*/ f37 f11 1"/>
                  <a:gd name="f47" fmla="*/ f38 f12 1"/>
                  <a:gd name="f48" fmla="*/ f39 f11 1"/>
                  <a:gd name="f49" fmla="*/ f40 f12 1"/>
                  <a:gd name="f50" fmla="*/ f41 f11 1"/>
                </a:gdLst>
                <a:ahLst/>
                <a:cxnLst>
                  <a:cxn ang="3cd4">
                    <a:pos x="hc" y="t"/>
                  </a:cxn>
                  <a:cxn ang="0">
                    <a:pos x="r" y="vc"/>
                  </a:cxn>
                  <a:cxn ang="cd4">
                    <a:pos x="hc" y="b"/>
                  </a:cxn>
                  <a:cxn ang="cd2">
                    <a:pos x="l" y="vc"/>
                  </a:cxn>
                  <a:cxn ang="f27">
                    <a:pos x="f46" y="f47"/>
                  </a:cxn>
                  <a:cxn ang="f27">
                    <a:pos x="f48" y="f49"/>
                  </a:cxn>
                  <a:cxn ang="f27">
                    <a:pos x="f50" y="f47"/>
                  </a:cxn>
                </a:cxnLst>
                <a:rect l="f42" t="f45" r="f43" b="f44"/>
                <a:pathLst>
                  <a:path w="40" h="20">
                    <a:moveTo>
                      <a:pt x="f6" y="f7"/>
                    </a:moveTo>
                    <a:cubicBezTo>
                      <a:pt x="f6" y="f8"/>
                      <a:pt x="f9" y="f5"/>
                      <a:pt x="f7" y="f5"/>
                    </a:cubicBezTo>
                    <a:cubicBezTo>
                      <a:pt x="f8" y="f5"/>
                      <a:pt x="f5" y="f8"/>
                      <a:pt x="f5" y="f7"/>
                    </a:cubicBezTo>
                  </a:path>
                </a:pathLst>
              </a:custGeom>
              <a:noFill/>
              <a:ln w="12701" cap="flat">
                <a:solidFill>
                  <a:srgbClr val="FFFFFF"/>
                </a:solidFill>
                <a:prstDash val="solid"/>
                <a:miter/>
              </a:ln>
            </p:spPr>
            <p:txBody>
              <a:bodyPr vert="horz" wrap="square" lIns="67232" tIns="33616" rIns="67232" bIns="33616" anchor="t" anchorCtr="1" compatLnSpc="1">
                <a:noAutofit/>
              </a:bodyPr>
              <a:lstStyle/>
              <a:p>
                <a:pPr algn="ctr" defTabSz="685775">
                  <a:defRPr sz="1800" b="0" i="0" u="none" strike="noStrike" kern="0" cap="none" spc="0" baseline="0">
                    <a:solidFill>
                      <a:srgbClr val="000000"/>
                    </a:solidFill>
                    <a:uFillTx/>
                  </a:defRPr>
                </a:pPr>
                <a:endParaRPr lang="en-US" sz="1324">
                  <a:solidFill>
                    <a:srgbClr val="353535"/>
                  </a:solidFill>
                  <a:latin typeface="Segoe UI Semilight"/>
                </a:endParaRPr>
              </a:p>
            </p:txBody>
          </p:sp>
        </p:grpSp>
      </p:grpSp>
      <p:grpSp>
        <p:nvGrpSpPr>
          <p:cNvPr id="130" name="Group 235">
            <a:extLst>
              <a:ext uri="{FF2B5EF4-FFF2-40B4-BE49-F238E27FC236}">
                <a16:creationId xmlns:a16="http://schemas.microsoft.com/office/drawing/2014/main" id="{4C77DE59-94E3-46E6-8A8C-9C0B31430FC5}"/>
              </a:ext>
            </a:extLst>
          </p:cNvPr>
          <p:cNvGrpSpPr/>
          <p:nvPr/>
        </p:nvGrpSpPr>
        <p:grpSpPr>
          <a:xfrm>
            <a:off x="7131333" y="2231501"/>
            <a:ext cx="672319" cy="672319"/>
            <a:chOff x="7611227" y="3034500"/>
            <a:chExt cx="914400" cy="914400"/>
          </a:xfrm>
        </p:grpSpPr>
        <p:sp>
          <p:nvSpPr>
            <p:cNvPr id="131" name="Oval 236">
              <a:extLst>
                <a:ext uri="{FF2B5EF4-FFF2-40B4-BE49-F238E27FC236}">
                  <a16:creationId xmlns:a16="http://schemas.microsoft.com/office/drawing/2014/main" id="{77616650-C2CB-46AC-83A4-B189FCF31B6C}"/>
                </a:ext>
              </a:extLst>
            </p:cNvPr>
            <p:cNvSpPr/>
            <p:nvPr/>
          </p:nvSpPr>
          <p:spPr>
            <a:xfrm>
              <a:off x="7611227" y="3034500"/>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78D7"/>
            </a:solidFill>
            <a:ln cap="flat">
              <a:noFill/>
              <a:prstDash val="solid"/>
            </a:ln>
          </p:spPr>
          <p:txBody>
            <a:bodyPr vert="horz" wrap="square" lIns="134464" tIns="107571" rIns="134464" bIns="107571" anchor="t" anchorCtr="1" compatLnSpc="1">
              <a:noAutofit/>
            </a:bodyPr>
            <a:lstStyle/>
            <a:p>
              <a:pPr algn="ctr" defTabSz="685574">
                <a:lnSpc>
                  <a:spcPct val="90000"/>
                </a:lnSpc>
                <a:defRPr sz="1800" b="0" i="0" u="none" strike="noStrike" kern="0" cap="none" spc="0" baseline="0">
                  <a:solidFill>
                    <a:srgbClr val="000000"/>
                  </a:solidFill>
                  <a:uFillTx/>
                </a:defRPr>
              </a:pPr>
              <a:endParaRPr lang="en-US" sz="1765">
                <a:solidFill>
                  <a:srgbClr val="000000"/>
                </a:solidFill>
                <a:latin typeface="Segoe UI Semilight"/>
                <a:ea typeface="Segoe UI" pitchFamily="34"/>
                <a:cs typeface="Segoe UI" pitchFamily="34"/>
              </a:endParaRPr>
            </a:p>
          </p:txBody>
        </p:sp>
        <p:grpSp>
          <p:nvGrpSpPr>
            <p:cNvPr id="132" name="Group 237">
              <a:extLst>
                <a:ext uri="{FF2B5EF4-FFF2-40B4-BE49-F238E27FC236}">
                  <a16:creationId xmlns:a16="http://schemas.microsoft.com/office/drawing/2014/main" id="{F109B5A0-C6E3-4B33-86EF-A057E5B355A8}"/>
                </a:ext>
              </a:extLst>
            </p:cNvPr>
            <p:cNvGrpSpPr/>
            <p:nvPr/>
          </p:nvGrpSpPr>
          <p:grpSpPr>
            <a:xfrm>
              <a:off x="7839827" y="3188869"/>
              <a:ext cx="457200" cy="605661"/>
              <a:chOff x="7839827" y="3188869"/>
              <a:chExt cx="457200" cy="605661"/>
            </a:xfrm>
          </p:grpSpPr>
          <p:sp>
            <p:nvSpPr>
              <p:cNvPr id="175" name="Freeform 29">
                <a:extLst>
                  <a:ext uri="{FF2B5EF4-FFF2-40B4-BE49-F238E27FC236}">
                    <a16:creationId xmlns:a16="http://schemas.microsoft.com/office/drawing/2014/main" id="{61221DE7-A272-415C-BF54-7E4A4754E0C3}"/>
                  </a:ext>
                </a:extLst>
              </p:cNvPr>
              <p:cNvSpPr/>
              <p:nvPr/>
            </p:nvSpPr>
            <p:spPr>
              <a:xfrm>
                <a:off x="7839827" y="3188869"/>
                <a:ext cx="457200" cy="605661"/>
              </a:xfrm>
              <a:custGeom>
                <a:avLst/>
                <a:gdLst>
                  <a:gd name="f0" fmla="val 10800000"/>
                  <a:gd name="f1" fmla="val 5400000"/>
                  <a:gd name="f2" fmla="val 180"/>
                  <a:gd name="f3" fmla="val w"/>
                  <a:gd name="f4" fmla="val h"/>
                  <a:gd name="f5" fmla="val 0"/>
                  <a:gd name="f6" fmla="val 172"/>
                  <a:gd name="f7" fmla="val 228"/>
                  <a:gd name="f8" fmla="val 13"/>
                  <a:gd name="f9" fmla="val 6"/>
                  <a:gd name="f10" fmla="val 5"/>
                  <a:gd name="f11" fmla="val 12"/>
                  <a:gd name="f12" fmla="val 216"/>
                  <a:gd name="f13" fmla="val 223"/>
                  <a:gd name="f14" fmla="val 159"/>
                  <a:gd name="f15" fmla="val 166"/>
                  <a:gd name="f16" fmla="val 59"/>
                  <a:gd name="f17" fmla="val 110"/>
                  <a:gd name="f18" fmla="+- 0 0 -90"/>
                  <a:gd name="f19" fmla="*/ f3 1 172"/>
                  <a:gd name="f20" fmla="*/ f4 1 228"/>
                  <a:gd name="f21" fmla="val f5"/>
                  <a:gd name="f22" fmla="val f6"/>
                  <a:gd name="f23" fmla="val f7"/>
                  <a:gd name="f24" fmla="*/ f18 f0 1"/>
                  <a:gd name="f25" fmla="+- f23 0 f21"/>
                  <a:gd name="f26" fmla="+- f22 0 f21"/>
                  <a:gd name="f27" fmla="*/ f24 1 f2"/>
                  <a:gd name="f28" fmla="*/ f26 1 172"/>
                  <a:gd name="f29" fmla="*/ f25 1 228"/>
                  <a:gd name="f30" fmla="*/ 13 f26 1"/>
                  <a:gd name="f31" fmla="*/ 0 f25 1"/>
                  <a:gd name="f32" fmla="*/ 0 f26 1"/>
                  <a:gd name="f33" fmla="*/ 12 f25 1"/>
                  <a:gd name="f34" fmla="*/ 216 f25 1"/>
                  <a:gd name="f35" fmla="*/ 228 f25 1"/>
                  <a:gd name="f36" fmla="*/ 159 f26 1"/>
                  <a:gd name="f37" fmla="*/ 172 f26 1"/>
                  <a:gd name="f38" fmla="*/ 59 f25 1"/>
                  <a:gd name="f39" fmla="*/ 110 f26 1"/>
                  <a:gd name="f40" fmla="+- f27 0 f1"/>
                  <a:gd name="f41" fmla="*/ f30 1 172"/>
                  <a:gd name="f42" fmla="*/ f31 1 228"/>
                  <a:gd name="f43" fmla="*/ f32 1 172"/>
                  <a:gd name="f44" fmla="*/ f33 1 228"/>
                  <a:gd name="f45" fmla="*/ f34 1 228"/>
                  <a:gd name="f46" fmla="*/ f35 1 228"/>
                  <a:gd name="f47" fmla="*/ f36 1 172"/>
                  <a:gd name="f48" fmla="*/ f37 1 172"/>
                  <a:gd name="f49" fmla="*/ f38 1 228"/>
                  <a:gd name="f50" fmla="*/ f39 1 172"/>
                  <a:gd name="f51" fmla="*/ 0 1 f28"/>
                  <a:gd name="f52" fmla="*/ f22 1 f28"/>
                  <a:gd name="f53" fmla="*/ 0 1 f29"/>
                  <a:gd name="f54" fmla="*/ f23 1 f29"/>
                  <a:gd name="f55" fmla="*/ f41 1 f28"/>
                  <a:gd name="f56" fmla="*/ f42 1 f29"/>
                  <a:gd name="f57" fmla="*/ f43 1 f28"/>
                  <a:gd name="f58" fmla="*/ f44 1 f29"/>
                  <a:gd name="f59" fmla="*/ f45 1 f29"/>
                  <a:gd name="f60" fmla="*/ f46 1 f29"/>
                  <a:gd name="f61" fmla="*/ f47 1 f28"/>
                  <a:gd name="f62" fmla="*/ f48 1 f28"/>
                  <a:gd name="f63" fmla="*/ f49 1 f29"/>
                  <a:gd name="f64" fmla="*/ f50 1 f28"/>
                  <a:gd name="f65" fmla="*/ f51 f19 1"/>
                  <a:gd name="f66" fmla="*/ f52 f19 1"/>
                  <a:gd name="f67" fmla="*/ f54 f20 1"/>
                  <a:gd name="f68" fmla="*/ f53 f20 1"/>
                  <a:gd name="f69" fmla="*/ f55 f19 1"/>
                  <a:gd name="f70" fmla="*/ f56 f20 1"/>
                  <a:gd name="f71" fmla="*/ f57 f19 1"/>
                  <a:gd name="f72" fmla="*/ f58 f20 1"/>
                  <a:gd name="f73" fmla="*/ f59 f20 1"/>
                  <a:gd name="f74" fmla="*/ f60 f20 1"/>
                  <a:gd name="f75" fmla="*/ f61 f19 1"/>
                  <a:gd name="f76" fmla="*/ f62 f19 1"/>
                  <a:gd name="f77" fmla="*/ f63 f20 1"/>
                  <a:gd name="f78" fmla="*/ f64 f19 1"/>
                </a:gdLst>
                <a:ahLst/>
                <a:cxnLst>
                  <a:cxn ang="3cd4">
                    <a:pos x="hc" y="t"/>
                  </a:cxn>
                  <a:cxn ang="0">
                    <a:pos x="r" y="vc"/>
                  </a:cxn>
                  <a:cxn ang="cd4">
                    <a:pos x="hc" y="b"/>
                  </a:cxn>
                  <a:cxn ang="cd2">
                    <a:pos x="l" y="vc"/>
                  </a:cxn>
                  <a:cxn ang="f40">
                    <a:pos x="f69" y="f70"/>
                  </a:cxn>
                  <a:cxn ang="f40">
                    <a:pos x="f71" y="f72"/>
                  </a:cxn>
                  <a:cxn ang="f40">
                    <a:pos x="f71" y="f73"/>
                  </a:cxn>
                  <a:cxn ang="f40">
                    <a:pos x="f69" y="f74"/>
                  </a:cxn>
                  <a:cxn ang="f40">
                    <a:pos x="f75" y="f74"/>
                  </a:cxn>
                  <a:cxn ang="f40">
                    <a:pos x="f76" y="f73"/>
                  </a:cxn>
                  <a:cxn ang="f40">
                    <a:pos x="f76" y="f77"/>
                  </a:cxn>
                  <a:cxn ang="f40">
                    <a:pos x="f78" y="f70"/>
                  </a:cxn>
                  <a:cxn ang="f40">
                    <a:pos x="f69" y="f70"/>
                  </a:cxn>
                </a:cxnLst>
                <a:rect l="f65" t="f68" r="f66" b="f67"/>
                <a:pathLst>
                  <a:path w="172" h="228">
                    <a:moveTo>
                      <a:pt x="f8" y="f5"/>
                    </a:moveTo>
                    <a:cubicBezTo>
                      <a:pt x="f9" y="f5"/>
                      <a:pt x="f5" y="f10"/>
                      <a:pt x="f5" y="f11"/>
                    </a:cubicBezTo>
                    <a:cubicBezTo>
                      <a:pt x="f5" y="f12"/>
                      <a:pt x="f5" y="f12"/>
                      <a:pt x="f5" y="f12"/>
                    </a:cubicBezTo>
                    <a:cubicBezTo>
                      <a:pt x="f5" y="f13"/>
                      <a:pt x="f9" y="f7"/>
                      <a:pt x="f8" y="f7"/>
                    </a:cubicBezTo>
                    <a:cubicBezTo>
                      <a:pt x="f14" y="f7"/>
                      <a:pt x="f14" y="f7"/>
                      <a:pt x="f14" y="f7"/>
                    </a:cubicBezTo>
                    <a:cubicBezTo>
                      <a:pt x="f15" y="f7"/>
                      <a:pt x="f6" y="f13"/>
                      <a:pt x="f6" y="f12"/>
                    </a:cubicBezTo>
                    <a:cubicBezTo>
                      <a:pt x="f6" y="f16"/>
                      <a:pt x="f6" y="f16"/>
                      <a:pt x="f6" y="f16"/>
                    </a:cubicBezTo>
                    <a:cubicBezTo>
                      <a:pt x="f17" y="f5"/>
                      <a:pt x="f17" y="f5"/>
                      <a:pt x="f17" y="f5"/>
                    </a:cubicBezTo>
                    <a:lnTo>
                      <a:pt x="f8" y="f5"/>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76" name="Freeform 30">
                <a:extLst>
                  <a:ext uri="{FF2B5EF4-FFF2-40B4-BE49-F238E27FC236}">
                    <a16:creationId xmlns:a16="http://schemas.microsoft.com/office/drawing/2014/main" id="{9116DE67-F034-4B6A-9E0A-405E0BBC2A70}"/>
                  </a:ext>
                </a:extLst>
              </p:cNvPr>
              <p:cNvSpPr/>
              <p:nvPr/>
            </p:nvSpPr>
            <p:spPr>
              <a:xfrm>
                <a:off x="8132792" y="3188869"/>
                <a:ext cx="156472" cy="154753"/>
              </a:xfrm>
              <a:custGeom>
                <a:avLst/>
                <a:gdLst>
                  <a:gd name="f0" fmla="val 10800000"/>
                  <a:gd name="f1" fmla="val 5400000"/>
                  <a:gd name="f2" fmla="val 180"/>
                  <a:gd name="f3" fmla="val w"/>
                  <a:gd name="f4" fmla="val h"/>
                  <a:gd name="f5" fmla="val 0"/>
                  <a:gd name="f6" fmla="val 59"/>
                  <a:gd name="f7" fmla="val 58"/>
                  <a:gd name="f8" fmla="val 13"/>
                  <a:gd name="f9" fmla="val 6"/>
                  <a:gd name="f10" fmla="val 52"/>
                  <a:gd name="f11" fmla="val 45"/>
                  <a:gd name="f12" fmla="+- 0 0 -90"/>
                  <a:gd name="f13" fmla="*/ f3 1 59"/>
                  <a:gd name="f14" fmla="*/ f4 1 58"/>
                  <a:gd name="f15" fmla="val f5"/>
                  <a:gd name="f16" fmla="val f6"/>
                  <a:gd name="f17" fmla="val f7"/>
                  <a:gd name="f18" fmla="*/ f12 f0 1"/>
                  <a:gd name="f19" fmla="+- f17 0 f15"/>
                  <a:gd name="f20" fmla="+- f16 0 f15"/>
                  <a:gd name="f21" fmla="*/ f18 1 f2"/>
                  <a:gd name="f22" fmla="*/ f20 1 59"/>
                  <a:gd name="f23" fmla="*/ f19 1 58"/>
                  <a:gd name="f24" fmla="*/ 59 f20 1"/>
                  <a:gd name="f25" fmla="*/ 58 f19 1"/>
                  <a:gd name="f26" fmla="*/ 13 f20 1"/>
                  <a:gd name="f27" fmla="*/ 0 f20 1"/>
                  <a:gd name="f28" fmla="*/ 45 f19 1"/>
                  <a:gd name="f29" fmla="*/ 0 f19 1"/>
                  <a:gd name="f30" fmla="+- f21 0 f1"/>
                  <a:gd name="f31" fmla="*/ f24 1 59"/>
                  <a:gd name="f32" fmla="*/ f25 1 58"/>
                  <a:gd name="f33" fmla="*/ f26 1 59"/>
                  <a:gd name="f34" fmla="*/ f27 1 59"/>
                  <a:gd name="f35" fmla="*/ f28 1 58"/>
                  <a:gd name="f36" fmla="*/ f29 1 58"/>
                  <a:gd name="f37" fmla="*/ 0 1 f22"/>
                  <a:gd name="f38" fmla="*/ f16 1 f22"/>
                  <a:gd name="f39" fmla="*/ 0 1 f23"/>
                  <a:gd name="f40" fmla="*/ f17 1 f23"/>
                  <a:gd name="f41" fmla="*/ f31 1 f22"/>
                  <a:gd name="f42" fmla="*/ f32 1 f23"/>
                  <a:gd name="f43" fmla="*/ f33 1 f22"/>
                  <a:gd name="f44" fmla="*/ f34 1 f22"/>
                  <a:gd name="f45" fmla="*/ f35 1 f23"/>
                  <a:gd name="f46" fmla="*/ f36 1 f23"/>
                  <a:gd name="f47" fmla="*/ f37 f13 1"/>
                  <a:gd name="f48" fmla="*/ f38 f13 1"/>
                  <a:gd name="f49" fmla="*/ f40 f14 1"/>
                  <a:gd name="f50" fmla="*/ f39 f14 1"/>
                  <a:gd name="f51" fmla="*/ f41 f13 1"/>
                  <a:gd name="f52" fmla="*/ f42 f14 1"/>
                  <a:gd name="f53" fmla="*/ f43 f13 1"/>
                  <a:gd name="f54" fmla="*/ f44 f13 1"/>
                  <a:gd name="f55" fmla="*/ f45 f14 1"/>
                  <a:gd name="f56" fmla="*/ f46 f14 1"/>
                </a:gdLst>
                <a:ahLst/>
                <a:cxnLst>
                  <a:cxn ang="3cd4">
                    <a:pos x="hc" y="t"/>
                  </a:cxn>
                  <a:cxn ang="0">
                    <a:pos x="r" y="vc"/>
                  </a:cxn>
                  <a:cxn ang="cd4">
                    <a:pos x="hc" y="b"/>
                  </a:cxn>
                  <a:cxn ang="cd2">
                    <a:pos x="l" y="vc"/>
                  </a:cxn>
                  <a:cxn ang="f30">
                    <a:pos x="f51" y="f52"/>
                  </a:cxn>
                  <a:cxn ang="f30">
                    <a:pos x="f53" y="f52"/>
                  </a:cxn>
                  <a:cxn ang="f30">
                    <a:pos x="f54" y="f55"/>
                  </a:cxn>
                  <a:cxn ang="f30">
                    <a:pos x="f54" y="f56"/>
                  </a:cxn>
                </a:cxnLst>
                <a:rect l="f47" t="f50" r="f48" b="f49"/>
                <a:pathLst>
                  <a:path w="59" h="58">
                    <a:moveTo>
                      <a:pt x="f6" y="f7"/>
                    </a:moveTo>
                    <a:cubicBezTo>
                      <a:pt x="f8" y="f7"/>
                      <a:pt x="f8" y="f7"/>
                      <a:pt x="f8" y="f7"/>
                    </a:cubicBezTo>
                    <a:cubicBezTo>
                      <a:pt x="f9" y="f7"/>
                      <a:pt x="f5" y="f10"/>
                      <a:pt x="f5" y="f11"/>
                    </a:cubicBezTo>
                    <a:cubicBezTo>
                      <a:pt x="f5" y="f5"/>
                      <a:pt x="f5" y="f5"/>
                      <a:pt x="f5" y="f5"/>
                    </a:cubicBez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86" name="Rectangle 31">
                <a:extLst>
                  <a:ext uri="{FF2B5EF4-FFF2-40B4-BE49-F238E27FC236}">
                    <a16:creationId xmlns:a16="http://schemas.microsoft.com/office/drawing/2014/main" id="{799A55A6-6E43-4D48-B949-0E841E1BCB86}"/>
                  </a:ext>
                </a:extLst>
              </p:cNvPr>
              <p:cNvSpPr/>
              <p:nvPr/>
            </p:nvSpPr>
            <p:spPr>
              <a:xfrm>
                <a:off x="7904192" y="3343622"/>
                <a:ext cx="71021" cy="177018"/>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87" name="Rectangle 32">
                <a:extLst>
                  <a:ext uri="{FF2B5EF4-FFF2-40B4-BE49-F238E27FC236}">
                    <a16:creationId xmlns:a16="http://schemas.microsoft.com/office/drawing/2014/main" id="{CD7D6D17-5CE9-4F70-8003-8E41C3D14B8F}"/>
                  </a:ext>
                </a:extLst>
              </p:cNvPr>
              <p:cNvSpPr/>
              <p:nvPr/>
            </p:nvSpPr>
            <p:spPr>
              <a:xfrm>
                <a:off x="8012942" y="3395953"/>
                <a:ext cx="53263" cy="124696"/>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88" name="Rectangle 33">
                <a:extLst>
                  <a:ext uri="{FF2B5EF4-FFF2-40B4-BE49-F238E27FC236}">
                    <a16:creationId xmlns:a16="http://schemas.microsoft.com/office/drawing/2014/main" id="{3B1D1A0A-9B17-41F4-9812-D20F729CB013}"/>
                  </a:ext>
                </a:extLst>
              </p:cNvPr>
              <p:cNvSpPr/>
              <p:nvPr/>
            </p:nvSpPr>
            <p:spPr>
              <a:xfrm>
                <a:off x="8102827" y="3433800"/>
                <a:ext cx="45500" cy="86840"/>
              </a:xfrm>
              <a:prstGeom prst="rect">
                <a:avLst/>
              </a:pr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89" name="Freeform 34">
                <a:extLst>
                  <a:ext uri="{FF2B5EF4-FFF2-40B4-BE49-F238E27FC236}">
                    <a16:creationId xmlns:a16="http://schemas.microsoft.com/office/drawing/2014/main" id="{5D7E2B65-05C8-472C-9637-08CF2C49B9D7}"/>
                  </a:ext>
                </a:extLst>
              </p:cNvPr>
              <p:cNvSpPr/>
              <p:nvPr/>
            </p:nvSpPr>
            <p:spPr>
              <a:xfrm>
                <a:off x="8184949" y="3486131"/>
                <a:ext cx="43278" cy="34509"/>
              </a:xfrm>
              <a:custGeom>
                <a:avLst/>
                <a:gdLst>
                  <a:gd name="f0" fmla="val 10800000"/>
                  <a:gd name="f1" fmla="val 5400000"/>
                  <a:gd name="f2" fmla="val 180"/>
                  <a:gd name="f3" fmla="val w"/>
                  <a:gd name="f4" fmla="val h"/>
                  <a:gd name="f5" fmla="val 0"/>
                  <a:gd name="f6" fmla="val 39"/>
                  <a:gd name="f7" fmla="val 31"/>
                  <a:gd name="f8" fmla="val 36"/>
                  <a:gd name="f9" fmla="+- 0 0 -90"/>
                  <a:gd name="f10" fmla="*/ f3 1 39"/>
                  <a:gd name="f11" fmla="*/ f4 1 31"/>
                  <a:gd name="f12" fmla="val f5"/>
                  <a:gd name="f13" fmla="val f6"/>
                  <a:gd name="f14" fmla="val f7"/>
                  <a:gd name="f15" fmla="*/ f9 f0 1"/>
                  <a:gd name="f16" fmla="+- f14 0 f12"/>
                  <a:gd name="f17" fmla="+- f13 0 f12"/>
                  <a:gd name="f18" fmla="*/ f15 1 f2"/>
                  <a:gd name="f19" fmla="*/ f17 1 39"/>
                  <a:gd name="f20" fmla="*/ f16 1 31"/>
                  <a:gd name="f21" fmla="*/ 36 f17 1"/>
                  <a:gd name="f22" fmla="*/ 0 f16 1"/>
                  <a:gd name="f23" fmla="*/ 39 f17 1"/>
                  <a:gd name="f24" fmla="*/ 31 f16 1"/>
                  <a:gd name="f25" fmla="*/ 0 f17 1"/>
                  <a:gd name="f26" fmla="+- f18 0 f1"/>
                  <a:gd name="f27" fmla="*/ f21 1 39"/>
                  <a:gd name="f28" fmla="*/ f22 1 31"/>
                  <a:gd name="f29" fmla="*/ f23 1 39"/>
                  <a:gd name="f30" fmla="*/ f24 1 31"/>
                  <a:gd name="f31" fmla="*/ f25 1 39"/>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45" y="f46"/>
                  </a:cxn>
                </a:cxnLst>
                <a:rect l="f41" t="f44" r="f42" b="f43"/>
                <a:pathLst>
                  <a:path w="39" h="31">
                    <a:moveTo>
                      <a:pt x="f8" y="f5"/>
                    </a:moveTo>
                    <a:lnTo>
                      <a:pt x="f6" y="f5"/>
                    </a:lnTo>
                    <a:lnTo>
                      <a:pt x="f6" y="f7"/>
                    </a:lnTo>
                    <a:lnTo>
                      <a:pt x="f5" y="f7"/>
                    </a:lnTo>
                    <a:lnTo>
                      <a:pt x="f5" y="f5"/>
                    </a:lnTo>
                    <a:lnTo>
                      <a:pt x="f8" y="f5"/>
                    </a:lnTo>
                    <a:close/>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0" name="Line 35">
                <a:extLst>
                  <a:ext uri="{FF2B5EF4-FFF2-40B4-BE49-F238E27FC236}">
                    <a16:creationId xmlns:a16="http://schemas.microsoft.com/office/drawing/2014/main" id="{5AF4625A-4C0A-43B1-ABEA-2E6FF8F8CBFF}"/>
                  </a:ext>
                </a:extLst>
              </p:cNvPr>
              <p:cNvSpPr/>
              <p:nvPr/>
            </p:nvSpPr>
            <p:spPr>
              <a:xfrm flipH="1">
                <a:off x="7904192" y="3585216"/>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1" name="Line 36">
                <a:extLst>
                  <a:ext uri="{FF2B5EF4-FFF2-40B4-BE49-F238E27FC236}">
                    <a16:creationId xmlns:a16="http://schemas.microsoft.com/office/drawing/2014/main" id="{BAF96F58-A540-4B3A-AF22-CF00A9590241}"/>
                  </a:ext>
                </a:extLst>
              </p:cNvPr>
              <p:cNvSpPr/>
              <p:nvPr/>
            </p:nvSpPr>
            <p:spPr>
              <a:xfrm flipH="1">
                <a:off x="7904192" y="3650906"/>
                <a:ext cx="9210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2" name="Line 37">
                <a:extLst>
                  <a:ext uri="{FF2B5EF4-FFF2-40B4-BE49-F238E27FC236}">
                    <a16:creationId xmlns:a16="http://schemas.microsoft.com/office/drawing/2014/main" id="{9E443DDE-0BB1-4BED-81ED-D93CFDC4352D}"/>
                  </a:ext>
                </a:extLst>
              </p:cNvPr>
              <p:cNvSpPr/>
              <p:nvPr/>
            </p:nvSpPr>
            <p:spPr>
              <a:xfrm flipH="1">
                <a:off x="7904192" y="3712143"/>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3" name="Line 38">
                <a:extLst>
                  <a:ext uri="{FF2B5EF4-FFF2-40B4-BE49-F238E27FC236}">
                    <a16:creationId xmlns:a16="http://schemas.microsoft.com/office/drawing/2014/main" id="{89F0B067-01C9-4414-B7CE-6BE76C39F174}"/>
                  </a:ext>
                </a:extLst>
              </p:cNvPr>
              <p:cNvSpPr/>
              <p:nvPr/>
            </p:nvSpPr>
            <p:spPr>
              <a:xfrm flipH="1">
                <a:off x="8108377" y="3585216"/>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4" name="Line 39">
                <a:extLst>
                  <a:ext uri="{FF2B5EF4-FFF2-40B4-BE49-F238E27FC236}">
                    <a16:creationId xmlns:a16="http://schemas.microsoft.com/office/drawing/2014/main" id="{8DCBACCC-BDFA-42B8-A055-7E6765331972}"/>
                  </a:ext>
                </a:extLst>
              </p:cNvPr>
              <p:cNvSpPr/>
              <p:nvPr/>
            </p:nvSpPr>
            <p:spPr>
              <a:xfrm flipH="1">
                <a:off x="8108377" y="3650906"/>
                <a:ext cx="93213"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sp>
            <p:nvSpPr>
              <p:cNvPr id="195" name="Line 40">
                <a:extLst>
                  <a:ext uri="{FF2B5EF4-FFF2-40B4-BE49-F238E27FC236}">
                    <a16:creationId xmlns:a16="http://schemas.microsoft.com/office/drawing/2014/main" id="{4B30B336-C22F-4D7F-978B-522B2157CD58}"/>
                  </a:ext>
                </a:extLst>
              </p:cNvPr>
              <p:cNvSpPr/>
              <p:nvPr/>
            </p:nvSpPr>
            <p:spPr>
              <a:xfrm flipH="1">
                <a:off x="8108377" y="3712143"/>
                <a:ext cx="12207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flat">
                <a:solidFill>
                  <a:srgbClr val="FFFFFF"/>
                </a:solidFill>
                <a:prstDash val="solid"/>
                <a:miter/>
              </a:ln>
            </p:spPr>
            <p:txBody>
              <a:bodyPr vert="horz" wrap="square" lIns="68570" tIns="34288" rIns="68570" bIns="34288" anchor="t" anchorCtr="0" compatLnSpc="1">
                <a:noAutofit/>
              </a:bodyPr>
              <a:lstStyle/>
              <a:p>
                <a:pPr defTabSz="685775">
                  <a:defRPr sz="1800" b="0" i="0" u="none" strike="noStrike" kern="0" cap="none" spc="0" baseline="0">
                    <a:solidFill>
                      <a:srgbClr val="000000"/>
                    </a:solidFill>
                    <a:uFillTx/>
                  </a:defRPr>
                </a:pPr>
                <a:endParaRPr lang="en-US" sz="1350">
                  <a:solidFill>
                    <a:srgbClr val="353535"/>
                  </a:solidFill>
                  <a:latin typeface="Segoe UI Semilight"/>
                </a:endParaRPr>
              </a:p>
            </p:txBody>
          </p:sp>
        </p:grpSp>
      </p:grpSp>
      <p:grpSp>
        <p:nvGrpSpPr>
          <p:cNvPr id="64" name="On-Premises Building">
            <a:extLst>
              <a:ext uri="{FF2B5EF4-FFF2-40B4-BE49-F238E27FC236}">
                <a16:creationId xmlns:a16="http://schemas.microsoft.com/office/drawing/2014/main" id="{3E10D93C-3424-4A9A-ABE8-2ABA970D0BA0}"/>
              </a:ext>
            </a:extLst>
          </p:cNvPr>
          <p:cNvGrpSpPr/>
          <p:nvPr/>
        </p:nvGrpSpPr>
        <p:grpSpPr>
          <a:xfrm>
            <a:off x="3238843" y="3109932"/>
            <a:ext cx="1171758" cy="1664815"/>
            <a:chOff x="2317171" y="4229228"/>
            <a:chExt cx="1593672" cy="2264264"/>
          </a:xfrm>
        </p:grpSpPr>
        <p:sp>
          <p:nvSpPr>
            <p:cNvPr id="65" name="Freeform 12">
              <a:extLst>
                <a:ext uri="{FF2B5EF4-FFF2-40B4-BE49-F238E27FC236}">
                  <a16:creationId xmlns:a16="http://schemas.microsoft.com/office/drawing/2014/main" id="{11520B44-FEB7-475E-8C60-CA0063C64A76}"/>
                </a:ext>
              </a:extLst>
            </p:cNvPr>
            <p:cNvSpPr/>
            <p:nvPr/>
          </p:nvSpPr>
          <p:spPr>
            <a:xfrm>
              <a:off x="3290093" y="4229228"/>
              <a:ext cx="49112" cy="125382"/>
            </a:xfrm>
            <a:custGeom>
              <a:avLst/>
              <a:gdLst>
                <a:gd name="f0" fmla="val 10800000"/>
                <a:gd name="f1" fmla="val 5400000"/>
                <a:gd name="f2" fmla="val 180"/>
                <a:gd name="f3" fmla="val w"/>
                <a:gd name="f4" fmla="val h"/>
                <a:gd name="f5" fmla="val 0"/>
                <a:gd name="f6" fmla="val 20"/>
                <a:gd name="f7" fmla="val 51"/>
                <a:gd name="f8" fmla="val 10"/>
                <a:gd name="f9" fmla="val 16"/>
                <a:gd name="f10" fmla="val 4"/>
                <a:gd name="f11" fmla="val 33"/>
                <a:gd name="f12" fmla="val 1"/>
                <a:gd name="f13" fmla="val 49"/>
                <a:gd name="f14" fmla="val 48"/>
                <a:gd name="f15" fmla="val 46"/>
                <a:gd name="f16" fmla="val 2"/>
                <a:gd name="f17" fmla="val 45"/>
                <a:gd name="f18" fmla="val 44"/>
                <a:gd name="f19" fmla="val 43"/>
                <a:gd name="f20" fmla="val 3"/>
                <a:gd name="f21" fmla="val 41"/>
                <a:gd name="f22" fmla="val 39"/>
                <a:gd name="f23" fmla="val 36"/>
                <a:gd name="f24" fmla="val 35"/>
                <a:gd name="f25" fmla="val 34"/>
                <a:gd name="f26" fmla="val 5"/>
                <a:gd name="f27" fmla="val 32"/>
                <a:gd name="f28" fmla="val 6"/>
                <a:gd name="f29" fmla="val 29"/>
                <a:gd name="f30" fmla="val 7"/>
                <a:gd name="f31" fmla="val 27"/>
                <a:gd name="f32" fmla="val 26"/>
                <a:gd name="f33" fmla="val 25"/>
                <a:gd name="f34" fmla="val 8"/>
                <a:gd name="f35" fmla="val 23"/>
                <a:gd name="f36" fmla="val 9"/>
                <a:gd name="f37" fmla="val 11"/>
                <a:gd name="f38" fmla="val 18"/>
                <a:gd name="f39" fmla="val 17"/>
                <a:gd name="f40" fmla="val 12"/>
                <a:gd name="f41" fmla="val 14"/>
                <a:gd name="f42" fmla="val 15"/>
                <a:gd name="f43" fmla="+- 0 0 -90"/>
                <a:gd name="f44" fmla="*/ f3 1 20"/>
                <a:gd name="f45" fmla="*/ f4 1 51"/>
                <a:gd name="f46" fmla="val f5"/>
                <a:gd name="f47" fmla="val f6"/>
                <a:gd name="f48" fmla="val f7"/>
                <a:gd name="f49" fmla="*/ f43 f0 1"/>
                <a:gd name="f50" fmla="+- f48 0 f46"/>
                <a:gd name="f51" fmla="+- f47 0 f46"/>
                <a:gd name="f52" fmla="*/ f49 1 f2"/>
                <a:gd name="f53" fmla="*/ f51 1 20"/>
                <a:gd name="f54" fmla="*/ f50 1 51"/>
                <a:gd name="f55" fmla="*/ 20 f51 1"/>
                <a:gd name="f56" fmla="*/ 0 f50 1"/>
                <a:gd name="f57" fmla="*/ 0 f51 1"/>
                <a:gd name="f58" fmla="*/ 51 f50 1"/>
                <a:gd name="f59" fmla="*/ 1 f51 1"/>
                <a:gd name="f60" fmla="*/ 46 f50 1"/>
                <a:gd name="f61" fmla="*/ 2 f51 1"/>
                <a:gd name="f62" fmla="*/ 43 f50 1"/>
                <a:gd name="f63" fmla="*/ 4 f51 1"/>
                <a:gd name="f64" fmla="*/ 36 f50 1"/>
                <a:gd name="f65" fmla="*/ 34 f50 1"/>
                <a:gd name="f66" fmla="*/ 7 f51 1"/>
                <a:gd name="f67" fmla="*/ 27 f50 1"/>
                <a:gd name="f68" fmla="*/ 25 f50 1"/>
                <a:gd name="f69" fmla="*/ 11 f51 1"/>
                <a:gd name="f70" fmla="*/ 18 f50 1"/>
                <a:gd name="f71" fmla="*/ 17 f50 1"/>
                <a:gd name="f72" fmla="*/ 15 f51 1"/>
                <a:gd name="f73" fmla="*/ 8 f50 1"/>
                <a:gd name="f74" fmla="+- f52 0 f1"/>
                <a:gd name="f75" fmla="*/ f55 1 20"/>
                <a:gd name="f76" fmla="*/ f56 1 51"/>
                <a:gd name="f77" fmla="*/ f57 1 20"/>
                <a:gd name="f78" fmla="*/ f58 1 51"/>
                <a:gd name="f79" fmla="*/ f59 1 20"/>
                <a:gd name="f80" fmla="*/ f60 1 51"/>
                <a:gd name="f81" fmla="*/ f61 1 20"/>
                <a:gd name="f82" fmla="*/ f62 1 51"/>
                <a:gd name="f83" fmla="*/ f63 1 20"/>
                <a:gd name="f84" fmla="*/ f64 1 51"/>
                <a:gd name="f85" fmla="*/ f65 1 51"/>
                <a:gd name="f86" fmla="*/ f66 1 20"/>
                <a:gd name="f87" fmla="*/ f67 1 51"/>
                <a:gd name="f88" fmla="*/ f68 1 51"/>
                <a:gd name="f89" fmla="*/ f69 1 20"/>
                <a:gd name="f90" fmla="*/ f70 1 51"/>
                <a:gd name="f91" fmla="*/ f71 1 51"/>
                <a:gd name="f92" fmla="*/ f72 1 20"/>
                <a:gd name="f93" fmla="*/ f73 1 51"/>
                <a:gd name="f94" fmla="*/ 0 1 f53"/>
                <a:gd name="f95" fmla="*/ f47 1 f53"/>
                <a:gd name="f96" fmla="*/ 0 1 f54"/>
                <a:gd name="f97" fmla="*/ f48 1 f54"/>
                <a:gd name="f98" fmla="*/ f75 1 f53"/>
                <a:gd name="f99" fmla="*/ f76 1 f54"/>
                <a:gd name="f100" fmla="*/ f77 1 f53"/>
                <a:gd name="f101" fmla="*/ f78 1 f54"/>
                <a:gd name="f102" fmla="*/ f79 1 f53"/>
                <a:gd name="f103" fmla="*/ f80 1 f54"/>
                <a:gd name="f104" fmla="*/ f81 1 f53"/>
                <a:gd name="f105" fmla="*/ f82 1 f54"/>
                <a:gd name="f106" fmla="*/ f83 1 f53"/>
                <a:gd name="f107" fmla="*/ f84 1 f54"/>
                <a:gd name="f108" fmla="*/ f85 1 f54"/>
                <a:gd name="f109" fmla="*/ f86 1 f53"/>
                <a:gd name="f110" fmla="*/ f87 1 f54"/>
                <a:gd name="f111" fmla="*/ f88 1 f54"/>
                <a:gd name="f112" fmla="*/ f89 1 f53"/>
                <a:gd name="f113" fmla="*/ f90 1 f54"/>
                <a:gd name="f114" fmla="*/ f91 1 f54"/>
                <a:gd name="f115" fmla="*/ f92 1 f53"/>
                <a:gd name="f116" fmla="*/ f93 1 f54"/>
                <a:gd name="f117" fmla="*/ f94 f44 1"/>
                <a:gd name="f118" fmla="*/ f95 f44 1"/>
                <a:gd name="f119" fmla="*/ f97 f45 1"/>
                <a:gd name="f120" fmla="*/ f96 f45 1"/>
                <a:gd name="f121" fmla="*/ f98 f44 1"/>
                <a:gd name="f122" fmla="*/ f99 f45 1"/>
                <a:gd name="f123" fmla="*/ f100 f44 1"/>
                <a:gd name="f124" fmla="*/ f101 f45 1"/>
                <a:gd name="f125" fmla="*/ f102 f44 1"/>
                <a:gd name="f126" fmla="*/ f103 f45 1"/>
                <a:gd name="f127" fmla="*/ f104 f44 1"/>
                <a:gd name="f128" fmla="*/ f105 f45 1"/>
                <a:gd name="f129" fmla="*/ f106 f44 1"/>
                <a:gd name="f130" fmla="*/ f107 f45 1"/>
                <a:gd name="f131" fmla="*/ f108 f45 1"/>
                <a:gd name="f132" fmla="*/ f109 f44 1"/>
                <a:gd name="f133" fmla="*/ f110 f45 1"/>
                <a:gd name="f134" fmla="*/ f111 f45 1"/>
                <a:gd name="f135" fmla="*/ f112 f44 1"/>
                <a:gd name="f136" fmla="*/ f113 f45 1"/>
                <a:gd name="f137" fmla="*/ f114 f45 1"/>
                <a:gd name="f138" fmla="*/ f115 f44 1"/>
                <a:gd name="f139" fmla="*/ f116 f45 1"/>
              </a:gdLst>
              <a:ahLst/>
              <a:cxnLst>
                <a:cxn ang="3cd4">
                  <a:pos x="hc" y="t"/>
                </a:cxn>
                <a:cxn ang="0">
                  <a:pos x="r" y="vc"/>
                </a:cxn>
                <a:cxn ang="cd4">
                  <a:pos x="hc" y="b"/>
                </a:cxn>
                <a:cxn ang="cd2">
                  <a:pos x="l" y="vc"/>
                </a:cxn>
                <a:cxn ang="f74">
                  <a:pos x="f121" y="f122"/>
                </a:cxn>
                <a:cxn ang="f74">
                  <a:pos x="f123" y="f124"/>
                </a:cxn>
                <a:cxn ang="f74">
                  <a:pos x="f123" y="f124"/>
                </a:cxn>
                <a:cxn ang="f74">
                  <a:pos x="f125" y="f126"/>
                </a:cxn>
                <a:cxn ang="f74">
                  <a:pos x="f127" y="f128"/>
                </a:cxn>
                <a:cxn ang="f74">
                  <a:pos x="f129" y="f130"/>
                </a:cxn>
                <a:cxn ang="f74">
                  <a:pos x="f129" y="f131"/>
                </a:cxn>
                <a:cxn ang="f74">
                  <a:pos x="f132" y="f133"/>
                </a:cxn>
                <a:cxn ang="f74">
                  <a:pos x="f132" y="f134"/>
                </a:cxn>
                <a:cxn ang="f74">
                  <a:pos x="f135" y="f136"/>
                </a:cxn>
                <a:cxn ang="f74">
                  <a:pos x="f135" y="f137"/>
                </a:cxn>
                <a:cxn ang="f74">
                  <a:pos x="f138" y="f139"/>
                </a:cxn>
                <a:cxn ang="f74">
                  <a:pos x="f138" y="f139"/>
                </a:cxn>
                <a:cxn ang="f74">
                  <a:pos x="f121" y="f122"/>
                </a:cxn>
                <a:cxn ang="f74">
                  <a:pos x="f121" y="f122"/>
                </a:cxn>
                <a:cxn ang="f74">
                  <a:pos x="f121" y="f122"/>
                </a:cxn>
                <a:cxn ang="f74">
                  <a:pos x="f121" y="f122"/>
                </a:cxn>
              </a:cxnLst>
              <a:rect l="f117" t="f120" r="f118" b="f119"/>
              <a:pathLst>
                <a:path w="20" h="51">
                  <a:moveTo>
                    <a:pt x="f6" y="f5"/>
                  </a:moveTo>
                  <a:cubicBezTo>
                    <a:pt x="f8" y="f9"/>
                    <a:pt x="f10" y="f11"/>
                    <a:pt x="f5" y="f7"/>
                  </a:cubicBezTo>
                  <a:cubicBezTo>
                    <a:pt x="f5" y="f7"/>
                    <a:pt x="f5" y="f7"/>
                    <a:pt x="f5" y="f7"/>
                  </a:cubicBezTo>
                  <a:cubicBezTo>
                    <a:pt x="f12" y="f13"/>
                    <a:pt x="f12" y="f14"/>
                    <a:pt x="f12" y="f15"/>
                  </a:cubicBezTo>
                  <a:cubicBezTo>
                    <a:pt x="f16" y="f17"/>
                    <a:pt x="f16" y="f18"/>
                    <a:pt x="f16" y="f19"/>
                  </a:cubicBezTo>
                  <a:cubicBezTo>
                    <a:pt x="f20" y="f21"/>
                    <a:pt x="f20" y="f22"/>
                    <a:pt x="f10" y="f23"/>
                  </a:cubicBezTo>
                  <a:cubicBezTo>
                    <a:pt x="f10" y="f23"/>
                    <a:pt x="f10" y="f24"/>
                    <a:pt x="f10" y="f25"/>
                  </a:cubicBezTo>
                  <a:cubicBezTo>
                    <a:pt x="f26" y="f27"/>
                    <a:pt x="f28" y="f29"/>
                    <a:pt x="f30" y="f31"/>
                  </a:cubicBezTo>
                  <a:cubicBezTo>
                    <a:pt x="f30" y="f32"/>
                    <a:pt x="f30" y="f32"/>
                    <a:pt x="f30" y="f33"/>
                  </a:cubicBezTo>
                  <a:cubicBezTo>
                    <a:pt x="f34" y="f35"/>
                    <a:pt x="f36" y="f6"/>
                    <a:pt x="f37" y="f38"/>
                  </a:cubicBezTo>
                  <a:cubicBezTo>
                    <a:pt x="f37" y="f39"/>
                    <a:pt x="f37" y="f39"/>
                    <a:pt x="f37" y="f39"/>
                  </a:cubicBezTo>
                  <a:cubicBezTo>
                    <a:pt x="f40" y="f41"/>
                    <a:pt x="f41" y="f37"/>
                    <a:pt x="f42" y="f34"/>
                  </a:cubicBezTo>
                  <a:cubicBezTo>
                    <a:pt x="f42" y="f34"/>
                    <a:pt x="f42" y="f34"/>
                    <a:pt x="f42" y="f34"/>
                  </a:cubicBezTo>
                  <a:cubicBezTo>
                    <a:pt x="f39" y="f26"/>
                    <a:pt x="f38" y="f20"/>
                    <a:pt x="f6" y="f5"/>
                  </a:cubicBezTo>
                  <a:moveTo>
                    <a:pt x="f6" y="f5"/>
                  </a:moveTo>
                  <a:cubicBezTo>
                    <a:pt x="f6" y="f5"/>
                    <a:pt x="f6" y="f5"/>
                    <a:pt x="f6" y="f5"/>
                  </a:cubicBezTo>
                  <a:cubicBezTo>
                    <a:pt x="f6" y="f5"/>
                    <a:pt x="f6" y="f5"/>
                    <a:pt x="f6" y="f5"/>
                  </a:cubicBezTo>
                </a:path>
              </a:pathLst>
            </a:cu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66" name="Rectangle 14">
              <a:extLst>
                <a:ext uri="{FF2B5EF4-FFF2-40B4-BE49-F238E27FC236}">
                  <a16:creationId xmlns:a16="http://schemas.microsoft.com/office/drawing/2014/main" id="{0ABA1C96-4B31-4417-B22D-ED61CA1D67E2}"/>
                </a:ext>
              </a:extLst>
            </p:cNvPr>
            <p:cNvSpPr/>
            <p:nvPr/>
          </p:nvSpPr>
          <p:spPr>
            <a:xfrm>
              <a:off x="2923291" y="4354619"/>
              <a:ext cx="987552" cy="2138873"/>
            </a:xfrm>
            <a:prstGeom prst="rect">
              <a:avLst/>
            </a:prstGeom>
            <a:solidFill>
              <a:srgbClr val="868686"/>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67" name="Rectangle 15">
              <a:extLst>
                <a:ext uri="{FF2B5EF4-FFF2-40B4-BE49-F238E27FC236}">
                  <a16:creationId xmlns:a16="http://schemas.microsoft.com/office/drawing/2014/main" id="{E25648A7-E18B-4973-97DE-7E5104A95C59}"/>
                </a:ext>
              </a:extLst>
            </p:cNvPr>
            <p:cNvSpPr/>
            <p:nvPr/>
          </p:nvSpPr>
          <p:spPr>
            <a:xfrm>
              <a:off x="2923291" y="4354619"/>
              <a:ext cx="987552" cy="2138873"/>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68" name="Rectangle 16">
              <a:extLst>
                <a:ext uri="{FF2B5EF4-FFF2-40B4-BE49-F238E27FC236}">
                  <a16:creationId xmlns:a16="http://schemas.microsoft.com/office/drawing/2014/main" id="{6A0C1228-8FE1-4C5B-9579-5E8F1F33A727}"/>
                </a:ext>
              </a:extLst>
            </p:cNvPr>
            <p:cNvSpPr/>
            <p:nvPr/>
          </p:nvSpPr>
          <p:spPr>
            <a:xfrm>
              <a:off x="3022567" y="5372328"/>
              <a:ext cx="794229"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69" name="Rectangle 17">
              <a:extLst>
                <a:ext uri="{FF2B5EF4-FFF2-40B4-BE49-F238E27FC236}">
                  <a16:creationId xmlns:a16="http://schemas.microsoft.com/office/drawing/2014/main" id="{B9847188-EFC6-4006-BB86-781A51324761}"/>
                </a:ext>
              </a:extLst>
            </p:cNvPr>
            <p:cNvSpPr/>
            <p:nvPr/>
          </p:nvSpPr>
          <p:spPr>
            <a:xfrm>
              <a:off x="3022567" y="5372328"/>
              <a:ext cx="794229" cy="128518"/>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0" name="Rectangle 18">
              <a:extLst>
                <a:ext uri="{FF2B5EF4-FFF2-40B4-BE49-F238E27FC236}">
                  <a16:creationId xmlns:a16="http://schemas.microsoft.com/office/drawing/2014/main" id="{C0BB9A5F-27CF-42DB-8224-0877F7C86B80}"/>
                </a:ext>
              </a:extLst>
            </p:cNvPr>
            <p:cNvSpPr/>
            <p:nvPr/>
          </p:nvSpPr>
          <p:spPr>
            <a:xfrm>
              <a:off x="3022567" y="5594893"/>
              <a:ext cx="794229"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1" name="Rectangle 19">
              <a:extLst>
                <a:ext uri="{FF2B5EF4-FFF2-40B4-BE49-F238E27FC236}">
                  <a16:creationId xmlns:a16="http://schemas.microsoft.com/office/drawing/2014/main" id="{92FB0157-D7EE-4B50-992F-1CDEFB826EBB}"/>
                </a:ext>
              </a:extLst>
            </p:cNvPr>
            <p:cNvSpPr/>
            <p:nvPr/>
          </p:nvSpPr>
          <p:spPr>
            <a:xfrm>
              <a:off x="3022567" y="5594893"/>
              <a:ext cx="794229" cy="126434"/>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2" name="Rectangle 20">
              <a:extLst>
                <a:ext uri="{FF2B5EF4-FFF2-40B4-BE49-F238E27FC236}">
                  <a16:creationId xmlns:a16="http://schemas.microsoft.com/office/drawing/2014/main" id="{EB96EAD6-773C-4F4A-B51D-BAF38CA8FAE1}"/>
                </a:ext>
              </a:extLst>
            </p:cNvPr>
            <p:cNvSpPr/>
            <p:nvPr/>
          </p:nvSpPr>
          <p:spPr>
            <a:xfrm>
              <a:off x="3022567" y="5815364"/>
              <a:ext cx="794229"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3" name="Rectangle 21">
              <a:extLst>
                <a:ext uri="{FF2B5EF4-FFF2-40B4-BE49-F238E27FC236}">
                  <a16:creationId xmlns:a16="http://schemas.microsoft.com/office/drawing/2014/main" id="{B567AB81-E4F8-4AA6-A097-E0EFF9B46BF2}"/>
                </a:ext>
              </a:extLst>
            </p:cNvPr>
            <p:cNvSpPr/>
            <p:nvPr/>
          </p:nvSpPr>
          <p:spPr>
            <a:xfrm>
              <a:off x="3022567" y="5815364"/>
              <a:ext cx="794229" cy="128518"/>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5" name="Rectangle 22">
              <a:extLst>
                <a:ext uri="{FF2B5EF4-FFF2-40B4-BE49-F238E27FC236}">
                  <a16:creationId xmlns:a16="http://schemas.microsoft.com/office/drawing/2014/main" id="{A67FE06A-E048-4A8A-BA4F-F7E43BC83D49}"/>
                </a:ext>
              </a:extLst>
            </p:cNvPr>
            <p:cNvSpPr/>
            <p:nvPr/>
          </p:nvSpPr>
          <p:spPr>
            <a:xfrm>
              <a:off x="3022567" y="6034783"/>
              <a:ext cx="794229" cy="129570"/>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6" name="Rectangle 23">
              <a:extLst>
                <a:ext uri="{FF2B5EF4-FFF2-40B4-BE49-F238E27FC236}">
                  <a16:creationId xmlns:a16="http://schemas.microsoft.com/office/drawing/2014/main" id="{03509681-2AAC-42E6-B710-24C9E861FEC9}"/>
                </a:ext>
              </a:extLst>
            </p:cNvPr>
            <p:cNvSpPr/>
            <p:nvPr/>
          </p:nvSpPr>
          <p:spPr>
            <a:xfrm>
              <a:off x="3022567" y="6034783"/>
              <a:ext cx="794229" cy="129570"/>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7" name="Rectangle 24">
              <a:extLst>
                <a:ext uri="{FF2B5EF4-FFF2-40B4-BE49-F238E27FC236}">
                  <a16:creationId xmlns:a16="http://schemas.microsoft.com/office/drawing/2014/main" id="{37ED4E2D-966A-44B0-9F94-CB960A497379}"/>
                </a:ext>
              </a:extLst>
            </p:cNvPr>
            <p:cNvSpPr/>
            <p:nvPr/>
          </p:nvSpPr>
          <p:spPr>
            <a:xfrm>
              <a:off x="3022567" y="4708830"/>
              <a:ext cx="794229"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8" name="Rectangle 25">
              <a:extLst>
                <a:ext uri="{FF2B5EF4-FFF2-40B4-BE49-F238E27FC236}">
                  <a16:creationId xmlns:a16="http://schemas.microsoft.com/office/drawing/2014/main" id="{A37E6D84-2C42-46EB-956F-976EF37E6A4E}"/>
                </a:ext>
              </a:extLst>
            </p:cNvPr>
            <p:cNvSpPr/>
            <p:nvPr/>
          </p:nvSpPr>
          <p:spPr>
            <a:xfrm>
              <a:off x="3022567" y="4929301"/>
              <a:ext cx="794229"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79" name="Rectangle 26">
              <a:extLst>
                <a:ext uri="{FF2B5EF4-FFF2-40B4-BE49-F238E27FC236}">
                  <a16:creationId xmlns:a16="http://schemas.microsoft.com/office/drawing/2014/main" id="{8434EE79-FD49-40FD-B876-4D33BF423DB5}"/>
                </a:ext>
              </a:extLst>
            </p:cNvPr>
            <p:cNvSpPr/>
            <p:nvPr/>
          </p:nvSpPr>
          <p:spPr>
            <a:xfrm>
              <a:off x="3022567" y="5151857"/>
              <a:ext cx="794229"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0" name="Rectangle 27">
              <a:extLst>
                <a:ext uri="{FF2B5EF4-FFF2-40B4-BE49-F238E27FC236}">
                  <a16:creationId xmlns:a16="http://schemas.microsoft.com/office/drawing/2014/main" id="{52A74019-A399-4451-85BA-1236D7B957A3}"/>
                </a:ext>
              </a:extLst>
            </p:cNvPr>
            <p:cNvSpPr/>
            <p:nvPr/>
          </p:nvSpPr>
          <p:spPr>
            <a:xfrm>
              <a:off x="3022567" y="5151857"/>
              <a:ext cx="794229" cy="126434"/>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1" name="Rectangle 28">
              <a:extLst>
                <a:ext uri="{FF2B5EF4-FFF2-40B4-BE49-F238E27FC236}">
                  <a16:creationId xmlns:a16="http://schemas.microsoft.com/office/drawing/2014/main" id="{CACDD2CA-EC2A-4687-963E-C04F39BC4794}"/>
                </a:ext>
              </a:extLst>
            </p:cNvPr>
            <p:cNvSpPr/>
            <p:nvPr/>
          </p:nvSpPr>
          <p:spPr>
            <a:xfrm>
              <a:off x="3022567" y="4488359"/>
              <a:ext cx="794229"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2" name="Freeform 29">
              <a:extLst>
                <a:ext uri="{FF2B5EF4-FFF2-40B4-BE49-F238E27FC236}">
                  <a16:creationId xmlns:a16="http://schemas.microsoft.com/office/drawing/2014/main" id="{5136429B-6E08-4066-ACA2-C394447D158D}"/>
                </a:ext>
              </a:extLst>
            </p:cNvPr>
            <p:cNvSpPr/>
            <p:nvPr/>
          </p:nvSpPr>
          <p:spPr>
            <a:xfrm>
              <a:off x="2923291" y="5151857"/>
              <a:ext cx="542376" cy="1341625"/>
            </a:xfrm>
            <a:custGeom>
              <a:avLst/>
              <a:gdLst>
                <a:gd name="f0" fmla="val 10800000"/>
                <a:gd name="f1" fmla="val 5400000"/>
                <a:gd name="f2" fmla="val 180"/>
                <a:gd name="f3" fmla="val w"/>
                <a:gd name="f4" fmla="val h"/>
                <a:gd name="f5" fmla="val 0"/>
                <a:gd name="f6" fmla="val 519"/>
                <a:gd name="f7" fmla="val 1284"/>
                <a:gd name="f8" fmla="val 969"/>
                <a:gd name="f9" fmla="val 95"/>
                <a:gd name="f10" fmla="val 845"/>
                <a:gd name="f11" fmla="val 758"/>
                <a:gd name="f12" fmla="val 635"/>
                <a:gd name="f13" fmla="val 545"/>
                <a:gd name="f14" fmla="val 424"/>
                <a:gd name="f15" fmla="val 334"/>
                <a:gd name="f16" fmla="val 211"/>
                <a:gd name="f17" fmla="val 121"/>
                <a:gd name="f18" fmla="+- 0 0 -90"/>
                <a:gd name="f19" fmla="*/ f3 1 519"/>
                <a:gd name="f20" fmla="*/ f4 1 1284"/>
                <a:gd name="f21" fmla="val f5"/>
                <a:gd name="f22" fmla="val f6"/>
                <a:gd name="f23" fmla="val f7"/>
                <a:gd name="f24" fmla="*/ f18 f0 1"/>
                <a:gd name="f25" fmla="+- f23 0 f21"/>
                <a:gd name="f26" fmla="+- f22 0 f21"/>
                <a:gd name="f27" fmla="*/ f24 1 f2"/>
                <a:gd name="f28" fmla="*/ f26 1 519"/>
                <a:gd name="f29" fmla="*/ f25 1 1284"/>
                <a:gd name="f30" fmla="*/ 519 f26 1"/>
                <a:gd name="f31" fmla="*/ 0 f25 1"/>
                <a:gd name="f32" fmla="*/ 0 f26 1"/>
                <a:gd name="f33" fmla="*/ 1284 f25 1"/>
                <a:gd name="f34" fmla="*/ 969 f25 1"/>
                <a:gd name="f35" fmla="*/ 95 f26 1"/>
                <a:gd name="f36" fmla="*/ 845 f25 1"/>
                <a:gd name="f37" fmla="*/ 758 f25 1"/>
                <a:gd name="f38" fmla="*/ 635 f25 1"/>
                <a:gd name="f39" fmla="*/ 545 f25 1"/>
                <a:gd name="f40" fmla="*/ 424 f25 1"/>
                <a:gd name="f41" fmla="*/ 334 f25 1"/>
                <a:gd name="f42" fmla="*/ 211 f25 1"/>
                <a:gd name="f43" fmla="*/ 121 f25 1"/>
                <a:gd name="f44" fmla="+- f27 0 f1"/>
                <a:gd name="f45" fmla="*/ f30 1 519"/>
                <a:gd name="f46" fmla="*/ f31 1 1284"/>
                <a:gd name="f47" fmla="*/ f32 1 519"/>
                <a:gd name="f48" fmla="*/ f33 1 1284"/>
                <a:gd name="f49" fmla="*/ f34 1 1284"/>
                <a:gd name="f50" fmla="*/ f35 1 519"/>
                <a:gd name="f51" fmla="*/ f36 1 1284"/>
                <a:gd name="f52" fmla="*/ f37 1 1284"/>
                <a:gd name="f53" fmla="*/ f38 1 1284"/>
                <a:gd name="f54" fmla="*/ f39 1 1284"/>
                <a:gd name="f55" fmla="*/ f40 1 1284"/>
                <a:gd name="f56" fmla="*/ f41 1 1284"/>
                <a:gd name="f57" fmla="*/ f42 1 1284"/>
                <a:gd name="f58" fmla="*/ f43 1 1284"/>
                <a:gd name="f59" fmla="*/ 0 1 f28"/>
                <a:gd name="f60" fmla="*/ f22 1 f28"/>
                <a:gd name="f61" fmla="*/ 0 1 f29"/>
                <a:gd name="f62" fmla="*/ f23 1 f29"/>
                <a:gd name="f63" fmla="*/ f45 1 f28"/>
                <a:gd name="f64" fmla="*/ f46 1 f29"/>
                <a:gd name="f65" fmla="*/ f47 1 f28"/>
                <a:gd name="f66" fmla="*/ f48 1 f29"/>
                <a:gd name="f67" fmla="*/ f49 1 f29"/>
                <a:gd name="f68" fmla="*/ f50 1 f28"/>
                <a:gd name="f69" fmla="*/ f51 1 f29"/>
                <a:gd name="f70" fmla="*/ f52 1 f29"/>
                <a:gd name="f71" fmla="*/ f53 1 f29"/>
                <a:gd name="f72" fmla="*/ f54 1 f29"/>
                <a:gd name="f73" fmla="*/ f55 1 f29"/>
                <a:gd name="f74" fmla="*/ f56 1 f29"/>
                <a:gd name="f75" fmla="*/ f57 1 f29"/>
                <a:gd name="f76" fmla="*/ f58 1 f29"/>
                <a:gd name="f77" fmla="*/ f59 f19 1"/>
                <a:gd name="f78" fmla="*/ f60 f19 1"/>
                <a:gd name="f79" fmla="*/ f62 f20 1"/>
                <a:gd name="f80" fmla="*/ f61 f20 1"/>
                <a:gd name="f81" fmla="*/ f63 f19 1"/>
                <a:gd name="f82" fmla="*/ f64 f20 1"/>
                <a:gd name="f83" fmla="*/ f65 f19 1"/>
                <a:gd name="f84" fmla="*/ f66 f20 1"/>
                <a:gd name="f85" fmla="*/ f67 f20 1"/>
                <a:gd name="f86" fmla="*/ f68 f19 1"/>
                <a:gd name="f87" fmla="*/ f69 f20 1"/>
                <a:gd name="f88" fmla="*/ f70 f20 1"/>
                <a:gd name="f89" fmla="*/ f71 f20 1"/>
                <a:gd name="f90" fmla="*/ f72 f20 1"/>
                <a:gd name="f91" fmla="*/ f73 f20 1"/>
                <a:gd name="f92" fmla="*/ f74 f20 1"/>
                <a:gd name="f93" fmla="*/ f75 f20 1"/>
                <a:gd name="f94" fmla="*/ f76 f20 1"/>
              </a:gdLst>
              <a:ahLst/>
              <a:cxnLst>
                <a:cxn ang="3cd4">
                  <a:pos x="hc" y="t"/>
                </a:cxn>
                <a:cxn ang="0">
                  <a:pos x="r" y="vc"/>
                </a:cxn>
                <a:cxn ang="cd4">
                  <a:pos x="hc" y="b"/>
                </a:cxn>
                <a:cxn ang="cd2">
                  <a:pos x="l" y="vc"/>
                </a:cxn>
                <a:cxn ang="f44">
                  <a:pos x="f81" y="f82"/>
                </a:cxn>
                <a:cxn ang="f44">
                  <a:pos x="f83" y="f82"/>
                </a:cxn>
                <a:cxn ang="f44">
                  <a:pos x="f83" y="f84"/>
                </a:cxn>
                <a:cxn ang="f44">
                  <a:pos x="f81" y="f84"/>
                </a:cxn>
                <a:cxn ang="f44">
                  <a:pos x="f81" y="f85"/>
                </a:cxn>
                <a:cxn ang="f44">
                  <a:pos x="f86" y="f85"/>
                </a:cxn>
                <a:cxn ang="f44">
                  <a:pos x="f86" y="f87"/>
                </a:cxn>
                <a:cxn ang="f44">
                  <a:pos x="f81" y="f87"/>
                </a:cxn>
                <a:cxn ang="f44">
                  <a:pos x="f81" y="f88"/>
                </a:cxn>
                <a:cxn ang="f44">
                  <a:pos x="f86" y="f88"/>
                </a:cxn>
                <a:cxn ang="f44">
                  <a:pos x="f86" y="f89"/>
                </a:cxn>
                <a:cxn ang="f44">
                  <a:pos x="f81" y="f89"/>
                </a:cxn>
                <a:cxn ang="f44">
                  <a:pos x="f81" y="f90"/>
                </a:cxn>
                <a:cxn ang="f44">
                  <a:pos x="f86" y="f90"/>
                </a:cxn>
                <a:cxn ang="f44">
                  <a:pos x="f86" y="f91"/>
                </a:cxn>
                <a:cxn ang="f44">
                  <a:pos x="f81" y="f91"/>
                </a:cxn>
                <a:cxn ang="f44">
                  <a:pos x="f81" y="f92"/>
                </a:cxn>
                <a:cxn ang="f44">
                  <a:pos x="f86" y="f92"/>
                </a:cxn>
                <a:cxn ang="f44">
                  <a:pos x="f86" y="f93"/>
                </a:cxn>
                <a:cxn ang="f44">
                  <a:pos x="f81" y="f93"/>
                </a:cxn>
                <a:cxn ang="f44">
                  <a:pos x="f81" y="f94"/>
                </a:cxn>
                <a:cxn ang="f44">
                  <a:pos x="f86" y="f94"/>
                </a:cxn>
                <a:cxn ang="f44">
                  <a:pos x="f86" y="f82"/>
                </a:cxn>
                <a:cxn ang="f44">
                  <a:pos x="f81" y="f82"/>
                </a:cxn>
              </a:cxnLst>
              <a:rect l="f77" t="f80" r="f78" b="f79"/>
              <a:pathLst>
                <a:path w="519" h="1284">
                  <a:moveTo>
                    <a:pt x="f6" y="f5"/>
                  </a:moveTo>
                  <a:lnTo>
                    <a:pt x="f5" y="f5"/>
                  </a:lnTo>
                  <a:lnTo>
                    <a:pt x="f5" y="f7"/>
                  </a:lnTo>
                  <a:lnTo>
                    <a:pt x="f6" y="f7"/>
                  </a:lnTo>
                  <a:lnTo>
                    <a:pt x="f6" y="f8"/>
                  </a:lnTo>
                  <a:lnTo>
                    <a:pt x="f9" y="f8"/>
                  </a:lnTo>
                  <a:lnTo>
                    <a:pt x="f9" y="f10"/>
                  </a:lnTo>
                  <a:lnTo>
                    <a:pt x="f6" y="f10"/>
                  </a:lnTo>
                  <a:lnTo>
                    <a:pt x="f6" y="f11"/>
                  </a:lnTo>
                  <a:lnTo>
                    <a:pt x="f9" y="f11"/>
                  </a:lnTo>
                  <a:lnTo>
                    <a:pt x="f9" y="f12"/>
                  </a:lnTo>
                  <a:lnTo>
                    <a:pt x="f6" y="f12"/>
                  </a:lnTo>
                  <a:lnTo>
                    <a:pt x="f6" y="f13"/>
                  </a:lnTo>
                  <a:lnTo>
                    <a:pt x="f9" y="f13"/>
                  </a:lnTo>
                  <a:lnTo>
                    <a:pt x="f9" y="f14"/>
                  </a:lnTo>
                  <a:lnTo>
                    <a:pt x="f6" y="f14"/>
                  </a:lnTo>
                  <a:lnTo>
                    <a:pt x="f6" y="f15"/>
                  </a:lnTo>
                  <a:lnTo>
                    <a:pt x="f9" y="f15"/>
                  </a:lnTo>
                  <a:lnTo>
                    <a:pt x="f9" y="f16"/>
                  </a:lnTo>
                  <a:lnTo>
                    <a:pt x="f6" y="f16"/>
                  </a:lnTo>
                  <a:lnTo>
                    <a:pt x="f6" y="f17"/>
                  </a:lnTo>
                  <a:lnTo>
                    <a:pt x="f9" y="f17"/>
                  </a:lnTo>
                  <a:lnTo>
                    <a:pt x="f9" y="f5"/>
                  </a:lnTo>
                  <a:lnTo>
                    <a:pt x="f6" y="f5"/>
                  </a:lnTo>
                  <a:close/>
                </a:path>
              </a:pathLst>
            </a:custGeom>
            <a:solidFill>
              <a:srgbClr val="737373"/>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3" name="Freeform 30">
              <a:extLst>
                <a:ext uri="{FF2B5EF4-FFF2-40B4-BE49-F238E27FC236}">
                  <a16:creationId xmlns:a16="http://schemas.microsoft.com/office/drawing/2014/main" id="{7082CC9A-AE2F-41DC-AE58-9147341F6ECC}"/>
                </a:ext>
              </a:extLst>
            </p:cNvPr>
            <p:cNvSpPr/>
            <p:nvPr/>
          </p:nvSpPr>
          <p:spPr>
            <a:xfrm>
              <a:off x="2923291" y="5151857"/>
              <a:ext cx="542376" cy="1341625"/>
            </a:xfrm>
            <a:custGeom>
              <a:avLst/>
              <a:gdLst>
                <a:gd name="f0" fmla="val 10800000"/>
                <a:gd name="f1" fmla="val 5400000"/>
                <a:gd name="f2" fmla="val 180"/>
                <a:gd name="f3" fmla="val w"/>
                <a:gd name="f4" fmla="val h"/>
                <a:gd name="f5" fmla="val 0"/>
                <a:gd name="f6" fmla="val 519"/>
                <a:gd name="f7" fmla="val 1284"/>
                <a:gd name="f8" fmla="val 969"/>
                <a:gd name="f9" fmla="val 95"/>
                <a:gd name="f10" fmla="val 845"/>
                <a:gd name="f11" fmla="val 758"/>
                <a:gd name="f12" fmla="val 635"/>
                <a:gd name="f13" fmla="val 545"/>
                <a:gd name="f14" fmla="val 424"/>
                <a:gd name="f15" fmla="val 334"/>
                <a:gd name="f16" fmla="val 211"/>
                <a:gd name="f17" fmla="val 121"/>
                <a:gd name="f18" fmla="+- 0 0 -90"/>
                <a:gd name="f19" fmla="*/ f3 1 519"/>
                <a:gd name="f20" fmla="*/ f4 1 1284"/>
                <a:gd name="f21" fmla="val f5"/>
                <a:gd name="f22" fmla="val f6"/>
                <a:gd name="f23" fmla="val f7"/>
                <a:gd name="f24" fmla="*/ f18 f0 1"/>
                <a:gd name="f25" fmla="+- f23 0 f21"/>
                <a:gd name="f26" fmla="+- f22 0 f21"/>
                <a:gd name="f27" fmla="*/ f24 1 f2"/>
                <a:gd name="f28" fmla="*/ f26 1 519"/>
                <a:gd name="f29" fmla="*/ f25 1 1284"/>
                <a:gd name="f30" fmla="*/ 519 f26 1"/>
                <a:gd name="f31" fmla="*/ 0 f25 1"/>
                <a:gd name="f32" fmla="*/ 0 f26 1"/>
                <a:gd name="f33" fmla="*/ 1284 f25 1"/>
                <a:gd name="f34" fmla="*/ 969 f25 1"/>
                <a:gd name="f35" fmla="*/ 95 f26 1"/>
                <a:gd name="f36" fmla="*/ 845 f25 1"/>
                <a:gd name="f37" fmla="*/ 758 f25 1"/>
                <a:gd name="f38" fmla="*/ 635 f25 1"/>
                <a:gd name="f39" fmla="*/ 545 f25 1"/>
                <a:gd name="f40" fmla="*/ 424 f25 1"/>
                <a:gd name="f41" fmla="*/ 334 f25 1"/>
                <a:gd name="f42" fmla="*/ 211 f25 1"/>
                <a:gd name="f43" fmla="*/ 121 f25 1"/>
                <a:gd name="f44" fmla="+- f27 0 f1"/>
                <a:gd name="f45" fmla="*/ f30 1 519"/>
                <a:gd name="f46" fmla="*/ f31 1 1284"/>
                <a:gd name="f47" fmla="*/ f32 1 519"/>
                <a:gd name="f48" fmla="*/ f33 1 1284"/>
                <a:gd name="f49" fmla="*/ f34 1 1284"/>
                <a:gd name="f50" fmla="*/ f35 1 519"/>
                <a:gd name="f51" fmla="*/ f36 1 1284"/>
                <a:gd name="f52" fmla="*/ f37 1 1284"/>
                <a:gd name="f53" fmla="*/ f38 1 1284"/>
                <a:gd name="f54" fmla="*/ f39 1 1284"/>
                <a:gd name="f55" fmla="*/ f40 1 1284"/>
                <a:gd name="f56" fmla="*/ f41 1 1284"/>
                <a:gd name="f57" fmla="*/ f42 1 1284"/>
                <a:gd name="f58" fmla="*/ f43 1 1284"/>
                <a:gd name="f59" fmla="*/ 0 1 f28"/>
                <a:gd name="f60" fmla="*/ f22 1 f28"/>
                <a:gd name="f61" fmla="*/ 0 1 f29"/>
                <a:gd name="f62" fmla="*/ f23 1 f29"/>
                <a:gd name="f63" fmla="*/ f45 1 f28"/>
                <a:gd name="f64" fmla="*/ f46 1 f29"/>
                <a:gd name="f65" fmla="*/ f47 1 f28"/>
                <a:gd name="f66" fmla="*/ f48 1 f29"/>
                <a:gd name="f67" fmla="*/ f49 1 f29"/>
                <a:gd name="f68" fmla="*/ f50 1 f28"/>
                <a:gd name="f69" fmla="*/ f51 1 f29"/>
                <a:gd name="f70" fmla="*/ f52 1 f29"/>
                <a:gd name="f71" fmla="*/ f53 1 f29"/>
                <a:gd name="f72" fmla="*/ f54 1 f29"/>
                <a:gd name="f73" fmla="*/ f55 1 f29"/>
                <a:gd name="f74" fmla="*/ f56 1 f29"/>
                <a:gd name="f75" fmla="*/ f57 1 f29"/>
                <a:gd name="f76" fmla="*/ f58 1 f29"/>
                <a:gd name="f77" fmla="*/ f59 f19 1"/>
                <a:gd name="f78" fmla="*/ f60 f19 1"/>
                <a:gd name="f79" fmla="*/ f62 f20 1"/>
                <a:gd name="f80" fmla="*/ f61 f20 1"/>
                <a:gd name="f81" fmla="*/ f63 f19 1"/>
                <a:gd name="f82" fmla="*/ f64 f20 1"/>
                <a:gd name="f83" fmla="*/ f65 f19 1"/>
                <a:gd name="f84" fmla="*/ f66 f20 1"/>
                <a:gd name="f85" fmla="*/ f67 f20 1"/>
                <a:gd name="f86" fmla="*/ f68 f19 1"/>
                <a:gd name="f87" fmla="*/ f69 f20 1"/>
                <a:gd name="f88" fmla="*/ f70 f20 1"/>
                <a:gd name="f89" fmla="*/ f71 f20 1"/>
                <a:gd name="f90" fmla="*/ f72 f20 1"/>
                <a:gd name="f91" fmla="*/ f73 f20 1"/>
                <a:gd name="f92" fmla="*/ f74 f20 1"/>
                <a:gd name="f93" fmla="*/ f75 f20 1"/>
                <a:gd name="f94" fmla="*/ f76 f20 1"/>
              </a:gdLst>
              <a:ahLst/>
              <a:cxnLst>
                <a:cxn ang="3cd4">
                  <a:pos x="hc" y="t"/>
                </a:cxn>
                <a:cxn ang="0">
                  <a:pos x="r" y="vc"/>
                </a:cxn>
                <a:cxn ang="cd4">
                  <a:pos x="hc" y="b"/>
                </a:cxn>
                <a:cxn ang="cd2">
                  <a:pos x="l" y="vc"/>
                </a:cxn>
                <a:cxn ang="f44">
                  <a:pos x="f81" y="f82"/>
                </a:cxn>
                <a:cxn ang="f44">
                  <a:pos x="f83" y="f82"/>
                </a:cxn>
                <a:cxn ang="f44">
                  <a:pos x="f83" y="f84"/>
                </a:cxn>
                <a:cxn ang="f44">
                  <a:pos x="f81" y="f84"/>
                </a:cxn>
                <a:cxn ang="f44">
                  <a:pos x="f81" y="f85"/>
                </a:cxn>
                <a:cxn ang="f44">
                  <a:pos x="f86" y="f85"/>
                </a:cxn>
                <a:cxn ang="f44">
                  <a:pos x="f86" y="f87"/>
                </a:cxn>
                <a:cxn ang="f44">
                  <a:pos x="f81" y="f87"/>
                </a:cxn>
                <a:cxn ang="f44">
                  <a:pos x="f81" y="f88"/>
                </a:cxn>
                <a:cxn ang="f44">
                  <a:pos x="f86" y="f88"/>
                </a:cxn>
                <a:cxn ang="f44">
                  <a:pos x="f86" y="f89"/>
                </a:cxn>
                <a:cxn ang="f44">
                  <a:pos x="f81" y="f89"/>
                </a:cxn>
                <a:cxn ang="f44">
                  <a:pos x="f81" y="f90"/>
                </a:cxn>
                <a:cxn ang="f44">
                  <a:pos x="f86" y="f90"/>
                </a:cxn>
                <a:cxn ang="f44">
                  <a:pos x="f86" y="f91"/>
                </a:cxn>
                <a:cxn ang="f44">
                  <a:pos x="f81" y="f91"/>
                </a:cxn>
                <a:cxn ang="f44">
                  <a:pos x="f81" y="f92"/>
                </a:cxn>
                <a:cxn ang="f44">
                  <a:pos x="f86" y="f92"/>
                </a:cxn>
                <a:cxn ang="f44">
                  <a:pos x="f86" y="f93"/>
                </a:cxn>
                <a:cxn ang="f44">
                  <a:pos x="f81" y="f93"/>
                </a:cxn>
                <a:cxn ang="f44">
                  <a:pos x="f81" y="f94"/>
                </a:cxn>
                <a:cxn ang="f44">
                  <a:pos x="f86" y="f94"/>
                </a:cxn>
                <a:cxn ang="f44">
                  <a:pos x="f86" y="f82"/>
                </a:cxn>
                <a:cxn ang="f44">
                  <a:pos x="f81" y="f82"/>
                </a:cxn>
              </a:cxnLst>
              <a:rect l="f77" t="f80" r="f78" b="f79"/>
              <a:pathLst>
                <a:path w="519" h="1284">
                  <a:moveTo>
                    <a:pt x="f6" y="f5"/>
                  </a:moveTo>
                  <a:lnTo>
                    <a:pt x="f5" y="f5"/>
                  </a:lnTo>
                  <a:lnTo>
                    <a:pt x="f5" y="f7"/>
                  </a:lnTo>
                  <a:lnTo>
                    <a:pt x="f6" y="f7"/>
                  </a:lnTo>
                  <a:lnTo>
                    <a:pt x="f6" y="f8"/>
                  </a:lnTo>
                  <a:lnTo>
                    <a:pt x="f9" y="f8"/>
                  </a:lnTo>
                  <a:lnTo>
                    <a:pt x="f9" y="f10"/>
                  </a:lnTo>
                  <a:lnTo>
                    <a:pt x="f6" y="f10"/>
                  </a:lnTo>
                  <a:lnTo>
                    <a:pt x="f6" y="f11"/>
                  </a:lnTo>
                  <a:lnTo>
                    <a:pt x="f9" y="f11"/>
                  </a:lnTo>
                  <a:lnTo>
                    <a:pt x="f9" y="f12"/>
                  </a:lnTo>
                  <a:lnTo>
                    <a:pt x="f6" y="f12"/>
                  </a:lnTo>
                  <a:lnTo>
                    <a:pt x="f6" y="f13"/>
                  </a:lnTo>
                  <a:lnTo>
                    <a:pt x="f9" y="f13"/>
                  </a:lnTo>
                  <a:lnTo>
                    <a:pt x="f9" y="f14"/>
                  </a:lnTo>
                  <a:lnTo>
                    <a:pt x="f6" y="f14"/>
                  </a:lnTo>
                  <a:lnTo>
                    <a:pt x="f6" y="f15"/>
                  </a:lnTo>
                  <a:lnTo>
                    <a:pt x="f9" y="f15"/>
                  </a:lnTo>
                  <a:lnTo>
                    <a:pt x="f9" y="f16"/>
                  </a:lnTo>
                  <a:lnTo>
                    <a:pt x="f6" y="f16"/>
                  </a:lnTo>
                  <a:lnTo>
                    <a:pt x="f6" y="f17"/>
                  </a:lnTo>
                  <a:lnTo>
                    <a:pt x="f9" y="f17"/>
                  </a:lnTo>
                  <a:lnTo>
                    <a:pt x="f9" y="f5"/>
                  </a:lnTo>
                  <a:lnTo>
                    <a:pt x="f6" y="f5"/>
                  </a:lnTo>
                </a:path>
              </a:pathLst>
            </a:cu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4" name="Rectangle 31">
              <a:extLst>
                <a:ext uri="{FF2B5EF4-FFF2-40B4-BE49-F238E27FC236}">
                  <a16:creationId xmlns:a16="http://schemas.microsoft.com/office/drawing/2014/main" id="{0CAFADC2-4B44-4226-B8C6-E12289A7E1DC}"/>
                </a:ext>
              </a:extLst>
            </p:cNvPr>
            <p:cNvSpPr/>
            <p:nvPr/>
          </p:nvSpPr>
          <p:spPr>
            <a:xfrm>
              <a:off x="3022567" y="5372328"/>
              <a:ext cx="443090"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5" name="Rectangle 32">
              <a:extLst>
                <a:ext uri="{FF2B5EF4-FFF2-40B4-BE49-F238E27FC236}">
                  <a16:creationId xmlns:a16="http://schemas.microsoft.com/office/drawing/2014/main" id="{52684E38-BC36-4FBD-A3A9-9C71C1F8065D}"/>
                </a:ext>
              </a:extLst>
            </p:cNvPr>
            <p:cNvSpPr/>
            <p:nvPr/>
          </p:nvSpPr>
          <p:spPr>
            <a:xfrm>
              <a:off x="3022567" y="5372328"/>
              <a:ext cx="443090" cy="128518"/>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6" name="Rectangle 33">
              <a:extLst>
                <a:ext uri="{FF2B5EF4-FFF2-40B4-BE49-F238E27FC236}">
                  <a16:creationId xmlns:a16="http://schemas.microsoft.com/office/drawing/2014/main" id="{CB898DAB-6BE5-4F56-81FB-A0006EEF5CC6}"/>
                </a:ext>
              </a:extLst>
            </p:cNvPr>
            <p:cNvSpPr/>
            <p:nvPr/>
          </p:nvSpPr>
          <p:spPr>
            <a:xfrm>
              <a:off x="3022567" y="5594893"/>
              <a:ext cx="443090"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7" name="Rectangle 34">
              <a:extLst>
                <a:ext uri="{FF2B5EF4-FFF2-40B4-BE49-F238E27FC236}">
                  <a16:creationId xmlns:a16="http://schemas.microsoft.com/office/drawing/2014/main" id="{8848FB04-B13B-46DE-9D76-B6E573305475}"/>
                </a:ext>
              </a:extLst>
            </p:cNvPr>
            <p:cNvSpPr/>
            <p:nvPr/>
          </p:nvSpPr>
          <p:spPr>
            <a:xfrm>
              <a:off x="3022567" y="5594893"/>
              <a:ext cx="443090" cy="126434"/>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8" name="Rectangle 35">
              <a:extLst>
                <a:ext uri="{FF2B5EF4-FFF2-40B4-BE49-F238E27FC236}">
                  <a16:creationId xmlns:a16="http://schemas.microsoft.com/office/drawing/2014/main" id="{3B841461-0507-41A7-996A-9CBAAA7A95CF}"/>
                </a:ext>
              </a:extLst>
            </p:cNvPr>
            <p:cNvSpPr/>
            <p:nvPr/>
          </p:nvSpPr>
          <p:spPr>
            <a:xfrm>
              <a:off x="3022567" y="5815364"/>
              <a:ext cx="443090"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89" name="Rectangle 36">
              <a:extLst>
                <a:ext uri="{FF2B5EF4-FFF2-40B4-BE49-F238E27FC236}">
                  <a16:creationId xmlns:a16="http://schemas.microsoft.com/office/drawing/2014/main" id="{101E9D60-DB88-487E-A883-782F92DE738A}"/>
                </a:ext>
              </a:extLst>
            </p:cNvPr>
            <p:cNvSpPr/>
            <p:nvPr/>
          </p:nvSpPr>
          <p:spPr>
            <a:xfrm>
              <a:off x="3022567" y="5815364"/>
              <a:ext cx="443090" cy="128518"/>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0" name="Rectangle 37">
              <a:extLst>
                <a:ext uri="{FF2B5EF4-FFF2-40B4-BE49-F238E27FC236}">
                  <a16:creationId xmlns:a16="http://schemas.microsoft.com/office/drawing/2014/main" id="{81808F37-2F1C-4AF2-B49E-FA3C724D29EA}"/>
                </a:ext>
              </a:extLst>
            </p:cNvPr>
            <p:cNvSpPr/>
            <p:nvPr/>
          </p:nvSpPr>
          <p:spPr>
            <a:xfrm>
              <a:off x="3022567" y="6034783"/>
              <a:ext cx="443090" cy="129570"/>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1" name="Rectangle 38">
              <a:extLst>
                <a:ext uri="{FF2B5EF4-FFF2-40B4-BE49-F238E27FC236}">
                  <a16:creationId xmlns:a16="http://schemas.microsoft.com/office/drawing/2014/main" id="{C73D7E6A-061E-4F80-983C-373565D18141}"/>
                </a:ext>
              </a:extLst>
            </p:cNvPr>
            <p:cNvSpPr/>
            <p:nvPr/>
          </p:nvSpPr>
          <p:spPr>
            <a:xfrm>
              <a:off x="3022567" y="6034783"/>
              <a:ext cx="443090" cy="129570"/>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2" name="Rectangle 39">
              <a:extLst>
                <a:ext uri="{FF2B5EF4-FFF2-40B4-BE49-F238E27FC236}">
                  <a16:creationId xmlns:a16="http://schemas.microsoft.com/office/drawing/2014/main" id="{61A66C5B-2533-405F-88CD-6D5BBD484122}"/>
                </a:ext>
              </a:extLst>
            </p:cNvPr>
            <p:cNvSpPr/>
            <p:nvPr/>
          </p:nvSpPr>
          <p:spPr>
            <a:xfrm>
              <a:off x="3022567" y="5151857"/>
              <a:ext cx="443090"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3" name="Rectangle 40">
              <a:extLst>
                <a:ext uri="{FF2B5EF4-FFF2-40B4-BE49-F238E27FC236}">
                  <a16:creationId xmlns:a16="http://schemas.microsoft.com/office/drawing/2014/main" id="{98599216-1E37-4947-809E-EF4B6605D23A}"/>
                </a:ext>
              </a:extLst>
            </p:cNvPr>
            <p:cNvSpPr/>
            <p:nvPr/>
          </p:nvSpPr>
          <p:spPr>
            <a:xfrm>
              <a:off x="3022567" y="5151857"/>
              <a:ext cx="443090" cy="126434"/>
            </a:xfrm>
            <a:prstGeom prst="rect">
              <a:avLst/>
            </a:prstGeom>
            <a:no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4" name="Rectangle 41">
              <a:extLst>
                <a:ext uri="{FF2B5EF4-FFF2-40B4-BE49-F238E27FC236}">
                  <a16:creationId xmlns:a16="http://schemas.microsoft.com/office/drawing/2014/main" id="{468412BF-5152-4E52-8504-468FE6723635}"/>
                </a:ext>
              </a:extLst>
            </p:cNvPr>
            <p:cNvSpPr/>
            <p:nvPr/>
          </p:nvSpPr>
          <p:spPr>
            <a:xfrm>
              <a:off x="2317171" y="5260534"/>
              <a:ext cx="987552" cy="1232958"/>
            </a:xfrm>
            <a:prstGeom prst="rect">
              <a:avLst/>
            </a:prstGeom>
            <a:solidFill>
              <a:srgbClr val="868686"/>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5" name="Rectangle 42">
              <a:extLst>
                <a:ext uri="{FF2B5EF4-FFF2-40B4-BE49-F238E27FC236}">
                  <a16:creationId xmlns:a16="http://schemas.microsoft.com/office/drawing/2014/main" id="{D443B86A-8617-4A00-ADD1-1D9830CC0248}"/>
                </a:ext>
              </a:extLst>
            </p:cNvPr>
            <p:cNvSpPr/>
            <p:nvPr/>
          </p:nvSpPr>
          <p:spPr>
            <a:xfrm>
              <a:off x="2859539" y="6242718"/>
              <a:ext cx="128537" cy="25077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6" name="Rectangle 43">
              <a:extLst>
                <a:ext uri="{FF2B5EF4-FFF2-40B4-BE49-F238E27FC236}">
                  <a16:creationId xmlns:a16="http://schemas.microsoft.com/office/drawing/2014/main" id="{08AA4EF4-889B-4EAC-A885-359EF8C3E864}"/>
                </a:ext>
              </a:extLst>
            </p:cNvPr>
            <p:cNvSpPr/>
            <p:nvPr/>
          </p:nvSpPr>
          <p:spPr>
            <a:xfrm>
              <a:off x="2639040" y="6242718"/>
              <a:ext cx="125400" cy="25077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7" name="Rectangle 44">
              <a:extLst>
                <a:ext uri="{FF2B5EF4-FFF2-40B4-BE49-F238E27FC236}">
                  <a16:creationId xmlns:a16="http://schemas.microsoft.com/office/drawing/2014/main" id="{D3AD685B-C2EC-442A-916C-E5AE2286FEDB}"/>
                </a:ext>
              </a:extLst>
            </p:cNvPr>
            <p:cNvSpPr/>
            <p:nvPr/>
          </p:nvSpPr>
          <p:spPr>
            <a:xfrm>
              <a:off x="2415396" y="5372328"/>
              <a:ext cx="795271"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8" name="Rectangle 45">
              <a:extLst>
                <a:ext uri="{FF2B5EF4-FFF2-40B4-BE49-F238E27FC236}">
                  <a16:creationId xmlns:a16="http://schemas.microsoft.com/office/drawing/2014/main" id="{300AFC67-226E-4A95-8FB3-4F4BCC0DB30A}"/>
                </a:ext>
              </a:extLst>
            </p:cNvPr>
            <p:cNvSpPr/>
            <p:nvPr/>
          </p:nvSpPr>
          <p:spPr>
            <a:xfrm>
              <a:off x="2415396" y="5594893"/>
              <a:ext cx="795271" cy="126434"/>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99" name="Rectangle 46">
              <a:extLst>
                <a:ext uri="{FF2B5EF4-FFF2-40B4-BE49-F238E27FC236}">
                  <a16:creationId xmlns:a16="http://schemas.microsoft.com/office/drawing/2014/main" id="{D185874D-53DF-485A-91CE-C5476C39683F}"/>
                </a:ext>
              </a:extLst>
            </p:cNvPr>
            <p:cNvSpPr/>
            <p:nvPr/>
          </p:nvSpPr>
          <p:spPr>
            <a:xfrm>
              <a:off x="2415396" y="5815364"/>
              <a:ext cx="795271" cy="128518"/>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sp>
          <p:nvSpPr>
            <p:cNvPr id="100" name="Rectangle 47">
              <a:extLst>
                <a:ext uri="{FF2B5EF4-FFF2-40B4-BE49-F238E27FC236}">
                  <a16:creationId xmlns:a16="http://schemas.microsoft.com/office/drawing/2014/main" id="{1F07D8EC-076F-4615-A7CC-D7CF15CFE053}"/>
                </a:ext>
              </a:extLst>
            </p:cNvPr>
            <p:cNvSpPr/>
            <p:nvPr/>
          </p:nvSpPr>
          <p:spPr>
            <a:xfrm>
              <a:off x="2415396" y="6034783"/>
              <a:ext cx="795271" cy="129570"/>
            </a:xfrm>
            <a:prstGeom prst="rect">
              <a:avLst/>
            </a:prstGeom>
            <a:solidFill>
              <a:srgbClr val="FFFFFF"/>
            </a:solidFill>
            <a:ln cap="flat">
              <a:noFill/>
              <a:prstDash val="solid"/>
            </a:ln>
          </p:spPr>
          <p:txBody>
            <a:bodyPr vert="horz" wrap="square" lIns="67225" tIns="33608" rIns="67225" bIns="33608" anchor="t" anchorCtr="0" compatLnSpc="1">
              <a:noAutofit/>
            </a:bodyPr>
            <a:lstStyle/>
            <a:p>
              <a:pPr defTabSz="684935">
                <a:defRPr sz="1800" b="0" i="0" u="none" strike="noStrike" kern="0" cap="none" spc="0" baseline="0">
                  <a:solidFill>
                    <a:srgbClr val="000000"/>
                  </a:solidFill>
                  <a:uFillTx/>
                </a:defRPr>
              </a:pPr>
              <a:endParaRPr lang="en-US" sz="1324" kern="0">
                <a:solidFill>
                  <a:srgbClr val="505050"/>
                </a:solidFill>
                <a:latin typeface="Segoe UI"/>
                <a:ea typeface="ＭＳ Ｐゴシック"/>
              </a:endParaRPr>
            </a:p>
          </p:txBody>
        </p:sp>
      </p:grpSp>
      <p:sp>
        <p:nvSpPr>
          <p:cNvPr id="101" name="Text">
            <a:extLst>
              <a:ext uri="{FF2B5EF4-FFF2-40B4-BE49-F238E27FC236}">
                <a16:creationId xmlns:a16="http://schemas.microsoft.com/office/drawing/2014/main" id="{B4BB38C5-0450-452F-BCFD-428DCD17D078}"/>
              </a:ext>
            </a:extLst>
          </p:cNvPr>
          <p:cNvSpPr/>
          <p:nvPr/>
        </p:nvSpPr>
        <p:spPr>
          <a:xfrm>
            <a:off x="2007856" y="4404986"/>
            <a:ext cx="1223996" cy="420878"/>
          </a:xfrm>
          <a:prstGeom prst="rect">
            <a:avLst/>
          </a:prstGeom>
          <a:noFill/>
          <a:ln cap="flat">
            <a:noFill/>
            <a:prstDash val="solid"/>
          </a:ln>
        </p:spPr>
        <p:txBody>
          <a:bodyPr vert="horz" wrap="square" lIns="0" tIns="0" rIns="0" bIns="0" anchor="t" anchorCtr="1" compatLnSpc="1">
            <a:noAutofit/>
          </a:bodyPr>
          <a:lstStyle/>
          <a:p>
            <a:pPr algn="ctr" defTabSz="685379">
              <a:lnSpc>
                <a:spcPct val="90000"/>
              </a:lnSpc>
              <a:defRPr sz="1800" b="0" i="0" u="none" strike="noStrike" kern="0" cap="none" spc="0" baseline="0">
                <a:solidFill>
                  <a:srgbClr val="000000"/>
                </a:solidFill>
                <a:uFillTx/>
              </a:defRPr>
            </a:pPr>
            <a:r>
              <a:rPr lang="en-US" sz="1471" kern="0" spc="-37" dirty="0">
                <a:solidFill>
                  <a:srgbClr val="505050"/>
                </a:solidFill>
                <a:latin typeface="Segoe UI" panose="020B0502040204020203" pitchFamily="34" charset="0"/>
                <a:cs typeface="Segoe UI" panose="020B0502040204020203" pitchFamily="34" charset="0"/>
              </a:rPr>
              <a:t>On-premises</a:t>
            </a:r>
          </a:p>
        </p:txBody>
      </p:sp>
      <p:sp>
        <p:nvSpPr>
          <p:cNvPr id="2" name="Title 1">
            <a:extLst>
              <a:ext uri="{FF2B5EF4-FFF2-40B4-BE49-F238E27FC236}">
                <a16:creationId xmlns:a16="http://schemas.microsoft.com/office/drawing/2014/main" id="{CCF5387D-322C-424D-AF99-A2252DFECAA0}"/>
              </a:ext>
            </a:extLst>
          </p:cNvPr>
          <p:cNvSpPr>
            <a:spLocks noGrp="1"/>
          </p:cNvSpPr>
          <p:nvPr>
            <p:ph type="title"/>
          </p:nvPr>
        </p:nvSpPr>
        <p:spPr>
          <a:xfrm>
            <a:off x="501415" y="22888"/>
            <a:ext cx="8229600" cy="536997"/>
          </a:xfrm>
        </p:spPr>
        <p:txBody>
          <a:bodyPr>
            <a:normAutofit/>
          </a:bodyPr>
          <a:lstStyle/>
          <a:p>
            <a:r>
              <a:rPr lang="en-US" sz="2800" dirty="0"/>
              <a:t>The Firewall used to be the Security Perimeter</a:t>
            </a:r>
            <a:endParaRPr lang="nb-NO" sz="2800" dirty="0"/>
          </a:p>
        </p:txBody>
      </p:sp>
    </p:spTree>
    <p:extLst>
      <p:ext uri="{BB962C8B-B14F-4D97-AF65-F5344CB8AC3E}">
        <p14:creationId xmlns:p14="http://schemas.microsoft.com/office/powerpoint/2010/main" val="4238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inner mask"/>
          <p:cNvSpPr/>
          <p:nvPr/>
        </p:nvSpPr>
        <p:spPr>
          <a:xfrm>
            <a:off x="3710953" y="3256497"/>
            <a:ext cx="1722095" cy="1722092"/>
          </a:xfrm>
          <a:prstGeom prst="donut">
            <a:avLst>
              <a:gd name="adj" fmla="val 4917"/>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24" dirty="0">
              <a:solidFill>
                <a:srgbClr val="FFFFFF"/>
              </a:solidFill>
              <a:latin typeface="Segoe UI"/>
            </a:endParaRPr>
          </a:p>
        </p:txBody>
      </p:sp>
      <p:sp>
        <p:nvSpPr>
          <p:cNvPr id="2" name="Rectangle 1" hidden="1"/>
          <p:cNvSpPr/>
          <p:nvPr/>
        </p:nvSpPr>
        <p:spPr>
          <a:xfrm>
            <a:off x="3538786" y="3027156"/>
            <a:ext cx="1882899" cy="336759"/>
          </a:xfrm>
          <a:prstGeom prst="rect">
            <a:avLst/>
          </a:prstGeom>
        </p:spPr>
        <p:txBody>
          <a:bodyPr wrap="square">
            <a:spAutoFit/>
          </a:bodyPr>
          <a:lstStyle/>
          <a:p>
            <a:pPr defTabSz="672136">
              <a:lnSpc>
                <a:spcPct val="90000"/>
              </a:lnSpc>
              <a:spcAft>
                <a:spcPts val="431"/>
              </a:spcAft>
              <a:defRPr/>
            </a:pPr>
            <a:r>
              <a:rPr lang="en-US" sz="1765" b="1" kern="0" spc="89" dirty="0">
                <a:gradFill>
                  <a:gsLst>
                    <a:gs pos="0">
                      <a:srgbClr val="4B4B4B"/>
                    </a:gs>
                    <a:gs pos="100000">
                      <a:srgbClr val="4B4B4B"/>
                    </a:gs>
                  </a:gsLst>
                  <a:lin ang="5400000" scaled="1"/>
                </a:gradFill>
                <a:latin typeface="Segoe UI"/>
                <a:ea typeface="Segoe UI Black" panose="020B0A02040204020203" pitchFamily="34" charset="0"/>
                <a:cs typeface="Segoe UI Black" panose="020B0A02040204020203" pitchFamily="34" charset="0"/>
              </a:rPr>
              <a:t>OPPORTUNITY</a:t>
            </a:r>
          </a:p>
        </p:txBody>
      </p:sp>
      <p:grpSp>
        <p:nvGrpSpPr>
          <p:cNvPr id="286" name="Group 285"/>
          <p:cNvGrpSpPr/>
          <p:nvPr/>
        </p:nvGrpSpPr>
        <p:grpSpPr>
          <a:xfrm>
            <a:off x="3424291" y="4135841"/>
            <a:ext cx="587680" cy="995664"/>
            <a:chOff x="1481400" y="4194330"/>
            <a:chExt cx="1599822" cy="2710463"/>
          </a:xfrm>
        </p:grpSpPr>
        <p:grpSp>
          <p:nvGrpSpPr>
            <p:cNvPr id="287" name="Group 286"/>
            <p:cNvGrpSpPr/>
            <p:nvPr/>
          </p:nvGrpSpPr>
          <p:grpSpPr>
            <a:xfrm>
              <a:off x="1638020" y="4194330"/>
              <a:ext cx="1286458" cy="1827792"/>
              <a:chOff x="4410437" y="5171160"/>
              <a:chExt cx="871461" cy="1238332"/>
            </a:xfrm>
          </p:grpSpPr>
          <p:sp>
            <p:nvSpPr>
              <p:cNvPr id="289"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0" name="Rectangle 14"/>
              <p:cNvSpPr>
                <a:spLocks noChangeArrowheads="1"/>
              </p:cNvSpPr>
              <p:nvPr/>
            </p:nvSpPr>
            <p:spPr bwMode="auto">
              <a:xfrm>
                <a:off x="4741878" y="5239734"/>
                <a:ext cx="540020" cy="1169758"/>
              </a:xfrm>
              <a:prstGeom prst="rect">
                <a:avLst/>
              </a:prstGeom>
              <a:solidFill>
                <a:srgbClr val="868686"/>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1"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2" name="Rectangle 16"/>
              <p:cNvSpPr>
                <a:spLocks noChangeArrowheads="1"/>
              </p:cNvSpPr>
              <p:nvPr/>
            </p:nvSpPr>
            <p:spPr bwMode="auto">
              <a:xfrm>
                <a:off x="4796166" y="5796326"/>
                <a:ext cx="434302"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3"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4" name="Rectangle 18"/>
              <p:cNvSpPr>
                <a:spLocks noChangeArrowheads="1"/>
              </p:cNvSpPr>
              <p:nvPr/>
            </p:nvSpPr>
            <p:spPr bwMode="auto">
              <a:xfrm>
                <a:off x="4796166" y="5918045"/>
                <a:ext cx="434302"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5"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6" name="Rectangle 20"/>
              <p:cNvSpPr>
                <a:spLocks noChangeArrowheads="1"/>
              </p:cNvSpPr>
              <p:nvPr/>
            </p:nvSpPr>
            <p:spPr bwMode="auto">
              <a:xfrm>
                <a:off x="4796166" y="6038621"/>
                <a:ext cx="434302"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7"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8" name="Rectangle 22"/>
              <p:cNvSpPr>
                <a:spLocks noChangeArrowheads="1"/>
              </p:cNvSpPr>
              <p:nvPr/>
            </p:nvSpPr>
            <p:spPr bwMode="auto">
              <a:xfrm>
                <a:off x="4796166" y="6158625"/>
                <a:ext cx="434302" cy="70860"/>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299"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0" name="Rectangle 24"/>
              <p:cNvSpPr>
                <a:spLocks noChangeArrowheads="1"/>
              </p:cNvSpPr>
              <p:nvPr/>
            </p:nvSpPr>
            <p:spPr bwMode="auto">
              <a:xfrm>
                <a:off x="4796166" y="5433455"/>
                <a:ext cx="434302"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1" name="Rectangle 25"/>
              <p:cNvSpPr>
                <a:spLocks noChangeArrowheads="1"/>
              </p:cNvSpPr>
              <p:nvPr/>
            </p:nvSpPr>
            <p:spPr bwMode="auto">
              <a:xfrm>
                <a:off x="4796166" y="5554031"/>
                <a:ext cx="434302"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2" name="Rectangle 26"/>
              <p:cNvSpPr>
                <a:spLocks noChangeArrowheads="1"/>
              </p:cNvSpPr>
              <p:nvPr/>
            </p:nvSpPr>
            <p:spPr bwMode="auto">
              <a:xfrm>
                <a:off x="4796166" y="5675750"/>
                <a:ext cx="434302"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3"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4" name="Rectangle 28"/>
              <p:cNvSpPr>
                <a:spLocks noChangeArrowheads="1"/>
              </p:cNvSpPr>
              <p:nvPr/>
            </p:nvSpPr>
            <p:spPr bwMode="auto">
              <a:xfrm>
                <a:off x="4796166" y="5312880"/>
                <a:ext cx="434302"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5"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chemeClr val="tx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6"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7" name="Rectangle 31"/>
              <p:cNvSpPr>
                <a:spLocks noChangeArrowheads="1"/>
              </p:cNvSpPr>
              <p:nvPr/>
            </p:nvSpPr>
            <p:spPr bwMode="auto">
              <a:xfrm>
                <a:off x="4796166" y="5796326"/>
                <a:ext cx="242295"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8"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09" name="Rectangle 33"/>
              <p:cNvSpPr>
                <a:spLocks noChangeArrowheads="1"/>
              </p:cNvSpPr>
              <p:nvPr/>
            </p:nvSpPr>
            <p:spPr bwMode="auto">
              <a:xfrm>
                <a:off x="4796166" y="5918045"/>
                <a:ext cx="242295"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0"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1" name="Rectangle 35"/>
              <p:cNvSpPr>
                <a:spLocks noChangeArrowheads="1"/>
              </p:cNvSpPr>
              <p:nvPr/>
            </p:nvSpPr>
            <p:spPr bwMode="auto">
              <a:xfrm>
                <a:off x="4796166" y="6038621"/>
                <a:ext cx="242295"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2"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3" name="Rectangle 37"/>
              <p:cNvSpPr>
                <a:spLocks noChangeArrowheads="1"/>
              </p:cNvSpPr>
              <p:nvPr/>
            </p:nvSpPr>
            <p:spPr bwMode="auto">
              <a:xfrm>
                <a:off x="4796166" y="6158625"/>
                <a:ext cx="242295" cy="70860"/>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4"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5" name="Rectangle 39"/>
              <p:cNvSpPr>
                <a:spLocks noChangeArrowheads="1"/>
              </p:cNvSpPr>
              <p:nvPr/>
            </p:nvSpPr>
            <p:spPr bwMode="auto">
              <a:xfrm>
                <a:off x="4796166" y="5675750"/>
                <a:ext cx="242295"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6"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a:solidFill>
                      <a:srgbClr val="FFFFFF"/>
                    </a:solidFill>
                  </a14:hiddenFill>
                </a:ex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7" name="Rectangle 41"/>
              <p:cNvSpPr>
                <a:spLocks noChangeArrowheads="1"/>
              </p:cNvSpPr>
              <p:nvPr/>
            </p:nvSpPr>
            <p:spPr bwMode="auto">
              <a:xfrm>
                <a:off x="4410437" y="5735181"/>
                <a:ext cx="540020" cy="674311"/>
              </a:xfrm>
              <a:prstGeom prst="rect">
                <a:avLst/>
              </a:prstGeom>
              <a:solidFill>
                <a:srgbClr val="868686"/>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8" name="Rectangle 42"/>
              <p:cNvSpPr>
                <a:spLocks noChangeArrowheads="1"/>
              </p:cNvSpPr>
              <p:nvPr/>
            </p:nvSpPr>
            <p:spPr bwMode="auto">
              <a:xfrm>
                <a:off x="4707020" y="6272344"/>
                <a:ext cx="70289" cy="137148"/>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19" name="Rectangle 43"/>
              <p:cNvSpPr>
                <a:spLocks noChangeArrowheads="1"/>
              </p:cNvSpPr>
              <p:nvPr/>
            </p:nvSpPr>
            <p:spPr bwMode="auto">
              <a:xfrm>
                <a:off x="4586444" y="6272344"/>
                <a:ext cx="68574" cy="137148"/>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20" name="Rectangle 44"/>
              <p:cNvSpPr>
                <a:spLocks noChangeArrowheads="1"/>
              </p:cNvSpPr>
              <p:nvPr/>
            </p:nvSpPr>
            <p:spPr bwMode="auto">
              <a:xfrm>
                <a:off x="4464153" y="5796326"/>
                <a:ext cx="434873"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21" name="Rectangle 45"/>
              <p:cNvSpPr>
                <a:spLocks noChangeArrowheads="1"/>
              </p:cNvSpPr>
              <p:nvPr/>
            </p:nvSpPr>
            <p:spPr bwMode="auto">
              <a:xfrm>
                <a:off x="4464153" y="5918045"/>
                <a:ext cx="434873" cy="69146"/>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22" name="Rectangle 46"/>
              <p:cNvSpPr>
                <a:spLocks noChangeArrowheads="1"/>
              </p:cNvSpPr>
              <p:nvPr/>
            </p:nvSpPr>
            <p:spPr bwMode="auto">
              <a:xfrm>
                <a:off x="4464153" y="6038621"/>
                <a:ext cx="434873" cy="70289"/>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sp>
            <p:nvSpPr>
              <p:cNvPr id="323" name="Rectangle 47"/>
              <p:cNvSpPr>
                <a:spLocks noChangeArrowheads="1"/>
              </p:cNvSpPr>
              <p:nvPr/>
            </p:nvSpPr>
            <p:spPr bwMode="auto">
              <a:xfrm>
                <a:off x="4464153" y="6158625"/>
                <a:ext cx="434873" cy="70860"/>
              </a:xfrm>
              <a:prstGeom prst="rect">
                <a:avLst/>
              </a:prstGeom>
              <a:solidFill>
                <a:schemeClr val="bg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defTabSz="698563" fontAlgn="base">
                  <a:spcBef>
                    <a:spcPct val="0"/>
                  </a:spcBef>
                  <a:spcAft>
                    <a:spcPct val="0"/>
                  </a:spcAft>
                  <a:defRPr/>
                </a:pPr>
                <a:endParaRPr lang="en-US" sz="1050" kern="0" dirty="0">
                  <a:solidFill>
                    <a:srgbClr val="505050"/>
                  </a:solidFill>
                  <a:latin typeface="Segoe UI"/>
                  <a:ea typeface="ＭＳ Ｐゴシック" charset="0"/>
                </a:endParaRPr>
              </a:p>
            </p:txBody>
          </p:sp>
        </p:grpSp>
        <p:sp>
          <p:nvSpPr>
            <p:cNvPr id="288" name="Rectangle 287"/>
            <p:cNvSpPr/>
            <p:nvPr/>
          </p:nvSpPr>
          <p:spPr bwMode="auto">
            <a:xfrm>
              <a:off x="1481400" y="5915021"/>
              <a:ext cx="1599822" cy="989772"/>
            </a:xfrm>
            <a:prstGeom prst="rect">
              <a:avLst/>
            </a:prstGeom>
            <a:noFill/>
            <a:ln w="10795" cap="flat" cmpd="sng" algn="ctr">
              <a:noFill/>
              <a:prstDash val="solid"/>
              <a:headEnd type="none" w="med" len="med"/>
              <a:tailEnd type="none" w="med" len="med"/>
            </a:ln>
            <a:effectLst/>
          </p:spPr>
          <p:txBody>
            <a:bodyPr lIns="0" tIns="0" rIns="0" bIns="0"/>
            <a:lstStyle/>
            <a:p>
              <a:pPr algn="ctr" defTabSz="699020" fontAlgn="base">
                <a:lnSpc>
                  <a:spcPct val="90000"/>
                </a:lnSpc>
                <a:spcBef>
                  <a:spcPct val="0"/>
                </a:spcBef>
                <a:spcAft>
                  <a:spcPct val="0"/>
                </a:spcAft>
                <a:defRPr/>
              </a:pPr>
              <a:br>
                <a:rPr lang="en-US" sz="900" kern="0" dirty="0">
                  <a:solidFill>
                    <a:srgbClr val="505050"/>
                  </a:solidFill>
                  <a:latin typeface="Segoe UI"/>
                </a:rPr>
              </a:br>
              <a:r>
                <a:rPr lang="en-US" sz="825" kern="0" spc="-38" dirty="0">
                  <a:solidFill>
                    <a:srgbClr val="505050"/>
                  </a:solidFill>
                  <a:latin typeface="Segoe UI"/>
                </a:rPr>
                <a:t>On-premises</a:t>
              </a:r>
              <a:endParaRPr lang="en-US" sz="900" kern="0" spc="-38" dirty="0">
                <a:solidFill>
                  <a:srgbClr val="505050"/>
                </a:solidFill>
                <a:latin typeface="Segoe UI"/>
              </a:endParaRPr>
            </a:p>
          </p:txBody>
        </p:sp>
      </p:grpSp>
      <p:grpSp>
        <p:nvGrpSpPr>
          <p:cNvPr id="16" name="Group 15"/>
          <p:cNvGrpSpPr>
            <a:grpSpLocks noChangeAspect="1"/>
          </p:cNvGrpSpPr>
          <p:nvPr/>
        </p:nvGrpSpPr>
        <p:grpSpPr>
          <a:xfrm>
            <a:off x="3902529" y="3834105"/>
            <a:ext cx="1340889" cy="301732"/>
            <a:chOff x="8977732" y="6519642"/>
            <a:chExt cx="3566141" cy="802466"/>
          </a:xfrm>
        </p:grpSpPr>
        <p:grpSp>
          <p:nvGrpSpPr>
            <p:cNvPr id="374" name="app icon"/>
            <p:cNvGrpSpPr/>
            <p:nvPr/>
          </p:nvGrpSpPr>
          <p:grpSpPr>
            <a:xfrm>
              <a:off x="10801452" y="6519642"/>
              <a:ext cx="801814" cy="801814"/>
              <a:chOff x="202088" y="4377392"/>
              <a:chExt cx="891295" cy="891295"/>
            </a:xfrm>
          </p:grpSpPr>
          <p:sp>
            <p:nvSpPr>
              <p:cNvPr id="375" name="Oval 374"/>
              <p:cNvSpPr/>
              <p:nvPr/>
            </p:nvSpPr>
            <p:spPr bwMode="auto">
              <a:xfrm>
                <a:off x="202088" y="4377392"/>
                <a:ext cx="891295" cy="891295"/>
              </a:xfrm>
              <a:prstGeom prst="ellipse">
                <a:avLst/>
              </a:prstGeom>
              <a:solidFill>
                <a:srgbClr val="0078D7"/>
              </a:solidFill>
              <a:ln w="635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76" name="Group 375"/>
              <p:cNvGrpSpPr/>
              <p:nvPr/>
            </p:nvGrpSpPr>
            <p:grpSpPr>
              <a:xfrm>
                <a:off x="429791" y="4621949"/>
                <a:ext cx="431270" cy="414938"/>
                <a:chOff x="9151733" y="5170684"/>
                <a:chExt cx="681441" cy="655637"/>
              </a:xfrm>
            </p:grpSpPr>
            <p:sp>
              <p:nvSpPr>
                <p:cNvPr id="377" name="Freeform 44"/>
                <p:cNvSpPr>
                  <a:spLocks/>
                </p:cNvSpPr>
                <p:nvPr/>
              </p:nvSpPr>
              <p:spPr bwMode="auto">
                <a:xfrm>
                  <a:off x="9151740"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4B4B4B"/>
                </a:solidFill>
                <a:ln w="635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378" name="Freeform 45"/>
                <p:cNvSpPr>
                  <a:spLocks/>
                </p:cNvSpPr>
                <p:nvPr/>
              </p:nvSpPr>
              <p:spPr bwMode="auto">
                <a:xfrm>
                  <a:off x="9151733" y="5481833"/>
                  <a:ext cx="244473" cy="133351"/>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379"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380"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635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grpSp>
        </p:grpSp>
        <p:grpSp>
          <p:nvGrpSpPr>
            <p:cNvPr id="381" name="Group 380"/>
            <p:cNvGrpSpPr/>
            <p:nvPr/>
          </p:nvGrpSpPr>
          <p:grpSpPr>
            <a:xfrm>
              <a:off x="8977732" y="6519642"/>
              <a:ext cx="802466" cy="802466"/>
              <a:chOff x="7698762" y="2205720"/>
              <a:chExt cx="802466" cy="802466"/>
            </a:xfrm>
          </p:grpSpPr>
          <p:sp>
            <p:nvSpPr>
              <p:cNvPr id="382" name="Oval 381"/>
              <p:cNvSpPr/>
              <p:nvPr/>
            </p:nvSpPr>
            <p:spPr bwMode="auto">
              <a:xfrm>
                <a:off x="7698762" y="2205720"/>
                <a:ext cx="802466" cy="802466"/>
              </a:xfrm>
              <a:prstGeom prst="ellipse">
                <a:avLst/>
              </a:prstGeom>
              <a:solidFill>
                <a:srgbClr val="0070C0"/>
              </a:solidFill>
              <a:ln w="635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83" name="Group 382"/>
              <p:cNvGrpSpPr/>
              <p:nvPr/>
            </p:nvGrpSpPr>
            <p:grpSpPr>
              <a:xfrm>
                <a:off x="7869696" y="2425433"/>
                <a:ext cx="446908" cy="366754"/>
                <a:chOff x="997724" y="2784661"/>
                <a:chExt cx="817590" cy="670956"/>
              </a:xfrm>
            </p:grpSpPr>
            <p:sp>
              <p:nvSpPr>
                <p:cNvPr id="384" name="Oval 5"/>
                <p:cNvSpPr>
                  <a:spLocks noChangeArrowheads="1"/>
                </p:cNvSpPr>
                <p:nvPr/>
              </p:nvSpPr>
              <p:spPr bwMode="auto">
                <a:xfrm>
                  <a:off x="1025676" y="2784661"/>
                  <a:ext cx="216626" cy="214570"/>
                </a:xfrm>
                <a:prstGeom prst="ellipse">
                  <a:avLst/>
                </a:pr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385" name="Oval 6"/>
                <p:cNvSpPr>
                  <a:spLocks noChangeArrowheads="1"/>
                </p:cNvSpPr>
                <p:nvPr/>
              </p:nvSpPr>
              <p:spPr bwMode="auto">
                <a:xfrm>
                  <a:off x="1570736" y="2784661"/>
                  <a:ext cx="216626" cy="214570"/>
                </a:xfrm>
                <a:prstGeom prst="ellipse">
                  <a:avLst/>
                </a:pr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386" name="Freeform 7"/>
                <p:cNvSpPr>
                  <a:spLocks/>
                </p:cNvSpPr>
                <p:nvPr/>
              </p:nvSpPr>
              <p:spPr bwMode="auto">
                <a:xfrm>
                  <a:off x="99772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387" name="Oval 8"/>
                <p:cNvSpPr>
                  <a:spLocks noChangeArrowheads="1"/>
                </p:cNvSpPr>
                <p:nvPr/>
              </p:nvSpPr>
              <p:spPr bwMode="auto">
                <a:xfrm>
                  <a:off x="1270254" y="2999231"/>
                  <a:ext cx="272530" cy="269064"/>
                </a:xfrm>
                <a:prstGeom prst="ellipse">
                  <a:avLst/>
                </a:pr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388" name="Freeform 9"/>
                <p:cNvSpPr>
                  <a:spLocks/>
                </p:cNvSpPr>
                <p:nvPr/>
              </p:nvSpPr>
              <p:spPr bwMode="auto">
                <a:xfrm>
                  <a:off x="1214350" y="3268294"/>
                  <a:ext cx="384337" cy="18732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389" name="Freeform 10"/>
                <p:cNvSpPr>
                  <a:spLocks/>
                </p:cNvSpPr>
                <p:nvPr/>
              </p:nvSpPr>
              <p:spPr bwMode="auto">
                <a:xfrm>
                  <a:off x="154278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635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grpSp>
        </p:grpSp>
        <p:grpSp>
          <p:nvGrpSpPr>
            <p:cNvPr id="390" name="data icon"/>
            <p:cNvGrpSpPr/>
            <p:nvPr/>
          </p:nvGrpSpPr>
          <p:grpSpPr>
            <a:xfrm>
              <a:off x="11742059" y="6519642"/>
              <a:ext cx="801814" cy="801814"/>
              <a:chOff x="198951" y="5530831"/>
              <a:chExt cx="891295" cy="891295"/>
            </a:xfrm>
          </p:grpSpPr>
          <p:sp>
            <p:nvSpPr>
              <p:cNvPr id="391" name="Oval 390"/>
              <p:cNvSpPr/>
              <p:nvPr/>
            </p:nvSpPr>
            <p:spPr bwMode="auto">
              <a:xfrm>
                <a:off x="198951" y="5530831"/>
                <a:ext cx="891295" cy="891295"/>
              </a:xfrm>
              <a:prstGeom prst="ellipse">
                <a:avLst/>
              </a:prstGeom>
              <a:solidFill>
                <a:srgbClr val="0078D7"/>
              </a:solidFill>
              <a:ln w="635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92" name="Group 391"/>
              <p:cNvGrpSpPr/>
              <p:nvPr/>
            </p:nvGrpSpPr>
            <p:grpSpPr>
              <a:xfrm>
                <a:off x="476195" y="5758998"/>
                <a:ext cx="346766" cy="459370"/>
                <a:chOff x="7063209" y="2163774"/>
                <a:chExt cx="658103" cy="834116"/>
              </a:xfrm>
            </p:grpSpPr>
            <p:sp>
              <p:nvSpPr>
                <p:cNvPr id="393"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4"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5" name="Rectangle 31"/>
                <p:cNvSpPr>
                  <a:spLocks noChangeArrowheads="1"/>
                </p:cNvSpPr>
                <p:nvPr/>
              </p:nvSpPr>
              <p:spPr bwMode="auto">
                <a:xfrm>
                  <a:off x="7155849" y="2376905"/>
                  <a:ext cx="102229" cy="243795"/>
                </a:xfrm>
                <a:prstGeom prst="rect">
                  <a:avLst/>
                </a:pr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6" name="Rectangle 32"/>
                <p:cNvSpPr>
                  <a:spLocks noChangeArrowheads="1"/>
                </p:cNvSpPr>
                <p:nvPr/>
              </p:nvSpPr>
              <p:spPr bwMode="auto">
                <a:xfrm>
                  <a:off x="7312388" y="2448970"/>
                  <a:ext cx="76671" cy="171731"/>
                </a:xfrm>
                <a:prstGeom prst="rect">
                  <a:avLst/>
                </a:pr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7" name="Rectangle 33"/>
                <p:cNvSpPr>
                  <a:spLocks noChangeArrowheads="1"/>
                </p:cNvSpPr>
                <p:nvPr/>
              </p:nvSpPr>
              <p:spPr bwMode="auto">
                <a:xfrm>
                  <a:off x="7441772" y="2501103"/>
                  <a:ext cx="65491" cy="119599"/>
                </a:xfrm>
                <a:prstGeom prst="rect">
                  <a:avLst/>
                </a:pr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8"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399" name="Line 35"/>
                <p:cNvSpPr>
                  <a:spLocks noChangeShapeType="1"/>
                </p:cNvSpPr>
                <p:nvPr/>
              </p:nvSpPr>
              <p:spPr bwMode="auto">
                <a:xfrm flipH="1">
                  <a:off x="7155849" y="2709631"/>
                  <a:ext cx="175708"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0" name="Line 36"/>
                <p:cNvSpPr>
                  <a:spLocks noChangeShapeType="1"/>
                </p:cNvSpPr>
                <p:nvPr/>
              </p:nvSpPr>
              <p:spPr bwMode="auto">
                <a:xfrm flipH="1">
                  <a:off x="7155849" y="2800098"/>
                  <a:ext cx="132579"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1" name="Line 37"/>
                <p:cNvSpPr>
                  <a:spLocks noChangeShapeType="1"/>
                </p:cNvSpPr>
                <p:nvPr/>
              </p:nvSpPr>
              <p:spPr bwMode="auto">
                <a:xfrm flipH="1">
                  <a:off x="7155849" y="2884430"/>
                  <a:ext cx="175708"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2" name="Line 38"/>
                <p:cNvSpPr>
                  <a:spLocks noChangeShapeType="1"/>
                </p:cNvSpPr>
                <p:nvPr/>
              </p:nvSpPr>
              <p:spPr bwMode="auto">
                <a:xfrm flipH="1">
                  <a:off x="7449759" y="2709631"/>
                  <a:ext cx="175708"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3" name="Line 39"/>
                <p:cNvSpPr>
                  <a:spLocks noChangeShapeType="1"/>
                </p:cNvSpPr>
                <p:nvPr/>
              </p:nvSpPr>
              <p:spPr bwMode="auto">
                <a:xfrm flipH="1">
                  <a:off x="7449759" y="2800098"/>
                  <a:ext cx="134177"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4" name="Line 40"/>
                <p:cNvSpPr>
                  <a:spLocks noChangeShapeType="1"/>
                </p:cNvSpPr>
                <p:nvPr/>
              </p:nvSpPr>
              <p:spPr bwMode="auto">
                <a:xfrm flipH="1">
                  <a:off x="7449759" y="2884430"/>
                  <a:ext cx="175708"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405" name="device icon"/>
            <p:cNvGrpSpPr/>
            <p:nvPr/>
          </p:nvGrpSpPr>
          <p:grpSpPr>
            <a:xfrm>
              <a:off x="9893359" y="6519642"/>
              <a:ext cx="801814" cy="801814"/>
              <a:chOff x="8997952" y="1475844"/>
              <a:chExt cx="1187754" cy="1187754"/>
            </a:xfrm>
          </p:grpSpPr>
          <p:sp>
            <p:nvSpPr>
              <p:cNvPr id="406" name="Oval 405"/>
              <p:cNvSpPr/>
              <p:nvPr/>
            </p:nvSpPr>
            <p:spPr bwMode="auto">
              <a:xfrm>
                <a:off x="8997952" y="1475844"/>
                <a:ext cx="1187754" cy="1187754"/>
              </a:xfrm>
              <a:prstGeom prst="ellipse">
                <a:avLst/>
              </a:prstGeom>
              <a:solidFill>
                <a:srgbClr val="0078D7"/>
              </a:solidFill>
              <a:ln w="635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07" name="Group 406"/>
              <p:cNvGrpSpPr/>
              <p:nvPr/>
            </p:nvGrpSpPr>
            <p:grpSpPr>
              <a:xfrm>
                <a:off x="9290156" y="1848014"/>
                <a:ext cx="582659" cy="488371"/>
                <a:chOff x="4947743" y="5339803"/>
                <a:chExt cx="834475" cy="706436"/>
              </a:xfrm>
            </p:grpSpPr>
            <p:sp>
              <p:nvSpPr>
                <p:cNvPr id="408"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09" name="Freeform 6"/>
                <p:cNvSpPr>
                  <a:spLocks/>
                </p:cNvSpPr>
                <p:nvPr/>
              </p:nvSpPr>
              <p:spPr bwMode="auto">
                <a:xfrm>
                  <a:off x="4947743" y="5339803"/>
                  <a:ext cx="742949" cy="531813"/>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10"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11"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635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12" name="Line 9"/>
                <p:cNvSpPr>
                  <a:spLocks noChangeShapeType="1"/>
                </p:cNvSpPr>
                <p:nvPr/>
              </p:nvSpPr>
              <p:spPr bwMode="auto">
                <a:xfrm flipH="1" flipV="1">
                  <a:off x="5468442" y="5963690"/>
                  <a:ext cx="304800"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413" name="Line 9"/>
                <p:cNvSpPr>
                  <a:spLocks noChangeShapeType="1"/>
                </p:cNvSpPr>
                <p:nvPr/>
              </p:nvSpPr>
              <p:spPr bwMode="auto">
                <a:xfrm flipH="1" flipV="1">
                  <a:off x="5477418" y="5545734"/>
                  <a:ext cx="304800" cy="0"/>
                </a:xfrm>
                <a:prstGeom prst="line">
                  <a:avLst/>
                </a:prstGeom>
                <a:noFill/>
                <a:ln w="635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cxnSp>
        <p:nvCxnSpPr>
          <p:cNvPr id="274" name="Straight Connector 273"/>
          <p:cNvCxnSpPr>
            <a:cxnSpLocks/>
            <a:endCxn id="190" idx="0"/>
          </p:cNvCxnSpPr>
          <p:nvPr/>
        </p:nvCxnSpPr>
        <p:spPr>
          <a:xfrm>
            <a:off x="569109" y="2462699"/>
            <a:ext cx="48169" cy="635145"/>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cxnSpLocks/>
            <a:stCxn id="231" idx="3"/>
            <a:endCxn id="244" idx="7"/>
          </p:cNvCxnSpPr>
          <p:nvPr/>
        </p:nvCxnSpPr>
        <p:spPr>
          <a:xfrm flipV="1">
            <a:off x="897861" y="1918818"/>
            <a:ext cx="836357" cy="286861"/>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a:cxnSpLocks/>
          </p:cNvCxnSpPr>
          <p:nvPr/>
        </p:nvCxnSpPr>
        <p:spPr>
          <a:xfrm flipH="1">
            <a:off x="1615241" y="1974915"/>
            <a:ext cx="305823" cy="703549"/>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cxnSpLocks/>
            <a:stCxn id="244" idx="5"/>
            <a:endCxn id="230" idx="0"/>
          </p:cNvCxnSpPr>
          <p:nvPr/>
        </p:nvCxnSpPr>
        <p:spPr>
          <a:xfrm>
            <a:off x="2290413" y="2053685"/>
            <a:ext cx="179975" cy="870674"/>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cxnSpLocks/>
          </p:cNvCxnSpPr>
          <p:nvPr/>
        </p:nvCxnSpPr>
        <p:spPr>
          <a:xfrm flipH="1" flipV="1">
            <a:off x="841572" y="3487383"/>
            <a:ext cx="642455" cy="234824"/>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cxnSpLocks/>
            <a:endCxn id="190" idx="7"/>
          </p:cNvCxnSpPr>
          <p:nvPr/>
        </p:nvCxnSpPr>
        <p:spPr>
          <a:xfrm flipH="1">
            <a:off x="829861" y="2736613"/>
            <a:ext cx="741428" cy="449287"/>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cxnSpLocks/>
          </p:cNvCxnSpPr>
          <p:nvPr/>
        </p:nvCxnSpPr>
        <p:spPr>
          <a:xfrm flipH="1" flipV="1">
            <a:off x="588523" y="3487383"/>
            <a:ext cx="454223" cy="1200217"/>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a:endCxn id="186" idx="1"/>
          </p:cNvCxnSpPr>
          <p:nvPr/>
        </p:nvCxnSpPr>
        <p:spPr>
          <a:xfrm flipV="1">
            <a:off x="1049175" y="3890366"/>
            <a:ext cx="623771" cy="809651"/>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cxnSpLocks/>
          </p:cNvCxnSpPr>
          <p:nvPr/>
        </p:nvCxnSpPr>
        <p:spPr>
          <a:xfrm flipH="1" flipV="1">
            <a:off x="2500743" y="3314828"/>
            <a:ext cx="53189" cy="778339"/>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cxnSpLocks/>
          </p:cNvCxnSpPr>
          <p:nvPr/>
        </p:nvCxnSpPr>
        <p:spPr>
          <a:xfrm flipH="1" flipV="1">
            <a:off x="1824865" y="3887338"/>
            <a:ext cx="701072" cy="300638"/>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a:stCxn id="111" idx="0"/>
            <a:endCxn id="95" idx="3"/>
          </p:cNvCxnSpPr>
          <p:nvPr/>
        </p:nvCxnSpPr>
        <p:spPr>
          <a:xfrm flipV="1">
            <a:off x="2696175" y="3672743"/>
            <a:ext cx="628013" cy="475068"/>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cxnSpLocks/>
          </p:cNvCxnSpPr>
          <p:nvPr/>
        </p:nvCxnSpPr>
        <p:spPr>
          <a:xfrm flipH="1" flipV="1">
            <a:off x="3138643" y="2556866"/>
            <a:ext cx="297257" cy="705959"/>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cxnSpLocks/>
          </p:cNvCxnSpPr>
          <p:nvPr/>
        </p:nvCxnSpPr>
        <p:spPr>
          <a:xfrm flipV="1">
            <a:off x="2258704" y="1685178"/>
            <a:ext cx="931721" cy="167093"/>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cxnSpLocks/>
            <a:stCxn id="225" idx="7"/>
          </p:cNvCxnSpPr>
          <p:nvPr/>
        </p:nvCxnSpPr>
        <p:spPr>
          <a:xfrm flipH="1" flipV="1">
            <a:off x="3746621" y="1820047"/>
            <a:ext cx="463560" cy="924767"/>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V="1">
            <a:off x="4187436" y="1886060"/>
            <a:ext cx="413167" cy="878774"/>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cxnSpLocks/>
            <a:stCxn id="138" idx="1"/>
            <a:endCxn id="197" idx="5"/>
          </p:cNvCxnSpPr>
          <p:nvPr/>
        </p:nvCxnSpPr>
        <p:spPr>
          <a:xfrm flipH="1" flipV="1">
            <a:off x="4853876" y="1944903"/>
            <a:ext cx="235238" cy="443067"/>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cxnSpLocks/>
            <a:endCxn id="148" idx="6"/>
          </p:cNvCxnSpPr>
          <p:nvPr/>
        </p:nvCxnSpPr>
        <p:spPr>
          <a:xfrm flipH="1" flipV="1">
            <a:off x="3320205" y="2353448"/>
            <a:ext cx="847628" cy="428238"/>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cxnSpLocks/>
            <a:endCxn id="242" idx="6"/>
          </p:cNvCxnSpPr>
          <p:nvPr/>
        </p:nvCxnSpPr>
        <p:spPr>
          <a:xfrm flipV="1">
            <a:off x="5535500" y="1710529"/>
            <a:ext cx="220144" cy="693435"/>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cxnSpLocks/>
            <a:endCxn id="242" idx="5"/>
          </p:cNvCxnSpPr>
          <p:nvPr/>
        </p:nvCxnSpPr>
        <p:spPr>
          <a:xfrm flipH="1" flipV="1">
            <a:off x="6163520" y="1710530"/>
            <a:ext cx="306031" cy="487276"/>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cxnSpLocks/>
          </p:cNvCxnSpPr>
          <p:nvPr/>
        </p:nvCxnSpPr>
        <p:spPr>
          <a:xfrm flipV="1">
            <a:off x="6340294" y="2635242"/>
            <a:ext cx="149695" cy="561133"/>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cxnSpLocks/>
            <a:stCxn id="216" idx="0"/>
          </p:cNvCxnSpPr>
          <p:nvPr/>
        </p:nvCxnSpPr>
        <p:spPr>
          <a:xfrm flipH="1" flipV="1">
            <a:off x="6696955" y="2624187"/>
            <a:ext cx="433295" cy="1088689"/>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cxnSpLocks/>
            <a:stCxn id="68" idx="0"/>
          </p:cNvCxnSpPr>
          <p:nvPr/>
        </p:nvCxnSpPr>
        <p:spPr>
          <a:xfrm flipV="1">
            <a:off x="6211844" y="3785545"/>
            <a:ext cx="895119" cy="706402"/>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a:endCxn id="208" idx="3"/>
          </p:cNvCxnSpPr>
          <p:nvPr/>
        </p:nvCxnSpPr>
        <p:spPr>
          <a:xfrm flipV="1">
            <a:off x="6255092" y="1028483"/>
            <a:ext cx="1592388" cy="452540"/>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cxnSpLocks/>
            <a:endCxn id="229" idx="4"/>
          </p:cNvCxnSpPr>
          <p:nvPr/>
        </p:nvCxnSpPr>
        <p:spPr>
          <a:xfrm flipH="1" flipV="1">
            <a:off x="7727867" y="2961386"/>
            <a:ext cx="119612" cy="1244873"/>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cxnSpLocks/>
            <a:stCxn id="241" idx="1"/>
            <a:endCxn id="204" idx="4"/>
          </p:cNvCxnSpPr>
          <p:nvPr/>
        </p:nvCxnSpPr>
        <p:spPr>
          <a:xfrm flipV="1">
            <a:off x="7716711" y="1393708"/>
            <a:ext cx="163972" cy="951959"/>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cxnSpLocks/>
          </p:cNvCxnSpPr>
          <p:nvPr/>
        </p:nvCxnSpPr>
        <p:spPr>
          <a:xfrm flipV="1">
            <a:off x="7257727" y="1286206"/>
            <a:ext cx="413257" cy="459464"/>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cxnSpLocks/>
          </p:cNvCxnSpPr>
          <p:nvPr/>
        </p:nvCxnSpPr>
        <p:spPr>
          <a:xfrm flipH="1" flipV="1">
            <a:off x="8046851" y="1278294"/>
            <a:ext cx="294272" cy="612648"/>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a:cxnSpLocks/>
            <a:stCxn id="64" idx="0"/>
            <a:endCxn id="166" idx="1"/>
          </p:cNvCxnSpPr>
          <p:nvPr/>
        </p:nvCxnSpPr>
        <p:spPr>
          <a:xfrm flipH="1" flipV="1">
            <a:off x="5420687" y="2855931"/>
            <a:ext cx="701445" cy="1602406"/>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cxnSpLocks/>
            <a:stCxn id="68" idx="0"/>
          </p:cNvCxnSpPr>
          <p:nvPr/>
        </p:nvCxnSpPr>
        <p:spPr>
          <a:xfrm>
            <a:off x="6211844" y="4491948"/>
            <a:ext cx="1491956" cy="31331"/>
          </a:xfrm>
          <a:prstGeom prst="line">
            <a:avLst/>
          </a:prstGeom>
          <a:ln w="222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device icon"/>
          <p:cNvGrpSpPr/>
          <p:nvPr/>
        </p:nvGrpSpPr>
        <p:grpSpPr>
          <a:xfrm>
            <a:off x="6295973" y="2115885"/>
            <a:ext cx="601275" cy="601275"/>
            <a:chOff x="8997952" y="1475844"/>
            <a:chExt cx="1187754" cy="1187754"/>
          </a:xfrm>
        </p:grpSpPr>
        <p:sp>
          <p:nvSpPr>
            <p:cNvPr id="71" name="Oval 70"/>
            <p:cNvSpPr/>
            <p:nvPr/>
          </p:nvSpPr>
          <p:spPr bwMode="auto">
            <a:xfrm>
              <a:off x="8997952" y="1475844"/>
              <a:ext cx="1187754" cy="1187754"/>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2" name="Group 71"/>
            <p:cNvGrpSpPr/>
            <p:nvPr/>
          </p:nvGrpSpPr>
          <p:grpSpPr>
            <a:xfrm>
              <a:off x="9290156" y="1848014"/>
              <a:ext cx="582659" cy="488371"/>
              <a:chOff x="4947743" y="5339803"/>
              <a:chExt cx="834475" cy="706436"/>
            </a:xfrm>
          </p:grpSpPr>
          <p:sp>
            <p:nvSpPr>
              <p:cNvPr id="73"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74" name="Freeform 6"/>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75"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76"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77" name="Line 9"/>
              <p:cNvSpPr>
                <a:spLocks noChangeShapeType="1"/>
              </p:cNvSpPr>
              <p:nvPr/>
            </p:nvSpPr>
            <p:spPr bwMode="auto">
              <a:xfrm flipH="1" flipV="1">
                <a:off x="5468442" y="5963690"/>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74" name="Line 9"/>
              <p:cNvSpPr>
                <a:spLocks noChangeShapeType="1"/>
              </p:cNvSpPr>
              <p:nvPr/>
            </p:nvSpPr>
            <p:spPr bwMode="auto">
              <a:xfrm flipH="1" flipV="1">
                <a:off x="5477418" y="5545734"/>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54" name="data icon"/>
          <p:cNvGrpSpPr/>
          <p:nvPr/>
        </p:nvGrpSpPr>
        <p:grpSpPr>
          <a:xfrm>
            <a:off x="5839713" y="4101613"/>
            <a:ext cx="601275" cy="601275"/>
            <a:chOff x="198951" y="5530831"/>
            <a:chExt cx="891295" cy="891295"/>
          </a:xfrm>
        </p:grpSpPr>
        <p:sp>
          <p:nvSpPr>
            <p:cNvPr id="55" name="Oval 54"/>
            <p:cNvSpPr/>
            <p:nvPr/>
          </p:nvSpPr>
          <p:spPr bwMode="auto">
            <a:xfrm>
              <a:off x="198951" y="5530831"/>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476195" y="5758998"/>
              <a:ext cx="346766" cy="459370"/>
              <a:chOff x="7063209" y="2163774"/>
              <a:chExt cx="658103" cy="834116"/>
            </a:xfrm>
          </p:grpSpPr>
          <p:sp>
            <p:nvSpPr>
              <p:cNvPr id="57"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58"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0" name="Rectangle 31"/>
              <p:cNvSpPr>
                <a:spLocks noChangeArrowheads="1"/>
              </p:cNvSpPr>
              <p:nvPr/>
            </p:nvSpPr>
            <p:spPr bwMode="auto">
              <a:xfrm>
                <a:off x="7155849" y="2376905"/>
                <a:ext cx="102229" cy="243795"/>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1" name="Rectangle 32"/>
              <p:cNvSpPr>
                <a:spLocks noChangeArrowheads="1"/>
              </p:cNvSpPr>
              <p:nvPr/>
            </p:nvSpPr>
            <p:spPr bwMode="auto">
              <a:xfrm>
                <a:off x="7312388" y="2448970"/>
                <a:ext cx="76671" cy="171731"/>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2" name="Rectangle 33"/>
              <p:cNvSpPr>
                <a:spLocks noChangeArrowheads="1"/>
              </p:cNvSpPr>
              <p:nvPr/>
            </p:nvSpPr>
            <p:spPr bwMode="auto">
              <a:xfrm>
                <a:off x="7441772" y="2501103"/>
                <a:ext cx="65491" cy="119599"/>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3"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4" name="Line 35"/>
              <p:cNvSpPr>
                <a:spLocks noChangeShapeType="1"/>
              </p:cNvSpPr>
              <p:nvPr/>
            </p:nvSpPr>
            <p:spPr bwMode="auto">
              <a:xfrm flipH="1">
                <a:off x="715584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5" name="Line 36"/>
              <p:cNvSpPr>
                <a:spLocks noChangeShapeType="1"/>
              </p:cNvSpPr>
              <p:nvPr/>
            </p:nvSpPr>
            <p:spPr bwMode="auto">
              <a:xfrm flipH="1">
                <a:off x="7155849" y="2800098"/>
                <a:ext cx="132579"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6" name="Line 37"/>
              <p:cNvSpPr>
                <a:spLocks noChangeShapeType="1"/>
              </p:cNvSpPr>
              <p:nvPr/>
            </p:nvSpPr>
            <p:spPr bwMode="auto">
              <a:xfrm flipH="1">
                <a:off x="715584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7" name="Line 38"/>
              <p:cNvSpPr>
                <a:spLocks noChangeShapeType="1"/>
              </p:cNvSpPr>
              <p:nvPr/>
            </p:nvSpPr>
            <p:spPr bwMode="auto">
              <a:xfrm flipH="1">
                <a:off x="744975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8" name="Line 39"/>
              <p:cNvSpPr>
                <a:spLocks noChangeShapeType="1"/>
              </p:cNvSpPr>
              <p:nvPr/>
            </p:nvSpPr>
            <p:spPr bwMode="auto">
              <a:xfrm flipH="1">
                <a:off x="7449759" y="2800098"/>
                <a:ext cx="134177"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69" name="Line 40"/>
              <p:cNvSpPr>
                <a:spLocks noChangeShapeType="1"/>
              </p:cNvSpPr>
              <p:nvPr/>
            </p:nvSpPr>
            <p:spPr bwMode="auto">
              <a:xfrm flipH="1">
                <a:off x="744975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88" name="device icon"/>
          <p:cNvGrpSpPr/>
          <p:nvPr/>
        </p:nvGrpSpPr>
        <p:grpSpPr>
          <a:xfrm>
            <a:off x="5954454" y="3122517"/>
            <a:ext cx="601275" cy="601275"/>
            <a:chOff x="8997952" y="1475844"/>
            <a:chExt cx="1187754" cy="1187754"/>
          </a:xfrm>
        </p:grpSpPr>
        <p:sp>
          <p:nvSpPr>
            <p:cNvPr id="89" name="Oval 88"/>
            <p:cNvSpPr/>
            <p:nvPr/>
          </p:nvSpPr>
          <p:spPr bwMode="auto">
            <a:xfrm>
              <a:off x="8997952" y="1475844"/>
              <a:ext cx="1187754" cy="1187754"/>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0" name="Group 89"/>
            <p:cNvGrpSpPr/>
            <p:nvPr/>
          </p:nvGrpSpPr>
          <p:grpSpPr>
            <a:xfrm>
              <a:off x="9290156" y="1848014"/>
              <a:ext cx="582659" cy="488371"/>
              <a:chOff x="4947743" y="5339803"/>
              <a:chExt cx="834475" cy="706436"/>
            </a:xfrm>
          </p:grpSpPr>
          <p:sp>
            <p:nvSpPr>
              <p:cNvPr id="91"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92" name="Freeform 6"/>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93"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0"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1" name="Line 9"/>
              <p:cNvSpPr>
                <a:spLocks noChangeShapeType="1"/>
              </p:cNvSpPr>
              <p:nvPr/>
            </p:nvSpPr>
            <p:spPr bwMode="auto">
              <a:xfrm flipH="1" flipV="1">
                <a:off x="5468442" y="5963690"/>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2" name="Line 9"/>
              <p:cNvSpPr>
                <a:spLocks noChangeShapeType="1"/>
              </p:cNvSpPr>
              <p:nvPr/>
            </p:nvSpPr>
            <p:spPr bwMode="auto">
              <a:xfrm flipH="1" flipV="1">
                <a:off x="5477418" y="5545734"/>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118" name="device icon"/>
          <p:cNvGrpSpPr/>
          <p:nvPr/>
        </p:nvGrpSpPr>
        <p:grpSpPr>
          <a:xfrm>
            <a:off x="7369137" y="4137603"/>
            <a:ext cx="844600" cy="844600"/>
            <a:chOff x="8997952" y="1475844"/>
            <a:chExt cx="1187754" cy="1187754"/>
          </a:xfrm>
        </p:grpSpPr>
        <p:sp>
          <p:nvSpPr>
            <p:cNvPr id="119" name="Oval 118"/>
            <p:cNvSpPr/>
            <p:nvPr/>
          </p:nvSpPr>
          <p:spPr bwMode="auto">
            <a:xfrm>
              <a:off x="8997952" y="1475844"/>
              <a:ext cx="1187754" cy="1187754"/>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20" name="Group 119"/>
            <p:cNvGrpSpPr/>
            <p:nvPr/>
          </p:nvGrpSpPr>
          <p:grpSpPr>
            <a:xfrm>
              <a:off x="9290156" y="1848014"/>
              <a:ext cx="582659" cy="488371"/>
              <a:chOff x="4947743" y="5339803"/>
              <a:chExt cx="834475" cy="706436"/>
            </a:xfrm>
          </p:grpSpPr>
          <p:sp>
            <p:nvSpPr>
              <p:cNvPr id="121"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23" name="Freeform 6"/>
              <p:cNvSpPr>
                <a:spLocks/>
              </p:cNvSpPr>
              <p:nvPr/>
            </p:nvSpPr>
            <p:spPr bwMode="auto">
              <a:xfrm>
                <a:off x="4947743" y="5339803"/>
                <a:ext cx="742949" cy="531813"/>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24"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25"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26" name="Line 9"/>
              <p:cNvSpPr>
                <a:spLocks noChangeShapeType="1"/>
              </p:cNvSpPr>
              <p:nvPr/>
            </p:nvSpPr>
            <p:spPr bwMode="auto">
              <a:xfrm flipH="1" flipV="1">
                <a:off x="5468442" y="5963690"/>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27" name="Line 9"/>
              <p:cNvSpPr>
                <a:spLocks noChangeShapeType="1"/>
              </p:cNvSpPr>
              <p:nvPr/>
            </p:nvSpPr>
            <p:spPr bwMode="auto">
              <a:xfrm flipH="1" flipV="1">
                <a:off x="5477418" y="5545734"/>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137" name="data icon"/>
          <p:cNvGrpSpPr/>
          <p:nvPr/>
        </p:nvGrpSpPr>
        <p:grpSpPr>
          <a:xfrm>
            <a:off x="4965599" y="2264455"/>
            <a:ext cx="843414" cy="843414"/>
            <a:chOff x="198951" y="5530831"/>
            <a:chExt cx="891295" cy="891295"/>
          </a:xfrm>
        </p:grpSpPr>
        <p:sp>
          <p:nvSpPr>
            <p:cNvPr id="138" name="Oval 137"/>
            <p:cNvSpPr/>
            <p:nvPr/>
          </p:nvSpPr>
          <p:spPr bwMode="auto">
            <a:xfrm>
              <a:off x="198951" y="5530831"/>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9" name="Group 138"/>
            <p:cNvGrpSpPr/>
            <p:nvPr/>
          </p:nvGrpSpPr>
          <p:grpSpPr>
            <a:xfrm>
              <a:off x="476195" y="5758998"/>
              <a:ext cx="346766" cy="459370"/>
              <a:chOff x="7063209" y="2163774"/>
              <a:chExt cx="658103" cy="834116"/>
            </a:xfrm>
          </p:grpSpPr>
          <p:sp>
            <p:nvSpPr>
              <p:cNvPr id="140"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1"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2" name="Rectangle 31"/>
              <p:cNvSpPr>
                <a:spLocks noChangeArrowheads="1"/>
              </p:cNvSpPr>
              <p:nvPr/>
            </p:nvSpPr>
            <p:spPr bwMode="auto">
              <a:xfrm>
                <a:off x="7155849" y="2376905"/>
                <a:ext cx="102229" cy="243795"/>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3" name="Rectangle 32"/>
              <p:cNvSpPr>
                <a:spLocks noChangeArrowheads="1"/>
              </p:cNvSpPr>
              <p:nvPr/>
            </p:nvSpPr>
            <p:spPr bwMode="auto">
              <a:xfrm>
                <a:off x="7312388" y="2448970"/>
                <a:ext cx="76671" cy="171731"/>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4" name="Rectangle 33"/>
              <p:cNvSpPr>
                <a:spLocks noChangeArrowheads="1"/>
              </p:cNvSpPr>
              <p:nvPr/>
            </p:nvSpPr>
            <p:spPr bwMode="auto">
              <a:xfrm>
                <a:off x="7441772" y="2501103"/>
                <a:ext cx="65491" cy="119599"/>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5"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46" name="Line 35"/>
              <p:cNvSpPr>
                <a:spLocks noChangeShapeType="1"/>
              </p:cNvSpPr>
              <p:nvPr/>
            </p:nvSpPr>
            <p:spPr bwMode="auto">
              <a:xfrm flipH="1">
                <a:off x="715584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2" name="Line 36"/>
              <p:cNvSpPr>
                <a:spLocks noChangeShapeType="1"/>
              </p:cNvSpPr>
              <p:nvPr/>
            </p:nvSpPr>
            <p:spPr bwMode="auto">
              <a:xfrm flipH="1">
                <a:off x="7155849" y="2800098"/>
                <a:ext cx="132579"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3" name="Line 37"/>
              <p:cNvSpPr>
                <a:spLocks noChangeShapeType="1"/>
              </p:cNvSpPr>
              <p:nvPr/>
            </p:nvSpPr>
            <p:spPr bwMode="auto">
              <a:xfrm flipH="1">
                <a:off x="715584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4" name="Line 38"/>
              <p:cNvSpPr>
                <a:spLocks noChangeShapeType="1"/>
              </p:cNvSpPr>
              <p:nvPr/>
            </p:nvSpPr>
            <p:spPr bwMode="auto">
              <a:xfrm flipH="1">
                <a:off x="744975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5" name="Line 39"/>
              <p:cNvSpPr>
                <a:spLocks noChangeShapeType="1"/>
              </p:cNvSpPr>
              <p:nvPr/>
            </p:nvSpPr>
            <p:spPr bwMode="auto">
              <a:xfrm flipH="1">
                <a:off x="7449759" y="2800098"/>
                <a:ext cx="134177"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6" name="Line 40"/>
              <p:cNvSpPr>
                <a:spLocks noChangeShapeType="1"/>
              </p:cNvSpPr>
              <p:nvPr/>
            </p:nvSpPr>
            <p:spPr bwMode="auto">
              <a:xfrm flipH="1">
                <a:off x="744975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203" name="app icon"/>
          <p:cNvGrpSpPr/>
          <p:nvPr/>
        </p:nvGrpSpPr>
        <p:grpSpPr>
          <a:xfrm>
            <a:off x="7458974" y="550292"/>
            <a:ext cx="843414" cy="843414"/>
            <a:chOff x="212387" y="4377392"/>
            <a:chExt cx="891295" cy="891295"/>
          </a:xfrm>
        </p:grpSpPr>
        <p:sp>
          <p:nvSpPr>
            <p:cNvPr id="204" name="Oval 203"/>
            <p:cNvSpPr/>
            <p:nvPr/>
          </p:nvSpPr>
          <p:spPr bwMode="auto">
            <a:xfrm>
              <a:off x="212387" y="4377392"/>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5" name="Group 204"/>
            <p:cNvGrpSpPr/>
            <p:nvPr/>
          </p:nvGrpSpPr>
          <p:grpSpPr>
            <a:xfrm>
              <a:off x="440093" y="4621949"/>
              <a:ext cx="420968" cy="414938"/>
              <a:chOff x="9168011" y="5170684"/>
              <a:chExt cx="665163" cy="655637"/>
            </a:xfrm>
          </p:grpSpPr>
          <p:sp>
            <p:nvSpPr>
              <p:cNvPr id="206" name="Freeform 44"/>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4B4B4B"/>
              </a:solid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7" name="Freeform 45"/>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8"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9"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grpSp>
      </p:grpSp>
      <p:grpSp>
        <p:nvGrpSpPr>
          <p:cNvPr id="210" name="Group 209"/>
          <p:cNvGrpSpPr/>
          <p:nvPr/>
        </p:nvGrpSpPr>
        <p:grpSpPr>
          <a:xfrm>
            <a:off x="6834501" y="3460161"/>
            <a:ext cx="601764" cy="601764"/>
            <a:chOff x="7698762" y="2205720"/>
            <a:chExt cx="802466" cy="802466"/>
          </a:xfrm>
        </p:grpSpPr>
        <p:sp>
          <p:nvSpPr>
            <p:cNvPr id="211" name="Oval 210"/>
            <p:cNvSpPr/>
            <p:nvPr/>
          </p:nvSpPr>
          <p:spPr bwMode="auto">
            <a:xfrm>
              <a:off x="7698762" y="2205720"/>
              <a:ext cx="802466" cy="802466"/>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2" name="Group 211"/>
            <p:cNvGrpSpPr/>
            <p:nvPr/>
          </p:nvGrpSpPr>
          <p:grpSpPr>
            <a:xfrm>
              <a:off x="7869696" y="2425433"/>
              <a:ext cx="446908" cy="366754"/>
              <a:chOff x="997724" y="2784661"/>
              <a:chExt cx="817590" cy="670956"/>
            </a:xfrm>
          </p:grpSpPr>
          <p:sp>
            <p:nvSpPr>
              <p:cNvPr id="213" name="Oval 5"/>
              <p:cNvSpPr>
                <a:spLocks noChangeArrowheads="1"/>
              </p:cNvSpPr>
              <p:nvPr/>
            </p:nvSpPr>
            <p:spPr bwMode="auto">
              <a:xfrm>
                <a:off x="102567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14" name="Oval 6"/>
              <p:cNvSpPr>
                <a:spLocks noChangeArrowheads="1"/>
              </p:cNvSpPr>
              <p:nvPr/>
            </p:nvSpPr>
            <p:spPr bwMode="auto">
              <a:xfrm>
                <a:off x="157073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15" name="Freeform 7"/>
              <p:cNvSpPr>
                <a:spLocks/>
              </p:cNvSpPr>
              <p:nvPr/>
            </p:nvSpPr>
            <p:spPr bwMode="auto">
              <a:xfrm>
                <a:off x="99772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16" name="Oval 8"/>
              <p:cNvSpPr>
                <a:spLocks noChangeArrowheads="1"/>
              </p:cNvSpPr>
              <p:nvPr/>
            </p:nvSpPr>
            <p:spPr bwMode="auto">
              <a:xfrm>
                <a:off x="1270254" y="2999231"/>
                <a:ext cx="272530" cy="269064"/>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17" name="Freeform 9"/>
              <p:cNvSpPr>
                <a:spLocks/>
              </p:cNvSpPr>
              <p:nvPr/>
            </p:nvSpPr>
            <p:spPr bwMode="auto">
              <a:xfrm>
                <a:off x="1214350" y="3268294"/>
                <a:ext cx="384337" cy="18732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18" name="Freeform 10"/>
              <p:cNvSpPr>
                <a:spLocks/>
              </p:cNvSpPr>
              <p:nvPr/>
            </p:nvSpPr>
            <p:spPr bwMode="auto">
              <a:xfrm>
                <a:off x="154278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grpSp>
      </p:grpSp>
      <p:grpSp>
        <p:nvGrpSpPr>
          <p:cNvPr id="94" name="app icon"/>
          <p:cNvGrpSpPr/>
          <p:nvPr/>
        </p:nvGrpSpPr>
        <p:grpSpPr>
          <a:xfrm>
            <a:off x="3236134" y="3159523"/>
            <a:ext cx="601275" cy="601275"/>
            <a:chOff x="212387" y="4377392"/>
            <a:chExt cx="891295" cy="891295"/>
          </a:xfrm>
        </p:grpSpPr>
        <p:sp>
          <p:nvSpPr>
            <p:cNvPr id="95" name="Oval 94"/>
            <p:cNvSpPr/>
            <p:nvPr/>
          </p:nvSpPr>
          <p:spPr bwMode="auto">
            <a:xfrm>
              <a:off x="212387" y="4377392"/>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6" name="Group 95"/>
            <p:cNvGrpSpPr/>
            <p:nvPr/>
          </p:nvGrpSpPr>
          <p:grpSpPr>
            <a:xfrm>
              <a:off x="440093" y="4621949"/>
              <a:ext cx="420968" cy="414938"/>
              <a:chOff x="9168011" y="5170684"/>
              <a:chExt cx="665163" cy="655637"/>
            </a:xfrm>
          </p:grpSpPr>
          <p:sp>
            <p:nvSpPr>
              <p:cNvPr id="97" name="Freeform 44"/>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4B4B4B"/>
              </a:solid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98" name="Freeform 45"/>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99"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122"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grpSp>
      </p:grpSp>
      <p:grpSp>
        <p:nvGrpSpPr>
          <p:cNvPr id="26" name="Group 25"/>
          <p:cNvGrpSpPr/>
          <p:nvPr/>
        </p:nvGrpSpPr>
        <p:grpSpPr>
          <a:xfrm>
            <a:off x="753614" y="4380439"/>
            <a:ext cx="601764" cy="601764"/>
            <a:chOff x="7698762" y="2205720"/>
            <a:chExt cx="802466" cy="802466"/>
          </a:xfrm>
        </p:grpSpPr>
        <p:sp>
          <p:nvSpPr>
            <p:cNvPr id="59" name="Oval 58"/>
            <p:cNvSpPr/>
            <p:nvPr/>
          </p:nvSpPr>
          <p:spPr bwMode="auto">
            <a:xfrm>
              <a:off x="7698762" y="2205720"/>
              <a:ext cx="802466" cy="802466"/>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 name="Group 22"/>
            <p:cNvGrpSpPr/>
            <p:nvPr/>
          </p:nvGrpSpPr>
          <p:grpSpPr>
            <a:xfrm>
              <a:off x="7869696" y="2425433"/>
              <a:ext cx="446908" cy="366754"/>
              <a:chOff x="997724" y="2784661"/>
              <a:chExt cx="817590" cy="670956"/>
            </a:xfrm>
          </p:grpSpPr>
          <p:sp>
            <p:nvSpPr>
              <p:cNvPr id="168" name="Oval 5"/>
              <p:cNvSpPr>
                <a:spLocks noChangeArrowheads="1"/>
              </p:cNvSpPr>
              <p:nvPr/>
            </p:nvSpPr>
            <p:spPr bwMode="auto">
              <a:xfrm>
                <a:off x="102567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69" name="Oval 6"/>
              <p:cNvSpPr>
                <a:spLocks noChangeArrowheads="1"/>
              </p:cNvSpPr>
              <p:nvPr/>
            </p:nvSpPr>
            <p:spPr bwMode="auto">
              <a:xfrm>
                <a:off x="157073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70" name="Freeform 7"/>
              <p:cNvSpPr>
                <a:spLocks/>
              </p:cNvSpPr>
              <p:nvPr/>
            </p:nvSpPr>
            <p:spPr bwMode="auto">
              <a:xfrm>
                <a:off x="99772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71" name="Oval 8"/>
              <p:cNvSpPr>
                <a:spLocks noChangeArrowheads="1"/>
              </p:cNvSpPr>
              <p:nvPr/>
            </p:nvSpPr>
            <p:spPr bwMode="auto">
              <a:xfrm>
                <a:off x="1270254" y="2999231"/>
                <a:ext cx="272530" cy="269064"/>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72" name="Freeform 9"/>
              <p:cNvSpPr>
                <a:spLocks/>
              </p:cNvSpPr>
              <p:nvPr/>
            </p:nvSpPr>
            <p:spPr bwMode="auto">
              <a:xfrm>
                <a:off x="1214350" y="3268294"/>
                <a:ext cx="384337" cy="18732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73" name="Freeform 10"/>
              <p:cNvSpPr>
                <a:spLocks/>
              </p:cNvSpPr>
              <p:nvPr/>
            </p:nvSpPr>
            <p:spPr bwMode="auto">
              <a:xfrm>
                <a:off x="154278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grpSp>
      </p:grpSp>
      <p:grpSp>
        <p:nvGrpSpPr>
          <p:cNvPr id="147" name="data icon"/>
          <p:cNvGrpSpPr/>
          <p:nvPr/>
        </p:nvGrpSpPr>
        <p:grpSpPr>
          <a:xfrm>
            <a:off x="2778641" y="2082667"/>
            <a:ext cx="541563" cy="541563"/>
            <a:chOff x="198951" y="5530831"/>
            <a:chExt cx="891295" cy="891295"/>
          </a:xfrm>
        </p:grpSpPr>
        <p:sp>
          <p:nvSpPr>
            <p:cNvPr id="148" name="Oval 147"/>
            <p:cNvSpPr/>
            <p:nvPr/>
          </p:nvSpPr>
          <p:spPr bwMode="auto">
            <a:xfrm>
              <a:off x="198951" y="5530831"/>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9" name="Group 148"/>
            <p:cNvGrpSpPr/>
            <p:nvPr/>
          </p:nvGrpSpPr>
          <p:grpSpPr>
            <a:xfrm>
              <a:off x="476195" y="5758998"/>
              <a:ext cx="346766" cy="459370"/>
              <a:chOff x="7063209" y="2163774"/>
              <a:chExt cx="658103" cy="834116"/>
            </a:xfrm>
          </p:grpSpPr>
          <p:sp>
            <p:nvSpPr>
              <p:cNvPr id="150"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1"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2" name="Rectangle 31"/>
              <p:cNvSpPr>
                <a:spLocks noChangeArrowheads="1"/>
              </p:cNvSpPr>
              <p:nvPr/>
            </p:nvSpPr>
            <p:spPr bwMode="auto">
              <a:xfrm>
                <a:off x="7155849" y="2376905"/>
                <a:ext cx="102229" cy="243795"/>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3" name="Rectangle 32"/>
              <p:cNvSpPr>
                <a:spLocks noChangeArrowheads="1"/>
              </p:cNvSpPr>
              <p:nvPr/>
            </p:nvSpPr>
            <p:spPr bwMode="auto">
              <a:xfrm>
                <a:off x="7312388" y="2448970"/>
                <a:ext cx="76671" cy="171731"/>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4" name="Rectangle 33"/>
              <p:cNvSpPr>
                <a:spLocks noChangeArrowheads="1"/>
              </p:cNvSpPr>
              <p:nvPr/>
            </p:nvSpPr>
            <p:spPr bwMode="auto">
              <a:xfrm>
                <a:off x="7441772" y="2501103"/>
                <a:ext cx="65491" cy="119599"/>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5"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6" name="Line 35"/>
              <p:cNvSpPr>
                <a:spLocks noChangeShapeType="1"/>
              </p:cNvSpPr>
              <p:nvPr/>
            </p:nvSpPr>
            <p:spPr bwMode="auto">
              <a:xfrm flipH="1">
                <a:off x="715584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7" name="Line 36"/>
              <p:cNvSpPr>
                <a:spLocks noChangeShapeType="1"/>
              </p:cNvSpPr>
              <p:nvPr/>
            </p:nvSpPr>
            <p:spPr bwMode="auto">
              <a:xfrm flipH="1">
                <a:off x="7155849" y="2800098"/>
                <a:ext cx="132579"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8" name="Line 37"/>
              <p:cNvSpPr>
                <a:spLocks noChangeShapeType="1"/>
              </p:cNvSpPr>
              <p:nvPr/>
            </p:nvSpPr>
            <p:spPr bwMode="auto">
              <a:xfrm flipH="1">
                <a:off x="715584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59" name="Line 38"/>
              <p:cNvSpPr>
                <a:spLocks noChangeShapeType="1"/>
              </p:cNvSpPr>
              <p:nvPr/>
            </p:nvSpPr>
            <p:spPr bwMode="auto">
              <a:xfrm flipH="1">
                <a:off x="744975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0" name="Line 39"/>
              <p:cNvSpPr>
                <a:spLocks noChangeShapeType="1"/>
              </p:cNvSpPr>
              <p:nvPr/>
            </p:nvSpPr>
            <p:spPr bwMode="auto">
              <a:xfrm flipH="1">
                <a:off x="7449759" y="2800098"/>
                <a:ext cx="134177"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61" name="Line 40"/>
              <p:cNvSpPr>
                <a:spLocks noChangeShapeType="1"/>
              </p:cNvSpPr>
              <p:nvPr/>
            </p:nvSpPr>
            <p:spPr bwMode="auto">
              <a:xfrm flipH="1">
                <a:off x="744975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103" name="device icon"/>
          <p:cNvGrpSpPr/>
          <p:nvPr/>
        </p:nvGrpSpPr>
        <p:grpSpPr>
          <a:xfrm>
            <a:off x="2253294" y="3887339"/>
            <a:ext cx="601275" cy="601275"/>
            <a:chOff x="8997952" y="1475844"/>
            <a:chExt cx="1187754" cy="1187754"/>
          </a:xfrm>
        </p:grpSpPr>
        <p:sp>
          <p:nvSpPr>
            <p:cNvPr id="104" name="Oval 103"/>
            <p:cNvSpPr/>
            <p:nvPr/>
          </p:nvSpPr>
          <p:spPr bwMode="auto">
            <a:xfrm>
              <a:off x="8997952" y="1475844"/>
              <a:ext cx="1187754" cy="1187754"/>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5" name="Group 104"/>
            <p:cNvGrpSpPr/>
            <p:nvPr/>
          </p:nvGrpSpPr>
          <p:grpSpPr>
            <a:xfrm>
              <a:off x="9290156" y="1848014"/>
              <a:ext cx="582659" cy="488371"/>
              <a:chOff x="4947743" y="5339803"/>
              <a:chExt cx="834475" cy="706436"/>
            </a:xfrm>
          </p:grpSpPr>
          <p:sp>
            <p:nvSpPr>
              <p:cNvPr id="106"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7" name="Freeform 6"/>
              <p:cNvSpPr>
                <a:spLocks/>
              </p:cNvSpPr>
              <p:nvPr/>
            </p:nvSpPr>
            <p:spPr bwMode="auto">
              <a:xfrm>
                <a:off x="4947743" y="5339803"/>
                <a:ext cx="742949" cy="531813"/>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8"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09"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10" name="Line 9"/>
              <p:cNvSpPr>
                <a:spLocks noChangeShapeType="1"/>
              </p:cNvSpPr>
              <p:nvPr/>
            </p:nvSpPr>
            <p:spPr bwMode="auto">
              <a:xfrm flipH="1" flipV="1">
                <a:off x="5468442" y="5963690"/>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11" name="Line 9"/>
              <p:cNvSpPr>
                <a:spLocks noChangeShapeType="1"/>
              </p:cNvSpPr>
              <p:nvPr/>
            </p:nvSpPr>
            <p:spPr bwMode="auto">
              <a:xfrm flipH="1" flipV="1">
                <a:off x="5477418" y="5545734"/>
                <a:ext cx="304800"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128" name="Group 127"/>
          <p:cNvGrpSpPr/>
          <p:nvPr/>
        </p:nvGrpSpPr>
        <p:grpSpPr>
          <a:xfrm>
            <a:off x="1165916" y="2269989"/>
            <a:ext cx="843414" cy="843414"/>
            <a:chOff x="7698762" y="2205720"/>
            <a:chExt cx="802466" cy="802466"/>
          </a:xfrm>
        </p:grpSpPr>
        <p:sp>
          <p:nvSpPr>
            <p:cNvPr id="129" name="Oval 128"/>
            <p:cNvSpPr/>
            <p:nvPr/>
          </p:nvSpPr>
          <p:spPr bwMode="auto">
            <a:xfrm>
              <a:off x="7698762" y="2205720"/>
              <a:ext cx="802466" cy="802466"/>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0" name="Group 129"/>
            <p:cNvGrpSpPr/>
            <p:nvPr/>
          </p:nvGrpSpPr>
          <p:grpSpPr>
            <a:xfrm>
              <a:off x="7869696" y="2425433"/>
              <a:ext cx="446908" cy="366754"/>
              <a:chOff x="997724" y="2784661"/>
              <a:chExt cx="817590" cy="670956"/>
            </a:xfrm>
          </p:grpSpPr>
          <p:sp>
            <p:nvSpPr>
              <p:cNvPr id="131" name="Oval 5"/>
              <p:cNvSpPr>
                <a:spLocks noChangeArrowheads="1"/>
              </p:cNvSpPr>
              <p:nvPr/>
            </p:nvSpPr>
            <p:spPr bwMode="auto">
              <a:xfrm>
                <a:off x="102567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32" name="Oval 6"/>
              <p:cNvSpPr>
                <a:spLocks noChangeArrowheads="1"/>
              </p:cNvSpPr>
              <p:nvPr/>
            </p:nvSpPr>
            <p:spPr bwMode="auto">
              <a:xfrm>
                <a:off x="157073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33" name="Freeform 7"/>
              <p:cNvSpPr>
                <a:spLocks/>
              </p:cNvSpPr>
              <p:nvPr/>
            </p:nvSpPr>
            <p:spPr bwMode="auto">
              <a:xfrm>
                <a:off x="99772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34" name="Oval 8"/>
              <p:cNvSpPr>
                <a:spLocks noChangeArrowheads="1"/>
              </p:cNvSpPr>
              <p:nvPr/>
            </p:nvSpPr>
            <p:spPr bwMode="auto">
              <a:xfrm>
                <a:off x="1270254" y="2999231"/>
                <a:ext cx="272530" cy="269064"/>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35" name="Freeform 9"/>
              <p:cNvSpPr>
                <a:spLocks/>
              </p:cNvSpPr>
              <p:nvPr/>
            </p:nvSpPr>
            <p:spPr bwMode="auto">
              <a:xfrm>
                <a:off x="1214350" y="3268294"/>
                <a:ext cx="384337" cy="18732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136" name="Freeform 10"/>
              <p:cNvSpPr>
                <a:spLocks/>
              </p:cNvSpPr>
              <p:nvPr/>
            </p:nvSpPr>
            <p:spPr bwMode="auto">
              <a:xfrm>
                <a:off x="154278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grpSp>
      </p:grpSp>
      <p:grpSp>
        <p:nvGrpSpPr>
          <p:cNvPr id="167" name="data icon"/>
          <p:cNvGrpSpPr/>
          <p:nvPr/>
        </p:nvGrpSpPr>
        <p:grpSpPr>
          <a:xfrm>
            <a:off x="1348510" y="3533642"/>
            <a:ext cx="601275" cy="601275"/>
            <a:chOff x="198951" y="5530831"/>
            <a:chExt cx="891295" cy="891295"/>
          </a:xfrm>
        </p:grpSpPr>
        <p:sp>
          <p:nvSpPr>
            <p:cNvPr id="175" name="Oval 174"/>
            <p:cNvSpPr/>
            <p:nvPr/>
          </p:nvSpPr>
          <p:spPr bwMode="auto">
            <a:xfrm>
              <a:off x="198951" y="5530831"/>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6" name="Group 175"/>
            <p:cNvGrpSpPr/>
            <p:nvPr/>
          </p:nvGrpSpPr>
          <p:grpSpPr>
            <a:xfrm>
              <a:off x="476195" y="5758998"/>
              <a:ext cx="346766" cy="459370"/>
              <a:chOff x="7063209" y="2163774"/>
              <a:chExt cx="658103" cy="834116"/>
            </a:xfrm>
          </p:grpSpPr>
          <p:sp>
            <p:nvSpPr>
              <p:cNvPr id="177"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78"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79" name="Rectangle 31"/>
              <p:cNvSpPr>
                <a:spLocks noChangeArrowheads="1"/>
              </p:cNvSpPr>
              <p:nvPr/>
            </p:nvSpPr>
            <p:spPr bwMode="auto">
              <a:xfrm>
                <a:off x="7155849" y="2376905"/>
                <a:ext cx="102229" cy="243795"/>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0" name="Rectangle 32"/>
              <p:cNvSpPr>
                <a:spLocks noChangeArrowheads="1"/>
              </p:cNvSpPr>
              <p:nvPr/>
            </p:nvSpPr>
            <p:spPr bwMode="auto">
              <a:xfrm>
                <a:off x="7312388" y="2448970"/>
                <a:ext cx="76671" cy="171731"/>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1" name="Rectangle 33"/>
              <p:cNvSpPr>
                <a:spLocks noChangeArrowheads="1"/>
              </p:cNvSpPr>
              <p:nvPr/>
            </p:nvSpPr>
            <p:spPr bwMode="auto">
              <a:xfrm>
                <a:off x="7441772" y="2501103"/>
                <a:ext cx="65491" cy="119599"/>
              </a:xfrm>
              <a:prstGeom prst="rect">
                <a:avLst/>
              </a:pr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2"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3" name="Line 35"/>
              <p:cNvSpPr>
                <a:spLocks noChangeShapeType="1"/>
              </p:cNvSpPr>
              <p:nvPr/>
            </p:nvSpPr>
            <p:spPr bwMode="auto">
              <a:xfrm flipH="1">
                <a:off x="715584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4" name="Line 36"/>
              <p:cNvSpPr>
                <a:spLocks noChangeShapeType="1"/>
              </p:cNvSpPr>
              <p:nvPr/>
            </p:nvSpPr>
            <p:spPr bwMode="auto">
              <a:xfrm flipH="1">
                <a:off x="7155849" y="2800098"/>
                <a:ext cx="132579"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5" name="Line 37"/>
              <p:cNvSpPr>
                <a:spLocks noChangeShapeType="1"/>
              </p:cNvSpPr>
              <p:nvPr/>
            </p:nvSpPr>
            <p:spPr bwMode="auto">
              <a:xfrm flipH="1">
                <a:off x="715584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6" name="Line 38"/>
              <p:cNvSpPr>
                <a:spLocks noChangeShapeType="1"/>
              </p:cNvSpPr>
              <p:nvPr/>
            </p:nvSpPr>
            <p:spPr bwMode="auto">
              <a:xfrm flipH="1">
                <a:off x="7449759" y="2709631"/>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7" name="Line 39"/>
              <p:cNvSpPr>
                <a:spLocks noChangeShapeType="1"/>
              </p:cNvSpPr>
              <p:nvPr/>
            </p:nvSpPr>
            <p:spPr bwMode="auto">
              <a:xfrm flipH="1">
                <a:off x="7449759" y="2800098"/>
                <a:ext cx="134177"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sp>
            <p:nvSpPr>
              <p:cNvPr id="188" name="Line 40"/>
              <p:cNvSpPr>
                <a:spLocks noChangeShapeType="1"/>
              </p:cNvSpPr>
              <p:nvPr/>
            </p:nvSpPr>
            <p:spPr bwMode="auto">
              <a:xfrm flipH="1">
                <a:off x="7449759" y="2884430"/>
                <a:ext cx="175708" cy="0"/>
              </a:xfrm>
              <a:prstGeom prst="line">
                <a:avLst/>
              </a:prstGeom>
              <a:noFill/>
              <a:ln w="12700" cap="flat">
                <a:solidFill>
                  <a:srgbClr val="4B4B4B"/>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solidFill>
                    <a:srgbClr val="505050"/>
                  </a:solidFill>
                  <a:latin typeface="Segoe UI"/>
                </a:endParaRPr>
              </a:p>
            </p:txBody>
          </p:sp>
        </p:grpSp>
      </p:grpSp>
      <p:grpSp>
        <p:nvGrpSpPr>
          <p:cNvPr id="189" name="app icon"/>
          <p:cNvGrpSpPr/>
          <p:nvPr/>
        </p:nvGrpSpPr>
        <p:grpSpPr>
          <a:xfrm>
            <a:off x="316640" y="3097844"/>
            <a:ext cx="601275" cy="601275"/>
            <a:chOff x="212387" y="4377392"/>
            <a:chExt cx="891295" cy="891295"/>
          </a:xfrm>
        </p:grpSpPr>
        <p:sp>
          <p:nvSpPr>
            <p:cNvPr id="190" name="Oval 189"/>
            <p:cNvSpPr/>
            <p:nvPr/>
          </p:nvSpPr>
          <p:spPr bwMode="auto">
            <a:xfrm>
              <a:off x="212387" y="4377392"/>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1" name="Group 190"/>
            <p:cNvGrpSpPr/>
            <p:nvPr/>
          </p:nvGrpSpPr>
          <p:grpSpPr>
            <a:xfrm>
              <a:off x="440093" y="4621949"/>
              <a:ext cx="420968" cy="414938"/>
              <a:chOff x="9168011" y="5170684"/>
              <a:chExt cx="665163" cy="655637"/>
            </a:xfrm>
          </p:grpSpPr>
          <p:sp>
            <p:nvSpPr>
              <p:cNvPr id="192" name="Freeform 44"/>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4B4B4B"/>
              </a:solid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193" name="Freeform 45"/>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194"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195"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grpSp>
      </p:grpSp>
      <p:grpSp>
        <p:nvGrpSpPr>
          <p:cNvPr id="196" name="app icon"/>
          <p:cNvGrpSpPr/>
          <p:nvPr/>
        </p:nvGrpSpPr>
        <p:grpSpPr>
          <a:xfrm>
            <a:off x="4340656" y="1431683"/>
            <a:ext cx="601275" cy="601275"/>
            <a:chOff x="212387" y="4377392"/>
            <a:chExt cx="891295" cy="891295"/>
          </a:xfrm>
        </p:grpSpPr>
        <p:sp>
          <p:nvSpPr>
            <p:cNvPr id="197" name="Oval 196"/>
            <p:cNvSpPr/>
            <p:nvPr/>
          </p:nvSpPr>
          <p:spPr bwMode="auto">
            <a:xfrm>
              <a:off x="212387" y="4377392"/>
              <a:ext cx="891295" cy="891295"/>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8" name="Group 197"/>
            <p:cNvGrpSpPr/>
            <p:nvPr/>
          </p:nvGrpSpPr>
          <p:grpSpPr>
            <a:xfrm>
              <a:off x="440093" y="4621949"/>
              <a:ext cx="420968" cy="414938"/>
              <a:chOff x="9168011" y="5170684"/>
              <a:chExt cx="665163" cy="655637"/>
            </a:xfrm>
          </p:grpSpPr>
          <p:sp>
            <p:nvSpPr>
              <p:cNvPr id="199" name="Freeform 44"/>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4B4B4B"/>
              </a:solid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0" name="Freeform 45"/>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1"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2700" cap="flat">
                <a:solidFill>
                  <a:srgbClr val="4B4B4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sp>
            <p:nvSpPr>
              <p:cNvPr id="202"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2700" cap="flat">
                <a:solidFill>
                  <a:srgbClr val="4B4B4B"/>
                </a:solidFill>
                <a:prstDash val="solid"/>
                <a:miter lim="800000"/>
                <a:headEnd/>
                <a:tailEnd/>
              </a:ln>
            </p:spPr>
            <p:txBody>
              <a:bodyPr vert="horz" wrap="square" lIns="68570" tIns="34285" rIns="68570" bIns="34285" numCol="1" anchor="t" anchorCtr="0" compatLnSpc="1">
                <a:prstTxWarp prst="textNoShape">
                  <a:avLst/>
                </a:prstTxWarp>
              </a:bodyPr>
              <a:lstStyle/>
              <a:p>
                <a:pPr algn="ctr" defTabSz="685669">
                  <a:defRPr/>
                </a:pPr>
                <a:endParaRPr lang="en-US" sz="1350" b="1" dirty="0">
                  <a:ln w="12700">
                    <a:solidFill>
                      <a:srgbClr val="505050"/>
                    </a:solidFill>
                  </a:ln>
                  <a:solidFill>
                    <a:srgbClr val="002050"/>
                  </a:solidFill>
                  <a:latin typeface="Segoe UI"/>
                </a:endParaRPr>
              </a:p>
            </p:txBody>
          </p:sp>
        </p:grpSp>
      </p:grpSp>
      <p:grpSp>
        <p:nvGrpSpPr>
          <p:cNvPr id="219" name="Group 218"/>
          <p:cNvGrpSpPr/>
          <p:nvPr/>
        </p:nvGrpSpPr>
        <p:grpSpPr>
          <a:xfrm>
            <a:off x="3874936" y="2475950"/>
            <a:ext cx="601764" cy="601764"/>
            <a:chOff x="7698762" y="2205720"/>
            <a:chExt cx="802466" cy="802466"/>
          </a:xfrm>
        </p:grpSpPr>
        <p:sp>
          <p:nvSpPr>
            <p:cNvPr id="220" name="Oval 219"/>
            <p:cNvSpPr/>
            <p:nvPr/>
          </p:nvSpPr>
          <p:spPr bwMode="auto">
            <a:xfrm>
              <a:off x="7698762" y="2205720"/>
              <a:ext cx="802466" cy="802466"/>
            </a:xfrm>
            <a:prstGeom prst="ellipse">
              <a:avLst/>
            </a:prstGeom>
            <a:solidFill>
              <a:schemeClr val="bg1">
                <a:lumMod val="75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404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21" name="Group 220"/>
            <p:cNvGrpSpPr/>
            <p:nvPr/>
          </p:nvGrpSpPr>
          <p:grpSpPr>
            <a:xfrm>
              <a:off x="7869696" y="2425433"/>
              <a:ext cx="446908" cy="366754"/>
              <a:chOff x="997724" y="2784661"/>
              <a:chExt cx="817590" cy="670956"/>
            </a:xfrm>
          </p:grpSpPr>
          <p:sp>
            <p:nvSpPr>
              <p:cNvPr id="222" name="Oval 5"/>
              <p:cNvSpPr>
                <a:spLocks noChangeArrowheads="1"/>
              </p:cNvSpPr>
              <p:nvPr/>
            </p:nvSpPr>
            <p:spPr bwMode="auto">
              <a:xfrm>
                <a:off x="102567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23" name="Oval 6"/>
              <p:cNvSpPr>
                <a:spLocks noChangeArrowheads="1"/>
              </p:cNvSpPr>
              <p:nvPr/>
            </p:nvSpPr>
            <p:spPr bwMode="auto">
              <a:xfrm>
                <a:off x="1570736" y="2784661"/>
                <a:ext cx="216626" cy="214570"/>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24" name="Freeform 7"/>
              <p:cNvSpPr>
                <a:spLocks/>
              </p:cNvSpPr>
              <p:nvPr/>
            </p:nvSpPr>
            <p:spPr bwMode="auto">
              <a:xfrm>
                <a:off x="99772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25" name="Oval 8"/>
              <p:cNvSpPr>
                <a:spLocks noChangeArrowheads="1"/>
              </p:cNvSpPr>
              <p:nvPr/>
            </p:nvSpPr>
            <p:spPr bwMode="auto">
              <a:xfrm>
                <a:off x="1270254" y="2999231"/>
                <a:ext cx="272530" cy="269064"/>
              </a:xfrm>
              <a:prstGeom prst="ellipse">
                <a:avLst/>
              </a:pr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26" name="Freeform 9"/>
              <p:cNvSpPr>
                <a:spLocks/>
              </p:cNvSpPr>
              <p:nvPr/>
            </p:nvSpPr>
            <p:spPr bwMode="auto">
              <a:xfrm>
                <a:off x="1214350" y="3268294"/>
                <a:ext cx="384337" cy="18732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sp>
            <p:nvSpPr>
              <p:cNvPr id="227" name="Freeform 10"/>
              <p:cNvSpPr>
                <a:spLocks/>
              </p:cNvSpPr>
              <p:nvPr/>
            </p:nvSpPr>
            <p:spPr bwMode="auto">
              <a:xfrm>
                <a:off x="1542784" y="2999231"/>
                <a:ext cx="272530" cy="132829"/>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rgbClr val="4B4B4B"/>
                </a:solidFill>
                <a:prstDash val="solid"/>
                <a:miter lim="800000"/>
                <a:headEnd/>
                <a:tailEnd/>
              </a:ln>
              <a:extLst/>
            </p:spPr>
            <p:txBody>
              <a:bodyPr vert="horz" wrap="square" lIns="68570" tIns="34285" rIns="68570" bIns="34285" numCol="1" anchor="t" anchorCtr="0" compatLnSpc="1">
                <a:prstTxWarp prst="textNoShape">
                  <a:avLst/>
                </a:prstTxWarp>
              </a:bodyPr>
              <a:lstStyle/>
              <a:p>
                <a:pPr algn="ctr" defTabSz="685669">
                  <a:defRPr/>
                </a:pPr>
                <a:endParaRPr lang="en-US" sz="1350" dirty="0">
                  <a:solidFill>
                    <a:srgbClr val="505050"/>
                  </a:solidFill>
                  <a:latin typeface="Segoe UI"/>
                </a:endParaRPr>
              </a:p>
            </p:txBody>
          </p:sp>
        </p:grpSp>
      </p:grpSp>
      <p:grpSp>
        <p:nvGrpSpPr>
          <p:cNvPr id="5" name="Cloud 8"/>
          <p:cNvGrpSpPr/>
          <p:nvPr/>
        </p:nvGrpSpPr>
        <p:grpSpPr>
          <a:xfrm>
            <a:off x="7926408" y="1681010"/>
            <a:ext cx="741593" cy="449564"/>
            <a:chOff x="10559830" y="1956596"/>
            <a:chExt cx="988930" cy="599503"/>
          </a:xfrm>
        </p:grpSpPr>
        <p:sp>
          <p:nvSpPr>
            <p:cNvPr id="240" name="Freeform 5"/>
            <p:cNvSpPr>
              <a:spLocks/>
            </p:cNvSpPr>
            <p:nvPr/>
          </p:nvSpPr>
          <p:spPr bwMode="auto">
            <a:xfrm>
              <a:off x="10559830" y="1956596"/>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46" name="Picture 34"/>
            <p:cNvPicPr>
              <a:picLocks noChangeAspect="1" noChangeArrowheads="1"/>
            </p:cNvPicPr>
            <p:nvPr/>
          </p:nvPicPr>
          <p:blipFill>
            <a:blip r:embed="rId3"/>
            <a:stretch>
              <a:fillRect/>
            </a:stretch>
          </p:blipFill>
          <p:spPr bwMode="auto">
            <a:xfrm>
              <a:off x="10825695" y="2025019"/>
              <a:ext cx="457200" cy="457200"/>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4" name="Cloud 7"/>
          <p:cNvGrpSpPr/>
          <p:nvPr/>
        </p:nvGrpSpPr>
        <p:grpSpPr>
          <a:xfrm>
            <a:off x="5607325" y="1260965"/>
            <a:ext cx="741593" cy="449564"/>
            <a:chOff x="6849984" y="1708560"/>
            <a:chExt cx="988930" cy="599503"/>
          </a:xfrm>
        </p:grpSpPr>
        <p:sp>
          <p:nvSpPr>
            <p:cNvPr id="242" name="Freeform 5"/>
            <p:cNvSpPr>
              <a:spLocks/>
            </p:cNvSpPr>
            <p:nvPr/>
          </p:nvSpPr>
          <p:spPr bwMode="auto">
            <a:xfrm>
              <a:off x="6849984" y="1708560"/>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48" name="Picture 247"/>
            <p:cNvPicPr>
              <a:picLocks noChangeAspect="1" noChangeArrowheads="1"/>
            </p:cNvPicPr>
            <p:nvPr/>
          </p:nvPicPr>
          <p:blipFill>
            <a:blip r:embed="rId4"/>
            <a:stretch>
              <a:fillRect/>
            </a:stretch>
          </p:blipFill>
          <p:spPr bwMode="auto">
            <a:xfrm>
              <a:off x="7121412" y="1751877"/>
              <a:ext cx="457200" cy="457200"/>
            </a:xfrm>
            <a:prstGeom prst="ellipse">
              <a:avLst/>
            </a:prstGeom>
            <a:extLst>
              <a:ext uri="{909E8E84-426E-40DD-AFC4-6F175D3DCCD1}">
                <a14:hiddenFill xmlns:a14="http://schemas.microsoft.com/office/drawing/2010/main">
                  <a:solidFill>
                    <a:srgbClr val="FFFFFF"/>
                  </a:solidFill>
                </a14:hiddenFill>
              </a:ext>
            </a:extLst>
          </p:spPr>
        </p:pic>
      </p:grpSp>
      <p:grpSp>
        <p:nvGrpSpPr>
          <p:cNvPr id="3" name="Cloud 6"/>
          <p:cNvGrpSpPr/>
          <p:nvPr/>
        </p:nvGrpSpPr>
        <p:grpSpPr>
          <a:xfrm>
            <a:off x="1734217" y="1604122"/>
            <a:ext cx="741593" cy="449564"/>
            <a:chOff x="2044670" y="2055314"/>
            <a:chExt cx="988930" cy="599503"/>
          </a:xfrm>
        </p:grpSpPr>
        <p:sp>
          <p:nvSpPr>
            <p:cNvPr id="244" name="Freeform 5"/>
            <p:cNvSpPr>
              <a:spLocks/>
            </p:cNvSpPr>
            <p:nvPr/>
          </p:nvSpPr>
          <p:spPr bwMode="auto">
            <a:xfrm>
              <a:off x="2044670" y="2055314"/>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sp>
          <p:nvSpPr>
            <p:cNvPr id="346" name="Isosceles Triangle 345">
              <a:extLst>
                <a:ext uri="{FF2B5EF4-FFF2-40B4-BE49-F238E27FC236}">
                  <a16:creationId xmlns:a16="http://schemas.microsoft.com/office/drawing/2014/main" id="{2A910951-5E0A-438F-A680-A582D66644CB}"/>
                </a:ext>
              </a:extLst>
            </p:cNvPr>
            <p:cNvSpPr>
              <a:spLocks noChangeAspect="1"/>
            </p:cNvSpPr>
            <p:nvPr/>
          </p:nvSpPr>
          <p:spPr bwMode="auto">
            <a:xfrm>
              <a:off x="2317215" y="2140020"/>
              <a:ext cx="466710" cy="402336"/>
            </a:xfrm>
            <a:prstGeom prst="triangle">
              <a:avLst/>
            </a:prstGeom>
            <a:solidFill>
              <a:schemeClr val="bg1"/>
            </a:solidFill>
            <a:ln w="152400" cap="flat" cmpd="sng" algn="ctr">
              <a:no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5" name="Freeform: Shape 244"/>
            <p:cNvSpPr>
              <a:spLocks noChangeAspect="1"/>
            </p:cNvSpPr>
            <p:nvPr/>
          </p:nvSpPr>
          <p:spPr bwMode="auto">
            <a:xfrm>
              <a:off x="2317215" y="2140832"/>
              <a:ext cx="466710" cy="402336"/>
            </a:xfrm>
            <a:custGeom>
              <a:avLst/>
              <a:gdLst>
                <a:gd name="connsiteX0" fmla="*/ 3585965 w 7177436"/>
                <a:gd name="connsiteY0" fmla="*/ 4180339 h 6187444"/>
                <a:gd name="connsiteX1" fmla="*/ 3209692 w 7177436"/>
                <a:gd name="connsiteY1" fmla="*/ 4556612 h 6187444"/>
                <a:gd name="connsiteX2" fmla="*/ 3585965 w 7177436"/>
                <a:gd name="connsiteY2" fmla="*/ 4932885 h 6187444"/>
                <a:gd name="connsiteX3" fmla="*/ 3962238 w 7177436"/>
                <a:gd name="connsiteY3" fmla="*/ 4556612 h 6187444"/>
                <a:gd name="connsiteX4" fmla="*/ 3585965 w 7177436"/>
                <a:gd name="connsiteY4" fmla="*/ 4180339 h 6187444"/>
                <a:gd name="connsiteX5" fmla="*/ 4566363 w 7177436"/>
                <a:gd name="connsiteY5" fmla="*/ 3386311 h 6187444"/>
                <a:gd name="connsiteX6" fmla="*/ 4274662 w 7177436"/>
                <a:gd name="connsiteY6" fmla="*/ 3678012 h 6187444"/>
                <a:gd name="connsiteX7" fmla="*/ 4566363 w 7177436"/>
                <a:gd name="connsiteY7" fmla="*/ 3969713 h 6187444"/>
                <a:gd name="connsiteX8" fmla="*/ 4858064 w 7177436"/>
                <a:gd name="connsiteY8" fmla="*/ 3678012 h 6187444"/>
                <a:gd name="connsiteX9" fmla="*/ 4566363 w 7177436"/>
                <a:gd name="connsiteY9" fmla="*/ 3386311 h 6187444"/>
                <a:gd name="connsiteX10" fmla="*/ 2611073 w 7177436"/>
                <a:gd name="connsiteY10" fmla="*/ 3386164 h 6187444"/>
                <a:gd name="connsiteX11" fmla="*/ 2319225 w 7177436"/>
                <a:gd name="connsiteY11" fmla="*/ 3678012 h 6187444"/>
                <a:gd name="connsiteX12" fmla="*/ 2611073 w 7177436"/>
                <a:gd name="connsiteY12" fmla="*/ 3969860 h 6187444"/>
                <a:gd name="connsiteX13" fmla="*/ 2902921 w 7177436"/>
                <a:gd name="connsiteY13" fmla="*/ 3678012 h 6187444"/>
                <a:gd name="connsiteX14" fmla="*/ 2611073 w 7177436"/>
                <a:gd name="connsiteY14" fmla="*/ 3386164 h 6187444"/>
                <a:gd name="connsiteX15" fmla="*/ 2611073 w 7177436"/>
                <a:gd name="connsiteY15" fmla="*/ 3188400 h 6187444"/>
                <a:gd name="connsiteX16" fmla="*/ 3100685 w 7177436"/>
                <a:gd name="connsiteY16" fmla="*/ 3678012 h 6187444"/>
                <a:gd name="connsiteX17" fmla="*/ 2957281 w 7177436"/>
                <a:gd name="connsiteY17" fmla="*/ 4024220 h 6187444"/>
                <a:gd name="connsiteX18" fmla="*/ 2911722 w 7177436"/>
                <a:gd name="connsiteY18" fmla="*/ 4061809 h 6187444"/>
                <a:gd name="connsiteX19" fmla="*/ 3002153 w 7177436"/>
                <a:gd name="connsiteY19" fmla="*/ 4126074 h 6187444"/>
                <a:gd name="connsiteX20" fmla="*/ 3093376 w 7177436"/>
                <a:gd name="connsiteY20" fmla="*/ 4231413 h 6187444"/>
                <a:gd name="connsiteX21" fmla="*/ 3098519 w 7177436"/>
                <a:gd name="connsiteY21" fmla="*/ 4240889 h 6187444"/>
                <a:gd name="connsiteX22" fmla="*/ 3103663 w 7177436"/>
                <a:gd name="connsiteY22" fmla="*/ 4231413 h 6187444"/>
                <a:gd name="connsiteX23" fmla="*/ 3585965 w 7177436"/>
                <a:gd name="connsiteY23" fmla="*/ 3974975 h 6187444"/>
                <a:gd name="connsiteX24" fmla="*/ 4068268 w 7177436"/>
                <a:gd name="connsiteY24" fmla="*/ 4231413 h 6187444"/>
                <a:gd name="connsiteX25" fmla="*/ 4076164 w 7177436"/>
                <a:gd name="connsiteY25" fmla="*/ 4245961 h 6187444"/>
                <a:gd name="connsiteX26" fmla="*/ 4084061 w 7177436"/>
                <a:gd name="connsiteY26" fmla="*/ 4231413 h 6187444"/>
                <a:gd name="connsiteX27" fmla="*/ 4241165 w 7177436"/>
                <a:gd name="connsiteY27" fmla="*/ 4074309 h 6187444"/>
                <a:gd name="connsiteX28" fmla="*/ 4265111 w 7177436"/>
                <a:gd name="connsiteY28" fmla="*/ 4061312 h 6187444"/>
                <a:gd name="connsiteX29" fmla="*/ 4220155 w 7177436"/>
                <a:gd name="connsiteY29" fmla="*/ 4024220 h 6187444"/>
                <a:gd name="connsiteX30" fmla="*/ 4076751 w 7177436"/>
                <a:gd name="connsiteY30" fmla="*/ 3678012 h 6187444"/>
                <a:gd name="connsiteX31" fmla="*/ 4566363 w 7177436"/>
                <a:gd name="connsiteY31" fmla="*/ 3188400 h 6187444"/>
                <a:gd name="connsiteX32" fmla="*/ 5055975 w 7177436"/>
                <a:gd name="connsiteY32" fmla="*/ 3678012 h 6187444"/>
                <a:gd name="connsiteX33" fmla="*/ 4912571 w 7177436"/>
                <a:gd name="connsiteY33" fmla="*/ 4024220 h 6187444"/>
                <a:gd name="connsiteX34" fmla="*/ 4867615 w 7177436"/>
                <a:gd name="connsiteY34" fmla="*/ 4061312 h 6187444"/>
                <a:gd name="connsiteX35" fmla="*/ 4891562 w 7177436"/>
                <a:gd name="connsiteY35" fmla="*/ 4074309 h 6187444"/>
                <a:gd name="connsiteX36" fmla="*/ 5148000 w 7177436"/>
                <a:gd name="connsiteY36" fmla="*/ 4556612 h 6187444"/>
                <a:gd name="connsiteX37" fmla="*/ 5146625 w 7177436"/>
                <a:gd name="connsiteY37" fmla="*/ 4570249 h 6187444"/>
                <a:gd name="connsiteX38" fmla="*/ 4958600 w 7177436"/>
                <a:gd name="connsiteY38" fmla="*/ 4570249 h 6187444"/>
                <a:gd name="connsiteX39" fmla="*/ 4961353 w 7177436"/>
                <a:gd name="connsiteY39" fmla="*/ 4556612 h 6187444"/>
                <a:gd name="connsiteX40" fmla="*/ 4645968 w 7177436"/>
                <a:gd name="connsiteY40" fmla="*/ 4169647 h 6187444"/>
                <a:gd name="connsiteX41" fmla="*/ 4596132 w 7177436"/>
                <a:gd name="connsiteY41" fmla="*/ 4164623 h 6187444"/>
                <a:gd name="connsiteX42" fmla="*/ 4566363 w 7177436"/>
                <a:gd name="connsiteY42" fmla="*/ 4167624 h 6187444"/>
                <a:gd name="connsiteX43" fmla="*/ 4536594 w 7177436"/>
                <a:gd name="connsiteY43" fmla="*/ 4164623 h 6187444"/>
                <a:gd name="connsiteX44" fmla="*/ 4486759 w 7177436"/>
                <a:gd name="connsiteY44" fmla="*/ 4169647 h 6187444"/>
                <a:gd name="connsiteX45" fmla="*/ 4171373 w 7177436"/>
                <a:gd name="connsiteY45" fmla="*/ 4556612 h 6187444"/>
                <a:gd name="connsiteX46" fmla="*/ 4174126 w 7177436"/>
                <a:gd name="connsiteY46" fmla="*/ 4570249 h 6187444"/>
                <a:gd name="connsiteX47" fmla="*/ 4166742 w 7177436"/>
                <a:gd name="connsiteY47" fmla="*/ 4570249 h 6187444"/>
                <a:gd name="connsiteX48" fmla="*/ 4162929 w 7177436"/>
                <a:gd name="connsiteY48" fmla="*/ 4630691 h 6187444"/>
                <a:gd name="connsiteX49" fmla="*/ 3911164 w 7177436"/>
                <a:gd name="connsiteY49" fmla="*/ 5038915 h 6187444"/>
                <a:gd name="connsiteX50" fmla="*/ 3906556 w 7177436"/>
                <a:gd name="connsiteY50" fmla="*/ 5041416 h 6187444"/>
                <a:gd name="connsiteX51" fmla="*/ 3975245 w 7177436"/>
                <a:gd name="connsiteY51" fmla="*/ 5074305 h 6187444"/>
                <a:gd name="connsiteX52" fmla="*/ 4352143 w 7177436"/>
                <a:gd name="connsiteY52" fmla="*/ 5608871 h 6187444"/>
                <a:gd name="connsiteX53" fmla="*/ 4365798 w 7177436"/>
                <a:gd name="connsiteY53" fmla="*/ 5747903 h 6187444"/>
                <a:gd name="connsiteX54" fmla="*/ 4173601 w 7177436"/>
                <a:gd name="connsiteY54" fmla="*/ 5747903 h 6187444"/>
                <a:gd name="connsiteX55" fmla="*/ 4163832 w 7177436"/>
                <a:gd name="connsiteY55" fmla="*/ 5647609 h 6187444"/>
                <a:gd name="connsiteX56" fmla="*/ 3585966 w 7177436"/>
                <a:gd name="connsiteY56" fmla="*/ 5160175 h 6187444"/>
                <a:gd name="connsiteX57" fmla="*/ 3008101 w 7177436"/>
                <a:gd name="connsiteY57" fmla="*/ 5647609 h 6187444"/>
                <a:gd name="connsiteX58" fmla="*/ 2998332 w 7177436"/>
                <a:gd name="connsiteY58" fmla="*/ 5747903 h 6187444"/>
                <a:gd name="connsiteX59" fmla="*/ 2806135 w 7177436"/>
                <a:gd name="connsiteY59" fmla="*/ 5747903 h 6187444"/>
                <a:gd name="connsiteX60" fmla="*/ 2819790 w 7177436"/>
                <a:gd name="connsiteY60" fmla="*/ 5608871 h 6187444"/>
                <a:gd name="connsiteX61" fmla="*/ 3196688 w 7177436"/>
                <a:gd name="connsiteY61" fmla="*/ 5074305 h 6187444"/>
                <a:gd name="connsiteX62" fmla="*/ 3265375 w 7177436"/>
                <a:gd name="connsiteY62" fmla="*/ 5041416 h 6187444"/>
                <a:gd name="connsiteX63" fmla="*/ 3260767 w 7177436"/>
                <a:gd name="connsiteY63" fmla="*/ 5038915 h 6187444"/>
                <a:gd name="connsiteX64" fmla="*/ 3022640 w 7177436"/>
                <a:gd name="connsiteY64" fmla="*/ 4701972 h 6187444"/>
                <a:gd name="connsiteX65" fmla="*/ 3006046 w 7177436"/>
                <a:gd name="connsiteY65" fmla="*/ 4570249 h 6187444"/>
                <a:gd name="connsiteX66" fmla="*/ 3002751 w 7177436"/>
                <a:gd name="connsiteY66" fmla="*/ 4570249 h 6187444"/>
                <a:gd name="connsiteX67" fmla="*/ 3004780 w 7177436"/>
                <a:gd name="connsiteY67" fmla="*/ 4560199 h 6187444"/>
                <a:gd name="connsiteX68" fmla="*/ 3004328 w 7177436"/>
                <a:gd name="connsiteY68" fmla="*/ 4556612 h 6187444"/>
                <a:gd name="connsiteX69" fmla="*/ 3004916 w 7177436"/>
                <a:gd name="connsiteY69" fmla="*/ 4550779 h 6187444"/>
                <a:gd name="connsiteX70" fmla="*/ 2997491 w 7177436"/>
                <a:gd name="connsiteY70" fmla="*/ 4477120 h 6187444"/>
                <a:gd name="connsiteX71" fmla="*/ 2680894 w 7177436"/>
                <a:gd name="connsiteY71" fmla="*/ 4168341 h 6187444"/>
                <a:gd name="connsiteX72" fmla="*/ 2639865 w 7177436"/>
                <a:gd name="connsiteY72" fmla="*/ 4164721 h 6187444"/>
                <a:gd name="connsiteX73" fmla="*/ 2611073 w 7177436"/>
                <a:gd name="connsiteY73" fmla="*/ 4167624 h 6187444"/>
                <a:gd name="connsiteX74" fmla="*/ 2584076 w 7177436"/>
                <a:gd name="connsiteY74" fmla="*/ 4164902 h 6187444"/>
                <a:gd name="connsiteX75" fmla="*/ 2531581 w 7177436"/>
                <a:gd name="connsiteY75" fmla="*/ 4170194 h 6187444"/>
                <a:gd name="connsiteX76" fmla="*/ 2216642 w 7177436"/>
                <a:gd name="connsiteY76" fmla="*/ 4556612 h 6187444"/>
                <a:gd name="connsiteX77" fmla="*/ 2219396 w 7177436"/>
                <a:gd name="connsiteY77" fmla="*/ 4570249 h 6187444"/>
                <a:gd name="connsiteX78" fmla="*/ 2030811 w 7177436"/>
                <a:gd name="connsiteY78" fmla="*/ 4570249 h 6187444"/>
                <a:gd name="connsiteX79" fmla="*/ 2029436 w 7177436"/>
                <a:gd name="connsiteY79" fmla="*/ 4556612 h 6187444"/>
                <a:gd name="connsiteX80" fmla="*/ 2285874 w 7177436"/>
                <a:gd name="connsiteY80" fmla="*/ 4074309 h 6187444"/>
                <a:gd name="connsiteX81" fmla="*/ 2309821 w 7177436"/>
                <a:gd name="connsiteY81" fmla="*/ 4061312 h 6187444"/>
                <a:gd name="connsiteX82" fmla="*/ 2264865 w 7177436"/>
                <a:gd name="connsiteY82" fmla="*/ 4024220 h 6187444"/>
                <a:gd name="connsiteX83" fmla="*/ 2121461 w 7177436"/>
                <a:gd name="connsiteY83" fmla="*/ 3678012 h 6187444"/>
                <a:gd name="connsiteX84" fmla="*/ 2611073 w 7177436"/>
                <a:gd name="connsiteY84" fmla="*/ 3188400 h 6187444"/>
                <a:gd name="connsiteX85" fmla="*/ 3588718 w 7177436"/>
                <a:gd name="connsiteY85" fmla="*/ 267928 h 6187444"/>
                <a:gd name="connsiteX86" fmla="*/ 234386 w 7177436"/>
                <a:gd name="connsiteY86" fmla="*/ 6051259 h 6187444"/>
                <a:gd name="connsiteX87" fmla="*/ 6943050 w 7177436"/>
                <a:gd name="connsiteY87" fmla="*/ 6051259 h 6187444"/>
                <a:gd name="connsiteX88" fmla="*/ 3588718 w 7177436"/>
                <a:gd name="connsiteY88" fmla="*/ 0 h 6187444"/>
                <a:gd name="connsiteX89" fmla="*/ 7177436 w 7177436"/>
                <a:gd name="connsiteY89" fmla="*/ 6187444 h 6187444"/>
                <a:gd name="connsiteX90" fmla="*/ 0 w 7177436"/>
                <a:gd name="connsiteY90" fmla="*/ 6187444 h 61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177436" h="6187444">
                  <a:moveTo>
                    <a:pt x="3585965" y="4180339"/>
                  </a:moveTo>
                  <a:cubicBezTo>
                    <a:pt x="3378155" y="4180339"/>
                    <a:pt x="3209692" y="4348802"/>
                    <a:pt x="3209692" y="4556612"/>
                  </a:cubicBezTo>
                  <a:cubicBezTo>
                    <a:pt x="3209692" y="4764422"/>
                    <a:pt x="3378155" y="4932885"/>
                    <a:pt x="3585965" y="4932885"/>
                  </a:cubicBezTo>
                  <a:cubicBezTo>
                    <a:pt x="3793775" y="4932885"/>
                    <a:pt x="3962238" y="4764422"/>
                    <a:pt x="3962238" y="4556612"/>
                  </a:cubicBezTo>
                  <a:cubicBezTo>
                    <a:pt x="3962238" y="4348802"/>
                    <a:pt x="3793775" y="4180339"/>
                    <a:pt x="3585965" y="4180339"/>
                  </a:cubicBezTo>
                  <a:close/>
                  <a:moveTo>
                    <a:pt x="4566363" y="3386311"/>
                  </a:moveTo>
                  <a:cubicBezTo>
                    <a:pt x="4405261" y="3386311"/>
                    <a:pt x="4274662" y="3516910"/>
                    <a:pt x="4274662" y="3678012"/>
                  </a:cubicBezTo>
                  <a:cubicBezTo>
                    <a:pt x="4274662" y="3839114"/>
                    <a:pt x="4405261" y="3969713"/>
                    <a:pt x="4566363" y="3969713"/>
                  </a:cubicBezTo>
                  <a:cubicBezTo>
                    <a:pt x="4727465" y="3969713"/>
                    <a:pt x="4858064" y="3839114"/>
                    <a:pt x="4858064" y="3678012"/>
                  </a:cubicBezTo>
                  <a:cubicBezTo>
                    <a:pt x="4858064" y="3516910"/>
                    <a:pt x="4727465" y="3386311"/>
                    <a:pt x="4566363" y="3386311"/>
                  </a:cubicBezTo>
                  <a:close/>
                  <a:moveTo>
                    <a:pt x="2611073" y="3386164"/>
                  </a:moveTo>
                  <a:cubicBezTo>
                    <a:pt x="2449890" y="3386164"/>
                    <a:pt x="2319225" y="3516829"/>
                    <a:pt x="2319225" y="3678012"/>
                  </a:cubicBezTo>
                  <a:cubicBezTo>
                    <a:pt x="2319225" y="3839195"/>
                    <a:pt x="2449890" y="3969860"/>
                    <a:pt x="2611073" y="3969860"/>
                  </a:cubicBezTo>
                  <a:cubicBezTo>
                    <a:pt x="2772256" y="3969860"/>
                    <a:pt x="2902921" y="3839195"/>
                    <a:pt x="2902921" y="3678012"/>
                  </a:cubicBezTo>
                  <a:cubicBezTo>
                    <a:pt x="2902921" y="3516829"/>
                    <a:pt x="2772256" y="3386164"/>
                    <a:pt x="2611073" y="3386164"/>
                  </a:cubicBezTo>
                  <a:close/>
                  <a:moveTo>
                    <a:pt x="2611073" y="3188400"/>
                  </a:moveTo>
                  <a:cubicBezTo>
                    <a:pt x="2881478" y="3188400"/>
                    <a:pt x="3100685" y="3407607"/>
                    <a:pt x="3100685" y="3678012"/>
                  </a:cubicBezTo>
                  <a:cubicBezTo>
                    <a:pt x="3100685" y="3813214"/>
                    <a:pt x="3045884" y="3935617"/>
                    <a:pt x="2957281" y="4024220"/>
                  </a:cubicBezTo>
                  <a:lnTo>
                    <a:pt x="2911722" y="4061809"/>
                  </a:lnTo>
                  <a:lnTo>
                    <a:pt x="3002153" y="4126074"/>
                  </a:lnTo>
                  <a:cubicBezTo>
                    <a:pt x="3036583" y="4157367"/>
                    <a:pt x="3067245" y="4192734"/>
                    <a:pt x="3093376" y="4231413"/>
                  </a:cubicBezTo>
                  <a:lnTo>
                    <a:pt x="3098519" y="4240889"/>
                  </a:lnTo>
                  <a:lnTo>
                    <a:pt x="3103663" y="4231413"/>
                  </a:lnTo>
                  <a:cubicBezTo>
                    <a:pt x="3208187" y="4076697"/>
                    <a:pt x="3385197" y="3974975"/>
                    <a:pt x="3585965" y="3974975"/>
                  </a:cubicBezTo>
                  <a:cubicBezTo>
                    <a:pt x="3786733" y="3974975"/>
                    <a:pt x="3963743" y="4076697"/>
                    <a:pt x="4068268" y="4231413"/>
                  </a:cubicBezTo>
                  <a:lnTo>
                    <a:pt x="4076164" y="4245961"/>
                  </a:lnTo>
                  <a:lnTo>
                    <a:pt x="4084061" y="4231413"/>
                  </a:lnTo>
                  <a:cubicBezTo>
                    <a:pt x="4125871" y="4169527"/>
                    <a:pt x="4179278" y="4116119"/>
                    <a:pt x="4241165" y="4074309"/>
                  </a:cubicBezTo>
                  <a:lnTo>
                    <a:pt x="4265111" y="4061312"/>
                  </a:lnTo>
                  <a:lnTo>
                    <a:pt x="4220155" y="4024220"/>
                  </a:lnTo>
                  <a:cubicBezTo>
                    <a:pt x="4131553" y="3935617"/>
                    <a:pt x="4076751" y="3813214"/>
                    <a:pt x="4076751" y="3678012"/>
                  </a:cubicBezTo>
                  <a:cubicBezTo>
                    <a:pt x="4076751" y="3407607"/>
                    <a:pt x="4295958" y="3188400"/>
                    <a:pt x="4566363" y="3188400"/>
                  </a:cubicBezTo>
                  <a:cubicBezTo>
                    <a:pt x="4836768" y="3188400"/>
                    <a:pt x="5055975" y="3407607"/>
                    <a:pt x="5055975" y="3678012"/>
                  </a:cubicBezTo>
                  <a:cubicBezTo>
                    <a:pt x="5055975" y="3813214"/>
                    <a:pt x="5001173" y="3935617"/>
                    <a:pt x="4912571" y="4024220"/>
                  </a:cubicBezTo>
                  <a:lnTo>
                    <a:pt x="4867615" y="4061312"/>
                  </a:lnTo>
                  <a:lnTo>
                    <a:pt x="4891562" y="4074309"/>
                  </a:lnTo>
                  <a:cubicBezTo>
                    <a:pt x="5046278" y="4178834"/>
                    <a:pt x="5148000" y="4355844"/>
                    <a:pt x="5148000" y="4556612"/>
                  </a:cubicBezTo>
                  <a:lnTo>
                    <a:pt x="5146625" y="4570249"/>
                  </a:lnTo>
                  <a:lnTo>
                    <a:pt x="4958600" y="4570249"/>
                  </a:lnTo>
                  <a:lnTo>
                    <a:pt x="4961353" y="4556612"/>
                  </a:lnTo>
                  <a:cubicBezTo>
                    <a:pt x="4961353" y="4365733"/>
                    <a:pt x="4825958" y="4206478"/>
                    <a:pt x="4645968" y="4169647"/>
                  </a:cubicBezTo>
                  <a:lnTo>
                    <a:pt x="4596132" y="4164623"/>
                  </a:lnTo>
                  <a:lnTo>
                    <a:pt x="4566363" y="4167624"/>
                  </a:lnTo>
                  <a:lnTo>
                    <a:pt x="4536594" y="4164623"/>
                  </a:lnTo>
                  <a:lnTo>
                    <a:pt x="4486759" y="4169647"/>
                  </a:lnTo>
                  <a:cubicBezTo>
                    <a:pt x="4306769" y="4206478"/>
                    <a:pt x="4171373" y="4365733"/>
                    <a:pt x="4171373" y="4556612"/>
                  </a:cubicBezTo>
                  <a:lnTo>
                    <a:pt x="4174126" y="4570249"/>
                  </a:lnTo>
                  <a:lnTo>
                    <a:pt x="4166742" y="4570249"/>
                  </a:lnTo>
                  <a:lnTo>
                    <a:pt x="4162929" y="4630691"/>
                  </a:lnTo>
                  <a:cubicBezTo>
                    <a:pt x="4141344" y="4800500"/>
                    <a:pt x="4046541" y="4947455"/>
                    <a:pt x="3911164" y="5038915"/>
                  </a:cubicBezTo>
                  <a:lnTo>
                    <a:pt x="3906556" y="5041416"/>
                  </a:lnTo>
                  <a:lnTo>
                    <a:pt x="3975245" y="5074305"/>
                  </a:lnTo>
                  <a:cubicBezTo>
                    <a:pt x="4166302" y="5187061"/>
                    <a:pt x="4306565" y="5380266"/>
                    <a:pt x="4352143" y="5608871"/>
                  </a:cubicBezTo>
                  <a:lnTo>
                    <a:pt x="4365798" y="5747903"/>
                  </a:lnTo>
                  <a:lnTo>
                    <a:pt x="4173601" y="5747903"/>
                  </a:lnTo>
                  <a:lnTo>
                    <a:pt x="4163832" y="5647609"/>
                  </a:lnTo>
                  <a:cubicBezTo>
                    <a:pt x="4108830" y="5369431"/>
                    <a:pt x="3871011" y="5160175"/>
                    <a:pt x="3585966" y="5160175"/>
                  </a:cubicBezTo>
                  <a:cubicBezTo>
                    <a:pt x="3300922" y="5160175"/>
                    <a:pt x="3063102" y="5369431"/>
                    <a:pt x="3008101" y="5647609"/>
                  </a:cubicBezTo>
                  <a:lnTo>
                    <a:pt x="2998332" y="5747903"/>
                  </a:lnTo>
                  <a:lnTo>
                    <a:pt x="2806135" y="5747903"/>
                  </a:lnTo>
                  <a:lnTo>
                    <a:pt x="2819790" y="5608871"/>
                  </a:lnTo>
                  <a:cubicBezTo>
                    <a:pt x="2865368" y="5380266"/>
                    <a:pt x="3005632" y="5187061"/>
                    <a:pt x="3196688" y="5074305"/>
                  </a:cubicBezTo>
                  <a:lnTo>
                    <a:pt x="3265375" y="5041416"/>
                  </a:lnTo>
                  <a:lnTo>
                    <a:pt x="3260767" y="5038915"/>
                  </a:lnTo>
                  <a:cubicBezTo>
                    <a:pt x="3144729" y="4960521"/>
                    <a:pt x="3058501" y="4841354"/>
                    <a:pt x="3022640" y="4701972"/>
                  </a:cubicBezTo>
                  <a:lnTo>
                    <a:pt x="3006046" y="4570249"/>
                  </a:lnTo>
                  <a:lnTo>
                    <a:pt x="3002751" y="4570249"/>
                  </a:lnTo>
                  <a:lnTo>
                    <a:pt x="3004780" y="4560199"/>
                  </a:lnTo>
                  <a:lnTo>
                    <a:pt x="3004328" y="4556612"/>
                  </a:lnTo>
                  <a:lnTo>
                    <a:pt x="3004916" y="4550779"/>
                  </a:lnTo>
                  <a:lnTo>
                    <a:pt x="2997491" y="4477120"/>
                  </a:lnTo>
                  <a:cubicBezTo>
                    <a:pt x="2965309" y="4319852"/>
                    <a:pt x="2839529" y="4196678"/>
                    <a:pt x="2680894" y="4168341"/>
                  </a:cubicBezTo>
                  <a:lnTo>
                    <a:pt x="2639865" y="4164721"/>
                  </a:lnTo>
                  <a:lnTo>
                    <a:pt x="2611073" y="4167624"/>
                  </a:lnTo>
                  <a:lnTo>
                    <a:pt x="2584076" y="4164902"/>
                  </a:lnTo>
                  <a:lnTo>
                    <a:pt x="2531581" y="4170194"/>
                  </a:lnTo>
                  <a:cubicBezTo>
                    <a:pt x="2351846" y="4206973"/>
                    <a:pt x="2216642" y="4366004"/>
                    <a:pt x="2216642" y="4556612"/>
                  </a:cubicBezTo>
                  <a:lnTo>
                    <a:pt x="2219396" y="4570249"/>
                  </a:lnTo>
                  <a:lnTo>
                    <a:pt x="2030811" y="4570249"/>
                  </a:lnTo>
                  <a:lnTo>
                    <a:pt x="2029436" y="4556612"/>
                  </a:lnTo>
                  <a:cubicBezTo>
                    <a:pt x="2029436" y="4355844"/>
                    <a:pt x="2131158" y="4178834"/>
                    <a:pt x="2285874" y="4074309"/>
                  </a:cubicBezTo>
                  <a:lnTo>
                    <a:pt x="2309821" y="4061312"/>
                  </a:lnTo>
                  <a:lnTo>
                    <a:pt x="2264865" y="4024220"/>
                  </a:lnTo>
                  <a:cubicBezTo>
                    <a:pt x="2176263" y="3935617"/>
                    <a:pt x="2121461" y="3813214"/>
                    <a:pt x="2121461" y="3678012"/>
                  </a:cubicBezTo>
                  <a:cubicBezTo>
                    <a:pt x="2121461" y="3407607"/>
                    <a:pt x="2340668" y="3188400"/>
                    <a:pt x="2611073" y="3188400"/>
                  </a:cubicBezTo>
                  <a:close/>
                  <a:moveTo>
                    <a:pt x="3588718" y="267928"/>
                  </a:moveTo>
                  <a:lnTo>
                    <a:pt x="234386" y="6051259"/>
                  </a:lnTo>
                  <a:lnTo>
                    <a:pt x="6943050" y="6051259"/>
                  </a:lnTo>
                  <a:close/>
                  <a:moveTo>
                    <a:pt x="3588718" y="0"/>
                  </a:moveTo>
                  <a:lnTo>
                    <a:pt x="7177436" y="6187444"/>
                  </a:lnTo>
                  <a:lnTo>
                    <a:pt x="0" y="6187444"/>
                  </a:lnTo>
                  <a:close/>
                </a:path>
              </a:pathLst>
            </a:custGeom>
            <a:solidFill>
              <a:schemeClr val="tx2"/>
            </a:solidFill>
            <a:ln w="152400" cap="flat" cmpd="sng" algn="ctr">
              <a:no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3" name="Cloud 5"/>
          <p:cNvGrpSpPr/>
          <p:nvPr/>
        </p:nvGrpSpPr>
        <p:grpSpPr>
          <a:xfrm>
            <a:off x="7131031" y="2345666"/>
            <a:ext cx="1171358" cy="710094"/>
            <a:chOff x="8516083" y="2499299"/>
            <a:chExt cx="988930" cy="599503"/>
          </a:xfrm>
        </p:grpSpPr>
        <p:sp>
          <p:nvSpPr>
            <p:cNvPr id="241" name="Freeform 5"/>
            <p:cNvSpPr>
              <a:spLocks/>
            </p:cNvSpPr>
            <p:nvPr/>
          </p:nvSpPr>
          <p:spPr bwMode="auto">
            <a:xfrm>
              <a:off x="8516083" y="2499299"/>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29" name="Picture 228"/>
            <p:cNvPicPr>
              <a:picLocks noChangeAspect="1"/>
            </p:cNvPicPr>
            <p:nvPr/>
          </p:nvPicPr>
          <p:blipFill>
            <a:blip r:embed="rId5"/>
            <a:stretch>
              <a:fillRect/>
            </a:stretch>
          </p:blipFill>
          <p:spPr>
            <a:xfrm>
              <a:off x="8791368" y="2561926"/>
              <a:ext cx="457200" cy="457200"/>
            </a:xfrm>
            <a:prstGeom prst="ellipse">
              <a:avLst/>
            </a:prstGeom>
          </p:spPr>
        </p:pic>
      </p:grpSp>
      <p:grpSp>
        <p:nvGrpSpPr>
          <p:cNvPr id="18" name="Cloud 4"/>
          <p:cNvGrpSpPr/>
          <p:nvPr/>
        </p:nvGrpSpPr>
        <p:grpSpPr>
          <a:xfrm>
            <a:off x="115505" y="1848501"/>
            <a:ext cx="1009791" cy="617999"/>
            <a:chOff x="510813" y="1846999"/>
            <a:chExt cx="988930" cy="605231"/>
          </a:xfrm>
        </p:grpSpPr>
        <p:sp>
          <p:nvSpPr>
            <p:cNvPr id="237" name="Freeform 5"/>
            <p:cNvSpPr>
              <a:spLocks/>
            </p:cNvSpPr>
            <p:nvPr/>
          </p:nvSpPr>
          <p:spPr bwMode="auto">
            <a:xfrm>
              <a:off x="510813" y="1846999"/>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31" name="Picture 230"/>
            <p:cNvPicPr>
              <a:picLocks noChangeAspect="1"/>
            </p:cNvPicPr>
            <p:nvPr/>
          </p:nvPicPr>
          <p:blipFill>
            <a:blip r:embed="rId6"/>
            <a:stretch>
              <a:fillRect/>
            </a:stretch>
          </p:blipFill>
          <p:spPr>
            <a:xfrm>
              <a:off x="766137" y="1941362"/>
              <a:ext cx="510868" cy="510868"/>
            </a:xfrm>
            <a:prstGeom prst="rect">
              <a:avLst/>
            </a:prstGeom>
          </p:spPr>
        </p:pic>
      </p:grpSp>
      <p:grpSp>
        <p:nvGrpSpPr>
          <p:cNvPr id="14" name="Cloud 3"/>
          <p:cNvGrpSpPr/>
          <p:nvPr/>
        </p:nvGrpSpPr>
        <p:grpSpPr>
          <a:xfrm>
            <a:off x="6888464" y="1534058"/>
            <a:ext cx="741593" cy="449564"/>
            <a:chOff x="9185057" y="1427683"/>
            <a:chExt cx="988930" cy="599503"/>
          </a:xfrm>
        </p:grpSpPr>
        <p:sp>
          <p:nvSpPr>
            <p:cNvPr id="239" name="Freeform 5"/>
            <p:cNvSpPr>
              <a:spLocks/>
            </p:cNvSpPr>
            <p:nvPr/>
          </p:nvSpPr>
          <p:spPr bwMode="auto">
            <a:xfrm>
              <a:off x="9185057" y="1427683"/>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32" name="Picture 231"/>
            <p:cNvPicPr>
              <a:picLocks noChangeAspect="1"/>
            </p:cNvPicPr>
            <p:nvPr/>
          </p:nvPicPr>
          <p:blipFill>
            <a:blip r:embed="rId7"/>
            <a:stretch>
              <a:fillRect/>
            </a:stretch>
          </p:blipFill>
          <p:spPr>
            <a:xfrm>
              <a:off x="9469662" y="1523543"/>
              <a:ext cx="445899" cy="445899"/>
            </a:xfrm>
            <a:prstGeom prst="rect">
              <a:avLst/>
            </a:prstGeom>
          </p:spPr>
        </p:pic>
      </p:grpSp>
      <p:grpSp>
        <p:nvGrpSpPr>
          <p:cNvPr id="12" name="Cloud 2"/>
          <p:cNvGrpSpPr/>
          <p:nvPr/>
        </p:nvGrpSpPr>
        <p:grpSpPr>
          <a:xfrm>
            <a:off x="1959749" y="2736789"/>
            <a:ext cx="1021278" cy="619113"/>
            <a:chOff x="2738814" y="2609939"/>
            <a:chExt cx="988930" cy="599503"/>
          </a:xfrm>
        </p:grpSpPr>
        <p:sp>
          <p:nvSpPr>
            <p:cNvPr id="238" name="Freeform 5"/>
            <p:cNvSpPr>
              <a:spLocks/>
            </p:cNvSpPr>
            <p:nvPr/>
          </p:nvSpPr>
          <p:spPr bwMode="auto">
            <a:xfrm>
              <a:off x="2738814" y="2609939"/>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230" name="Picture 229"/>
            <p:cNvPicPr>
              <a:picLocks noChangeAspect="1"/>
            </p:cNvPicPr>
            <p:nvPr/>
          </p:nvPicPr>
          <p:blipFill>
            <a:blip r:embed="rId8"/>
            <a:stretch>
              <a:fillRect/>
            </a:stretch>
          </p:blipFill>
          <p:spPr>
            <a:xfrm>
              <a:off x="3059848" y="2791568"/>
              <a:ext cx="346863" cy="346863"/>
            </a:xfrm>
            <a:prstGeom prst="rect">
              <a:avLst/>
            </a:prstGeom>
          </p:spPr>
        </p:pic>
      </p:grpSp>
      <p:grpSp>
        <p:nvGrpSpPr>
          <p:cNvPr id="343" name="Cloud 1">
            <a:extLst>
              <a:ext uri="{FF2B5EF4-FFF2-40B4-BE49-F238E27FC236}">
                <a16:creationId xmlns:a16="http://schemas.microsoft.com/office/drawing/2014/main" id="{E24F4D8F-8810-4DF2-8EF5-779204C2E0CD}"/>
              </a:ext>
            </a:extLst>
          </p:cNvPr>
          <p:cNvGrpSpPr/>
          <p:nvPr/>
        </p:nvGrpSpPr>
        <p:grpSpPr>
          <a:xfrm>
            <a:off x="3190425" y="1370483"/>
            <a:ext cx="741593" cy="449564"/>
            <a:chOff x="4581980" y="1374053"/>
            <a:chExt cx="988930" cy="599503"/>
          </a:xfrm>
        </p:grpSpPr>
        <p:sp>
          <p:nvSpPr>
            <p:cNvPr id="344" name="Freeform 5">
              <a:extLst>
                <a:ext uri="{FF2B5EF4-FFF2-40B4-BE49-F238E27FC236}">
                  <a16:creationId xmlns:a16="http://schemas.microsoft.com/office/drawing/2014/main" id="{0CCA8863-28CE-40FA-888B-E537AB6F3F21}"/>
                </a:ext>
              </a:extLst>
            </p:cNvPr>
            <p:cNvSpPr>
              <a:spLocks/>
            </p:cNvSpPr>
            <p:nvPr/>
          </p:nvSpPr>
          <p:spPr bwMode="auto">
            <a:xfrm>
              <a:off x="4581980" y="1374053"/>
              <a:ext cx="988930" cy="59950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75000"/>
              </a:schemeClr>
            </a:solidFill>
            <a:ln w="15875">
              <a:noFill/>
            </a:ln>
            <a:extLst/>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pic>
          <p:nvPicPr>
            <p:cNvPr id="347" name="Picture 346">
              <a:extLst>
                <a:ext uri="{FF2B5EF4-FFF2-40B4-BE49-F238E27FC236}">
                  <a16:creationId xmlns:a16="http://schemas.microsoft.com/office/drawing/2014/main" id="{B7B56E2C-6423-49F5-909F-20D95CE83A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8504" y="1657505"/>
              <a:ext cx="831991" cy="175155"/>
            </a:xfrm>
            <a:prstGeom prst="rect">
              <a:avLst/>
            </a:prstGeom>
          </p:spPr>
        </p:pic>
      </p:grpSp>
      <p:sp>
        <p:nvSpPr>
          <p:cNvPr id="6" name="Title 5">
            <a:extLst>
              <a:ext uri="{FF2B5EF4-FFF2-40B4-BE49-F238E27FC236}">
                <a16:creationId xmlns:a16="http://schemas.microsoft.com/office/drawing/2014/main" id="{B23424F9-B82A-403F-921D-44758A4FBB3D}"/>
              </a:ext>
            </a:extLst>
          </p:cNvPr>
          <p:cNvSpPr>
            <a:spLocks noGrp="1"/>
          </p:cNvSpPr>
          <p:nvPr>
            <p:ph type="title"/>
          </p:nvPr>
        </p:nvSpPr>
        <p:spPr>
          <a:xfrm>
            <a:off x="457200" y="103772"/>
            <a:ext cx="8229600" cy="875427"/>
          </a:xfrm>
        </p:spPr>
        <p:txBody>
          <a:bodyPr>
            <a:normAutofit fontScale="90000"/>
          </a:bodyPr>
          <a:lstStyle/>
          <a:p>
            <a:r>
              <a:rPr lang="nb-NO" dirty="0" err="1"/>
              <a:t>Now</a:t>
            </a:r>
            <a:r>
              <a:rPr lang="nb-NO" dirty="0"/>
              <a:t> it is </a:t>
            </a:r>
            <a:r>
              <a:rPr lang="nb-NO" dirty="0" err="1"/>
              <a:t>fewer</a:t>
            </a:r>
            <a:r>
              <a:rPr lang="nb-NO" dirty="0"/>
              <a:t> </a:t>
            </a:r>
            <a:r>
              <a:rPr lang="nb-NO" dirty="0" err="1"/>
              <a:t>boundaries</a:t>
            </a:r>
            <a:r>
              <a:rPr lang="nb-NO" dirty="0"/>
              <a:t>, more data, more </a:t>
            </a:r>
            <a:r>
              <a:rPr lang="nb-NO" dirty="0" err="1"/>
              <a:t>complexity</a:t>
            </a:r>
            <a:endParaRPr lang="nb-NO" dirty="0"/>
          </a:p>
        </p:txBody>
      </p:sp>
    </p:spTree>
    <p:extLst>
      <p:ext uri="{BB962C8B-B14F-4D97-AF65-F5344CB8AC3E}">
        <p14:creationId xmlns:p14="http://schemas.microsoft.com/office/powerpoint/2010/main" val="20799931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6="http://schemas.microsoft.com/office/drawing/2014/main" xmlns:a14="http://schemas.microsoft.com/office/drawing/2010/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95833E-6 -1.48148E-6 L 0.12318 -1.48148E-6 " pathEditMode="relative" rAng="0" ptsTypes="AA">
                                      <p:cBhvr>
                                        <p:cTn id="6" dur="1000" fill="hold"/>
                                        <p:tgtEl>
                                          <p:spTgt spid="2"/>
                                        </p:tgtEl>
                                        <p:attrNameLst>
                                          <p:attrName>ppt_x</p:attrName>
                                          <p:attrName>ppt_y</p:attrName>
                                        </p:attrNameLst>
                                      </p:cBhvr>
                                      <p:rCtr x="61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A66098A-CEF0-4A42-8D68-FAE6957392CF}"/>
              </a:ext>
            </a:extLst>
          </p:cNvPr>
          <p:cNvSpPr/>
          <p:nvPr/>
        </p:nvSpPr>
        <p:spPr bwMode="auto">
          <a:xfrm>
            <a:off x="4618318" y="1353111"/>
            <a:ext cx="2194745" cy="3789661"/>
          </a:xfrm>
          <a:prstGeom prst="rect">
            <a:avLst/>
          </a:prstGeom>
          <a:solidFill>
            <a:srgbClr val="002060"/>
          </a:solidFill>
          <a:ln w="3492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848FDF7F-AEAF-454D-94C5-99F9601BC2EB}"/>
              </a:ext>
            </a:extLst>
          </p:cNvPr>
          <p:cNvGrpSpPr/>
          <p:nvPr/>
        </p:nvGrpSpPr>
        <p:grpSpPr>
          <a:xfrm>
            <a:off x="2286325" y="2516140"/>
            <a:ext cx="4571352" cy="800891"/>
            <a:chOff x="3109119" y="3461409"/>
            <a:chExt cx="6218238" cy="1210235"/>
          </a:xfrm>
        </p:grpSpPr>
        <p:cxnSp>
          <p:nvCxnSpPr>
            <p:cNvPr id="9" name="Straight Connector 8">
              <a:extLst>
                <a:ext uri="{FF2B5EF4-FFF2-40B4-BE49-F238E27FC236}">
                  <a16:creationId xmlns:a16="http://schemas.microsoft.com/office/drawing/2014/main" id="{6EF96088-386C-4DBC-A2ED-443AA9883D7D}"/>
                </a:ext>
              </a:extLst>
            </p:cNvPr>
            <p:cNvCxnSpPr/>
            <p:nvPr/>
          </p:nvCxnSpPr>
          <p:spPr>
            <a:xfrm>
              <a:off x="3109119" y="3461409"/>
              <a:ext cx="0" cy="1210235"/>
            </a:xfrm>
            <a:prstGeom prst="line">
              <a:avLst/>
            </a:prstGeom>
            <a:ln w="19050">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C7F614-6FB5-467A-B2AB-DAD02B3D9FA2}"/>
                </a:ext>
              </a:extLst>
            </p:cNvPr>
            <p:cNvCxnSpPr/>
            <p:nvPr/>
          </p:nvCxnSpPr>
          <p:spPr>
            <a:xfrm>
              <a:off x="6218238" y="3461409"/>
              <a:ext cx="0" cy="1210235"/>
            </a:xfrm>
            <a:prstGeom prst="line">
              <a:avLst/>
            </a:prstGeom>
            <a:ln w="19050">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CEFC5D-7767-4CD0-8522-91810FDCFAE4}"/>
                </a:ext>
              </a:extLst>
            </p:cNvPr>
            <p:cNvCxnSpPr/>
            <p:nvPr/>
          </p:nvCxnSpPr>
          <p:spPr>
            <a:xfrm>
              <a:off x="9327357" y="3461409"/>
              <a:ext cx="0" cy="1210235"/>
            </a:xfrm>
            <a:prstGeom prst="line">
              <a:avLst/>
            </a:prstGeom>
            <a:ln w="19050">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0">
            <a:extLst>
              <a:ext uri="{FF2B5EF4-FFF2-40B4-BE49-F238E27FC236}">
                <a16:creationId xmlns:a16="http://schemas.microsoft.com/office/drawing/2014/main" id="{706FEB66-13E3-49E4-A415-6A89378FA71B}"/>
              </a:ext>
            </a:extLst>
          </p:cNvPr>
          <p:cNvSpPr txBox="1"/>
          <p:nvPr/>
        </p:nvSpPr>
        <p:spPr>
          <a:xfrm>
            <a:off x="139852" y="2098632"/>
            <a:ext cx="2007272" cy="4591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445" fontAlgn="base">
              <a:lnSpc>
                <a:spcPct val="90000"/>
              </a:lnSpc>
              <a:spcBef>
                <a:spcPct val="0"/>
              </a:spcBef>
              <a:spcAft>
                <a:spcPct val="0"/>
              </a:spcAft>
              <a:defRPr/>
            </a:pPr>
            <a:r>
              <a:rPr lang="en-US" sz="1324" spc="221" dirty="0">
                <a:gradFill>
                  <a:gsLst>
                    <a:gs pos="0">
                      <a:srgbClr val="353535"/>
                    </a:gs>
                    <a:gs pos="100000">
                      <a:srgbClr val="353535"/>
                    </a:gs>
                  </a:gsLst>
                  <a:lin ang="5400000" scaled="0"/>
                </a:gradFill>
                <a:latin typeface="Segoe UI Semilight"/>
                <a:cs typeface="Segoe UI" pitchFamily="34" charset="0"/>
              </a:rPr>
              <a:t>Identity &amp; access management </a:t>
            </a:r>
          </a:p>
        </p:txBody>
      </p:sp>
      <p:grpSp>
        <p:nvGrpSpPr>
          <p:cNvPr id="3" name="Group 2">
            <a:extLst>
              <a:ext uri="{FF2B5EF4-FFF2-40B4-BE49-F238E27FC236}">
                <a16:creationId xmlns:a16="http://schemas.microsoft.com/office/drawing/2014/main" id="{C600ABB0-5242-4DB5-973F-78830A56911C}"/>
              </a:ext>
            </a:extLst>
          </p:cNvPr>
          <p:cNvGrpSpPr/>
          <p:nvPr/>
        </p:nvGrpSpPr>
        <p:grpSpPr>
          <a:xfrm>
            <a:off x="856305" y="1453029"/>
            <a:ext cx="574362" cy="574362"/>
            <a:chOff x="953737" y="949788"/>
            <a:chExt cx="781282" cy="781282"/>
          </a:xfrm>
        </p:grpSpPr>
        <p:sp>
          <p:nvSpPr>
            <p:cNvPr id="4" name="Oval 3">
              <a:extLst>
                <a:ext uri="{FF2B5EF4-FFF2-40B4-BE49-F238E27FC236}">
                  <a16:creationId xmlns:a16="http://schemas.microsoft.com/office/drawing/2014/main" id="{6C831F4E-0DFB-44D2-969C-AEF103593067}"/>
                </a:ext>
              </a:extLst>
            </p:cNvPr>
            <p:cNvSpPr/>
            <p:nvPr/>
          </p:nvSpPr>
          <p:spPr bwMode="auto">
            <a:xfrm>
              <a:off x="953737" y="949788"/>
              <a:ext cx="781282" cy="7812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5" name="ContactCard_EEBD">
              <a:extLst>
                <a:ext uri="{FF2B5EF4-FFF2-40B4-BE49-F238E27FC236}">
                  <a16:creationId xmlns:a16="http://schemas.microsoft.com/office/drawing/2014/main" id="{BD80CBA7-249A-4368-9010-3418F544228B}"/>
                </a:ext>
              </a:extLst>
            </p:cNvPr>
            <p:cNvSpPr>
              <a:spLocks noChangeAspect="1" noEditPoints="1"/>
            </p:cNvSpPr>
            <p:nvPr/>
          </p:nvSpPr>
          <p:spPr bwMode="auto">
            <a:xfrm>
              <a:off x="1115778" y="1172679"/>
              <a:ext cx="457200" cy="335501"/>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noFill/>
            <a:ln w="15875" cap="sq">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85644">
                <a:defRPr/>
              </a:pPr>
              <a:endParaRPr lang="en-US" sz="1324">
                <a:solidFill>
                  <a:srgbClr val="505050"/>
                </a:solidFill>
                <a:latin typeface="Segoe UI"/>
              </a:endParaRPr>
            </a:p>
          </p:txBody>
        </p:sp>
      </p:grpSp>
      <p:sp>
        <p:nvSpPr>
          <p:cNvPr id="14" name="TextBox 10">
            <a:extLst>
              <a:ext uri="{FF2B5EF4-FFF2-40B4-BE49-F238E27FC236}">
                <a16:creationId xmlns:a16="http://schemas.microsoft.com/office/drawing/2014/main" id="{2C9303DB-B6E0-465F-95B5-D61C66C7877C}"/>
              </a:ext>
            </a:extLst>
          </p:cNvPr>
          <p:cNvSpPr txBox="1"/>
          <p:nvPr/>
        </p:nvSpPr>
        <p:spPr>
          <a:xfrm>
            <a:off x="4711204" y="2098632"/>
            <a:ext cx="2007272" cy="4591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445" fontAlgn="base">
              <a:lnSpc>
                <a:spcPct val="90000"/>
              </a:lnSpc>
              <a:spcBef>
                <a:spcPct val="0"/>
              </a:spcBef>
              <a:spcAft>
                <a:spcPct val="0"/>
              </a:spcAft>
              <a:defRPr/>
            </a:pPr>
            <a:r>
              <a:rPr lang="en-US" sz="1324" spc="221" dirty="0">
                <a:solidFill>
                  <a:srgbClr val="FFFFFF"/>
                </a:solidFill>
                <a:latin typeface="Segoe UI Semilight"/>
                <a:cs typeface="Segoe UI" pitchFamily="34" charset="0"/>
              </a:rPr>
              <a:t>Information protection</a:t>
            </a:r>
          </a:p>
        </p:txBody>
      </p:sp>
      <p:sp>
        <p:nvSpPr>
          <p:cNvPr id="15" name="TextBox 10">
            <a:extLst>
              <a:ext uri="{FF2B5EF4-FFF2-40B4-BE49-F238E27FC236}">
                <a16:creationId xmlns:a16="http://schemas.microsoft.com/office/drawing/2014/main" id="{333E7DAD-7660-43DC-B577-BD6DBB64CA69}"/>
              </a:ext>
            </a:extLst>
          </p:cNvPr>
          <p:cNvSpPr txBox="1"/>
          <p:nvPr/>
        </p:nvSpPr>
        <p:spPr>
          <a:xfrm>
            <a:off x="6996880" y="2098632"/>
            <a:ext cx="2007272" cy="4591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445" fontAlgn="base">
              <a:lnSpc>
                <a:spcPct val="90000"/>
              </a:lnSpc>
              <a:spcBef>
                <a:spcPct val="0"/>
              </a:spcBef>
              <a:spcAft>
                <a:spcPct val="0"/>
              </a:spcAft>
              <a:defRPr/>
            </a:pPr>
            <a:r>
              <a:rPr lang="en-US" sz="1324" spc="221" dirty="0">
                <a:gradFill>
                  <a:gsLst>
                    <a:gs pos="0">
                      <a:srgbClr val="353535"/>
                    </a:gs>
                    <a:gs pos="100000">
                      <a:srgbClr val="353535"/>
                    </a:gs>
                  </a:gsLst>
                  <a:lin ang="5400000" scaled="0"/>
                </a:gradFill>
                <a:latin typeface="Segoe UI Semilight"/>
                <a:cs typeface="Segoe UI" pitchFamily="34" charset="0"/>
              </a:rPr>
              <a:t>Security management</a:t>
            </a:r>
          </a:p>
        </p:txBody>
      </p:sp>
      <p:sp>
        <p:nvSpPr>
          <p:cNvPr id="16" name="TextBox 15">
            <a:extLst>
              <a:ext uri="{FF2B5EF4-FFF2-40B4-BE49-F238E27FC236}">
                <a16:creationId xmlns:a16="http://schemas.microsoft.com/office/drawing/2014/main" id="{8210547C-E8ED-4B5A-A288-58113FA14F36}"/>
              </a:ext>
            </a:extLst>
          </p:cNvPr>
          <p:cNvSpPr txBox="1"/>
          <p:nvPr/>
        </p:nvSpPr>
        <p:spPr>
          <a:xfrm>
            <a:off x="93533" y="2523303"/>
            <a:ext cx="2099909" cy="786567"/>
          </a:xfrm>
          <a:prstGeom prst="rect">
            <a:avLst/>
          </a:prstGeom>
          <a:noFill/>
        </p:spPr>
        <p:txBody>
          <a:bodyPr wrap="square" lIns="67223" tIns="107540" rIns="134426" bIns="107540" rtlCol="0" anchor="ctr">
            <a:spAutoFit/>
          </a:bodyPr>
          <a:lstStyle/>
          <a:p>
            <a:pPr algn="ctr" defTabSz="685512">
              <a:lnSpc>
                <a:spcPct val="90000"/>
              </a:lnSpc>
              <a:spcAft>
                <a:spcPts val="441"/>
              </a:spcAft>
              <a:defRPr/>
            </a:pP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Protect users’ identities &amp; control access to valuable resources based on user risk level</a:t>
            </a:r>
          </a:p>
        </p:txBody>
      </p:sp>
      <p:grpSp>
        <p:nvGrpSpPr>
          <p:cNvPr id="45" name="Group 44">
            <a:extLst>
              <a:ext uri="{FF2B5EF4-FFF2-40B4-BE49-F238E27FC236}">
                <a16:creationId xmlns:a16="http://schemas.microsoft.com/office/drawing/2014/main" id="{D245DDB9-75C2-4EBD-A97C-85F6EB60779E}"/>
              </a:ext>
            </a:extLst>
          </p:cNvPr>
          <p:cNvGrpSpPr/>
          <p:nvPr/>
        </p:nvGrpSpPr>
        <p:grpSpPr>
          <a:xfrm>
            <a:off x="3141981" y="1453029"/>
            <a:ext cx="574362" cy="574362"/>
            <a:chOff x="4273037" y="1975509"/>
            <a:chExt cx="781282" cy="781282"/>
          </a:xfrm>
        </p:grpSpPr>
        <p:sp>
          <p:nvSpPr>
            <p:cNvPr id="19" name="Oval 18">
              <a:extLst>
                <a:ext uri="{FF2B5EF4-FFF2-40B4-BE49-F238E27FC236}">
                  <a16:creationId xmlns:a16="http://schemas.microsoft.com/office/drawing/2014/main" id="{81C04C45-EA4F-4153-9724-4DE83FCFAB39}"/>
                </a:ext>
              </a:extLst>
            </p:cNvPr>
            <p:cNvSpPr/>
            <p:nvPr/>
          </p:nvSpPr>
          <p:spPr bwMode="auto">
            <a:xfrm rot="1643308">
              <a:off x="4273037" y="1975509"/>
              <a:ext cx="781282" cy="7812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20" name="Shield_EA18">
              <a:extLst>
                <a:ext uri="{FF2B5EF4-FFF2-40B4-BE49-F238E27FC236}">
                  <a16:creationId xmlns:a16="http://schemas.microsoft.com/office/drawing/2014/main" id="{025F8FDB-CAA5-4EDE-B5D5-5CDE1253C525}"/>
                </a:ext>
              </a:extLst>
            </p:cNvPr>
            <p:cNvSpPr>
              <a:spLocks noChangeAspect="1"/>
            </p:cNvSpPr>
            <p:nvPr/>
          </p:nvSpPr>
          <p:spPr bwMode="auto">
            <a:xfrm>
              <a:off x="4491906" y="2183270"/>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85644">
                <a:defRPr/>
              </a:pPr>
              <a:endParaRPr lang="en-US" sz="1324">
                <a:gradFill>
                  <a:gsLst>
                    <a:gs pos="0">
                      <a:srgbClr val="505050"/>
                    </a:gs>
                    <a:gs pos="100000">
                      <a:srgbClr val="505050"/>
                    </a:gs>
                  </a:gsLst>
                </a:gradFill>
                <a:latin typeface="Segoe UI"/>
              </a:endParaRPr>
            </a:p>
          </p:txBody>
        </p:sp>
      </p:grpSp>
      <p:grpSp>
        <p:nvGrpSpPr>
          <p:cNvPr id="44" name="Group 43">
            <a:extLst>
              <a:ext uri="{FF2B5EF4-FFF2-40B4-BE49-F238E27FC236}">
                <a16:creationId xmlns:a16="http://schemas.microsoft.com/office/drawing/2014/main" id="{B0EBA639-21DA-4261-9470-B11B6EFC4E33}"/>
              </a:ext>
            </a:extLst>
          </p:cNvPr>
          <p:cNvGrpSpPr/>
          <p:nvPr/>
        </p:nvGrpSpPr>
        <p:grpSpPr>
          <a:xfrm>
            <a:off x="5427658" y="1453029"/>
            <a:ext cx="574362" cy="574362"/>
            <a:chOff x="7382156" y="1975509"/>
            <a:chExt cx="781282" cy="781282"/>
          </a:xfrm>
        </p:grpSpPr>
        <p:sp>
          <p:nvSpPr>
            <p:cNvPr id="22" name="Oval 21">
              <a:extLst>
                <a:ext uri="{FF2B5EF4-FFF2-40B4-BE49-F238E27FC236}">
                  <a16:creationId xmlns:a16="http://schemas.microsoft.com/office/drawing/2014/main" id="{E0C0D46B-00FA-4350-B00A-BF75F47A1329}"/>
                </a:ext>
              </a:extLst>
            </p:cNvPr>
            <p:cNvSpPr/>
            <p:nvPr/>
          </p:nvSpPr>
          <p:spPr bwMode="auto">
            <a:xfrm rot="3422427">
              <a:off x="7382156" y="1975509"/>
              <a:ext cx="781282" cy="781282"/>
            </a:xfrm>
            <a:prstGeom prst="ellipse">
              <a:avLst/>
            </a:prstGeom>
            <a:solidFill>
              <a:schemeClr val="bg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23" name="document_6">
              <a:extLst>
                <a:ext uri="{FF2B5EF4-FFF2-40B4-BE49-F238E27FC236}">
                  <a16:creationId xmlns:a16="http://schemas.microsoft.com/office/drawing/2014/main" id="{796652D3-1A48-41AA-901B-B4E433EFAE10}"/>
                </a:ext>
              </a:extLst>
            </p:cNvPr>
            <p:cNvSpPr>
              <a:spLocks noChangeAspect="1" noEditPoints="1"/>
            </p:cNvSpPr>
            <p:nvPr/>
          </p:nvSpPr>
          <p:spPr bwMode="auto">
            <a:xfrm>
              <a:off x="7626493" y="2183270"/>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latin typeface="Segoe UI"/>
              </a:endParaRPr>
            </a:p>
          </p:txBody>
        </p:sp>
      </p:grpSp>
      <p:grpSp>
        <p:nvGrpSpPr>
          <p:cNvPr id="43" name="Group 42">
            <a:extLst>
              <a:ext uri="{FF2B5EF4-FFF2-40B4-BE49-F238E27FC236}">
                <a16:creationId xmlns:a16="http://schemas.microsoft.com/office/drawing/2014/main" id="{D0D935D3-94B2-4E43-BA59-20744B852481}"/>
              </a:ext>
            </a:extLst>
          </p:cNvPr>
          <p:cNvGrpSpPr/>
          <p:nvPr/>
        </p:nvGrpSpPr>
        <p:grpSpPr>
          <a:xfrm>
            <a:off x="7713334" y="1453029"/>
            <a:ext cx="574362" cy="574362"/>
            <a:chOff x="10491275" y="1975509"/>
            <a:chExt cx="781282" cy="781282"/>
          </a:xfrm>
        </p:grpSpPr>
        <p:sp>
          <p:nvSpPr>
            <p:cNvPr id="25" name="Oval 24">
              <a:extLst>
                <a:ext uri="{FF2B5EF4-FFF2-40B4-BE49-F238E27FC236}">
                  <a16:creationId xmlns:a16="http://schemas.microsoft.com/office/drawing/2014/main" id="{363F979C-A9EC-4D4D-A6B9-79F7F9A41FAF}"/>
                </a:ext>
              </a:extLst>
            </p:cNvPr>
            <p:cNvSpPr/>
            <p:nvPr/>
          </p:nvSpPr>
          <p:spPr bwMode="auto">
            <a:xfrm rot="5400000">
              <a:off x="10491275" y="1975509"/>
              <a:ext cx="781282" cy="7812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26" name="key">
              <a:extLst>
                <a:ext uri="{FF2B5EF4-FFF2-40B4-BE49-F238E27FC236}">
                  <a16:creationId xmlns:a16="http://schemas.microsoft.com/office/drawing/2014/main" id="{E2AF6932-9679-4E51-880C-B0326A2718BD}"/>
                </a:ext>
              </a:extLst>
            </p:cNvPr>
            <p:cNvSpPr>
              <a:spLocks noChangeAspect="1" noEditPoints="1"/>
            </p:cNvSpPr>
            <p:nvPr/>
          </p:nvSpPr>
          <p:spPr bwMode="auto">
            <a:xfrm>
              <a:off x="10698093" y="2183270"/>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85644">
                <a:defRPr/>
              </a:pPr>
              <a:endParaRPr lang="en-US" sz="1324">
                <a:solidFill>
                  <a:srgbClr val="505050"/>
                </a:solidFill>
                <a:latin typeface="Segoe UI"/>
              </a:endParaRPr>
            </a:p>
          </p:txBody>
        </p:sp>
      </p:grpSp>
      <p:sp>
        <p:nvSpPr>
          <p:cNvPr id="28" name="TextBox 27">
            <a:extLst>
              <a:ext uri="{FF2B5EF4-FFF2-40B4-BE49-F238E27FC236}">
                <a16:creationId xmlns:a16="http://schemas.microsoft.com/office/drawing/2014/main" id="{E089053A-CCA2-438E-A9D0-E477292AB62A}"/>
              </a:ext>
            </a:extLst>
          </p:cNvPr>
          <p:cNvSpPr txBox="1"/>
          <p:nvPr/>
        </p:nvSpPr>
        <p:spPr>
          <a:xfrm>
            <a:off x="2379209" y="2594478"/>
            <a:ext cx="2099909" cy="644220"/>
          </a:xfrm>
          <a:prstGeom prst="rect">
            <a:avLst/>
          </a:prstGeom>
          <a:noFill/>
        </p:spPr>
        <p:txBody>
          <a:bodyPr wrap="square" lIns="67223" tIns="107540" rIns="134426" bIns="107540" rtlCol="0" anchor="ctr">
            <a:spAutoFit/>
          </a:bodyPr>
          <a:lstStyle/>
          <a:p>
            <a:pPr algn="ctr" defTabSz="685512">
              <a:lnSpc>
                <a:spcPct val="90000"/>
              </a:lnSpc>
              <a:spcAft>
                <a:spcPts val="441"/>
              </a:spcAft>
              <a:defRPr/>
            </a:pP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Protect against advanced </a:t>
            </a:r>
            <a:b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b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threats and recover quickly </a:t>
            </a:r>
            <a:b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b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when attacked</a:t>
            </a:r>
          </a:p>
        </p:txBody>
      </p:sp>
      <p:sp>
        <p:nvSpPr>
          <p:cNvPr id="29" name="TextBox 28">
            <a:extLst>
              <a:ext uri="{FF2B5EF4-FFF2-40B4-BE49-F238E27FC236}">
                <a16:creationId xmlns:a16="http://schemas.microsoft.com/office/drawing/2014/main" id="{CD428826-C2CB-4A37-A064-54A20F7CF828}"/>
              </a:ext>
            </a:extLst>
          </p:cNvPr>
          <p:cNvSpPr txBox="1"/>
          <p:nvPr/>
        </p:nvSpPr>
        <p:spPr>
          <a:xfrm>
            <a:off x="4664885" y="2594477"/>
            <a:ext cx="2099909" cy="644220"/>
          </a:xfrm>
          <a:prstGeom prst="rect">
            <a:avLst/>
          </a:prstGeom>
          <a:noFill/>
        </p:spPr>
        <p:txBody>
          <a:bodyPr wrap="square" lIns="67223" tIns="107540" rIns="134426" bIns="107540" rtlCol="0" anchor="ctr">
            <a:spAutoFit/>
          </a:bodyPr>
          <a:lstStyle/>
          <a:p>
            <a:pPr algn="ctr" defTabSz="685512">
              <a:lnSpc>
                <a:spcPct val="90000"/>
              </a:lnSpc>
              <a:spcAft>
                <a:spcPts val="441"/>
              </a:spcAft>
              <a:defRPr/>
            </a:pPr>
            <a:r>
              <a:rPr lang="en-US" sz="1028" kern="0" dirty="0">
                <a:solidFill>
                  <a:srgbClr val="FFFFFF"/>
                </a:solidFill>
                <a:latin typeface="Segoe UI"/>
                <a:ea typeface="Segoe UI Black" panose="020B0A02040204020203" pitchFamily="34" charset="0"/>
                <a:cs typeface="Segoe UI Semibold" panose="020B0702040204020203" pitchFamily="34" charset="0"/>
              </a:rPr>
              <a:t>Ensure documents and emails are seen only by authorized people</a:t>
            </a:r>
          </a:p>
        </p:txBody>
      </p:sp>
      <p:sp>
        <p:nvSpPr>
          <p:cNvPr id="30" name="TextBox 29">
            <a:extLst>
              <a:ext uri="{FF2B5EF4-FFF2-40B4-BE49-F238E27FC236}">
                <a16:creationId xmlns:a16="http://schemas.microsoft.com/office/drawing/2014/main" id="{B58E281D-DE0D-4DAA-81E3-38DA051F237F}"/>
              </a:ext>
            </a:extLst>
          </p:cNvPr>
          <p:cNvSpPr txBox="1"/>
          <p:nvPr/>
        </p:nvSpPr>
        <p:spPr>
          <a:xfrm>
            <a:off x="6950561" y="2665650"/>
            <a:ext cx="2099909" cy="501874"/>
          </a:xfrm>
          <a:prstGeom prst="rect">
            <a:avLst/>
          </a:prstGeom>
          <a:noFill/>
        </p:spPr>
        <p:txBody>
          <a:bodyPr wrap="square" lIns="67223" tIns="107540" rIns="134426" bIns="107540" rtlCol="0" anchor="ctr">
            <a:spAutoFit/>
          </a:bodyPr>
          <a:lstStyle/>
          <a:p>
            <a:pPr algn="ctr" defTabSz="685512">
              <a:lnSpc>
                <a:spcPct val="90000"/>
              </a:lnSpc>
              <a:spcAft>
                <a:spcPts val="441"/>
              </a:spcAft>
              <a:defRPr/>
            </a:pP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Gain visibility and control </a:t>
            </a:r>
            <a:b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br>
            <a:r>
              <a:rPr lang="en-US" sz="1028" kern="0"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over security tools</a:t>
            </a:r>
          </a:p>
        </p:txBody>
      </p:sp>
      <p:grpSp>
        <p:nvGrpSpPr>
          <p:cNvPr id="49" name="Group 48">
            <a:extLst>
              <a:ext uri="{FF2B5EF4-FFF2-40B4-BE49-F238E27FC236}">
                <a16:creationId xmlns:a16="http://schemas.microsoft.com/office/drawing/2014/main" id="{9C0597F5-65AE-4A4C-A771-23F233FFB1C5}"/>
              </a:ext>
            </a:extLst>
          </p:cNvPr>
          <p:cNvGrpSpPr/>
          <p:nvPr/>
        </p:nvGrpSpPr>
        <p:grpSpPr>
          <a:xfrm>
            <a:off x="651" y="3311100"/>
            <a:ext cx="9132518" cy="1831670"/>
            <a:chOff x="0" y="4502973"/>
            <a:chExt cx="12422621" cy="2491552"/>
          </a:xfrm>
        </p:grpSpPr>
        <p:sp>
          <p:nvSpPr>
            <p:cNvPr id="38" name="Rectangle 37">
              <a:extLst>
                <a:ext uri="{FF2B5EF4-FFF2-40B4-BE49-F238E27FC236}">
                  <a16:creationId xmlns:a16="http://schemas.microsoft.com/office/drawing/2014/main" id="{5B51B92E-F618-4F27-B8F9-24351C4414E6}"/>
                </a:ext>
              </a:extLst>
            </p:cNvPr>
            <p:cNvSpPr/>
            <p:nvPr/>
          </p:nvSpPr>
          <p:spPr bwMode="auto">
            <a:xfrm>
              <a:off x="0" y="4505661"/>
              <a:ext cx="6225464" cy="2488864"/>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33" name="Rectangle 32">
              <a:extLst>
                <a:ext uri="{FF2B5EF4-FFF2-40B4-BE49-F238E27FC236}">
                  <a16:creationId xmlns:a16="http://schemas.microsoft.com/office/drawing/2014/main" id="{03C9C36A-9E52-476C-9237-92F34476E6B5}"/>
                </a:ext>
              </a:extLst>
            </p:cNvPr>
            <p:cNvSpPr/>
            <p:nvPr/>
          </p:nvSpPr>
          <p:spPr bwMode="auto">
            <a:xfrm>
              <a:off x="9334582" y="4502973"/>
              <a:ext cx="3088039" cy="2488864"/>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dirty="0">
                <a:gradFill>
                  <a:gsLst>
                    <a:gs pos="0">
                      <a:srgbClr val="FFFFFF"/>
                    </a:gs>
                    <a:gs pos="100000">
                      <a:srgbClr val="FFFFFF"/>
                    </a:gs>
                  </a:gsLst>
                  <a:lin ang="5400000" scaled="0"/>
                </a:gradFill>
                <a:latin typeface="Segoe UI"/>
              </a:endParaRPr>
            </a:p>
          </p:txBody>
        </p:sp>
        <p:sp>
          <p:nvSpPr>
            <p:cNvPr id="39" name="TextBox 38">
              <a:extLst>
                <a:ext uri="{FF2B5EF4-FFF2-40B4-BE49-F238E27FC236}">
                  <a16:creationId xmlns:a16="http://schemas.microsoft.com/office/drawing/2014/main" id="{1EE4E0BD-ECD5-47FE-B75E-4D27DE05F633}"/>
                </a:ext>
              </a:extLst>
            </p:cNvPr>
            <p:cNvSpPr txBox="1"/>
            <p:nvPr/>
          </p:nvSpPr>
          <p:spPr>
            <a:xfrm>
              <a:off x="6344585" y="4587107"/>
              <a:ext cx="2856426" cy="1668094"/>
            </a:xfrm>
            <a:prstGeom prst="rect">
              <a:avLst/>
            </a:prstGeom>
            <a:noFill/>
          </p:spPr>
          <p:txBody>
            <a:bodyPr wrap="square" lIns="67223" tIns="107540" rIns="134426" bIns="107540" rtlCol="0">
              <a:spAutoFit/>
            </a:bodyPr>
            <a:lstStyle/>
            <a:p>
              <a:pPr algn="ctr" defTabSz="685512">
                <a:lnSpc>
                  <a:spcPct val="90000"/>
                </a:lnSpc>
                <a:spcAft>
                  <a:spcPts val="441"/>
                </a:spcAft>
                <a:defRPr/>
              </a:pPr>
              <a:r>
                <a:rPr lang="en-US" sz="1029" b="1" kern="0" dirty="0">
                  <a:solidFill>
                    <a:srgbClr val="FFFFFF"/>
                  </a:solidFill>
                  <a:latin typeface="Segoe UI"/>
                  <a:ea typeface="Segoe UI Black" panose="020B0A02040204020203" pitchFamily="34" charset="0"/>
                  <a:cs typeface="Segoe UI Semibold" panose="020B0702040204020203" pitchFamily="34" charset="0"/>
                </a:rPr>
                <a:t>Azure Information Protection</a:t>
              </a:r>
            </a:p>
            <a:p>
              <a:pPr algn="ctr" defTabSz="685512">
                <a:lnSpc>
                  <a:spcPct val="90000"/>
                </a:lnSpc>
                <a:spcAft>
                  <a:spcPts val="441"/>
                </a:spcAft>
                <a:defRPr/>
              </a:pPr>
              <a:r>
                <a:rPr lang="en-US" sz="881" kern="0" dirty="0">
                  <a:solidFill>
                    <a:srgbClr val="FFFFFF"/>
                  </a:solidFill>
                  <a:latin typeface="Segoe UI"/>
                  <a:ea typeface="Segoe UI Black" panose="020B0A02040204020203" pitchFamily="34" charset="0"/>
                  <a:cs typeface="Segoe UI Semibold" panose="020B0702040204020203" pitchFamily="34" charset="0"/>
                </a:rPr>
                <a:t>Office 365 Data Loss Prevention</a:t>
              </a:r>
            </a:p>
            <a:p>
              <a:pPr algn="ctr" defTabSz="685512">
                <a:lnSpc>
                  <a:spcPct val="90000"/>
                </a:lnSpc>
                <a:spcAft>
                  <a:spcPts val="441"/>
                </a:spcAft>
                <a:defRPr/>
              </a:pPr>
              <a:r>
                <a:rPr lang="en-US" sz="881" kern="0" dirty="0">
                  <a:solidFill>
                    <a:srgbClr val="FFFFFF"/>
                  </a:solidFill>
                  <a:latin typeface="Segoe UI"/>
                  <a:ea typeface="Segoe UI Black" panose="020B0A02040204020203" pitchFamily="34" charset="0"/>
                  <a:cs typeface="Segoe UI Semibold" panose="020B0702040204020203" pitchFamily="34" charset="0"/>
                </a:rPr>
                <a:t>Windows Information Protection</a:t>
              </a:r>
            </a:p>
            <a:p>
              <a:pPr algn="ctr" defTabSz="685512">
                <a:lnSpc>
                  <a:spcPct val="90000"/>
                </a:lnSpc>
                <a:spcAft>
                  <a:spcPts val="441"/>
                </a:spcAft>
                <a:defRPr/>
              </a:pPr>
              <a:r>
                <a:rPr lang="en-US" sz="881" kern="0" dirty="0">
                  <a:solidFill>
                    <a:srgbClr val="FFFFFF"/>
                  </a:solidFill>
                  <a:latin typeface="Segoe UI"/>
                  <a:ea typeface="Segoe UI Black" panose="020B0A02040204020203" pitchFamily="34" charset="0"/>
                  <a:cs typeface="Segoe UI Semibold" panose="020B0702040204020203" pitchFamily="34" charset="0"/>
                </a:rPr>
                <a:t>Microsoft Cloud App Security</a:t>
              </a:r>
            </a:p>
            <a:p>
              <a:pPr algn="ctr" defTabSz="685512">
                <a:lnSpc>
                  <a:spcPct val="90000"/>
                </a:lnSpc>
                <a:spcAft>
                  <a:spcPts val="441"/>
                </a:spcAft>
                <a:defRPr/>
              </a:pPr>
              <a:r>
                <a:rPr lang="en-US" sz="881" kern="0" dirty="0">
                  <a:solidFill>
                    <a:srgbClr val="FFFFFF"/>
                  </a:solidFill>
                  <a:latin typeface="Segoe UI"/>
                  <a:ea typeface="Segoe UI Black" panose="020B0A02040204020203" pitchFamily="34" charset="0"/>
                  <a:cs typeface="Segoe UI Semibold" panose="020B0702040204020203" pitchFamily="34" charset="0"/>
                </a:rPr>
                <a:t>Office 365 Advanced Security Mgmt.</a:t>
              </a:r>
            </a:p>
            <a:p>
              <a:pPr algn="ctr" defTabSz="685512">
                <a:lnSpc>
                  <a:spcPct val="90000"/>
                </a:lnSpc>
                <a:spcAft>
                  <a:spcPts val="441"/>
                </a:spcAft>
                <a:defRPr/>
              </a:pPr>
              <a:r>
                <a:rPr lang="en-US" sz="881" kern="0" dirty="0">
                  <a:solidFill>
                    <a:srgbClr val="FFFFFF"/>
                  </a:solidFill>
                  <a:latin typeface="Segoe UI"/>
                  <a:ea typeface="Segoe UI Black" panose="020B0A02040204020203" pitchFamily="34" charset="0"/>
                  <a:cs typeface="Segoe UI Semibold" panose="020B0702040204020203" pitchFamily="34" charset="0"/>
                </a:rPr>
                <a:t>Microsoft Intune</a:t>
              </a:r>
            </a:p>
          </p:txBody>
        </p:sp>
        <p:sp>
          <p:nvSpPr>
            <p:cNvPr id="40" name="TextBox 39">
              <a:extLst>
                <a:ext uri="{FF2B5EF4-FFF2-40B4-BE49-F238E27FC236}">
                  <a16:creationId xmlns:a16="http://schemas.microsoft.com/office/drawing/2014/main" id="{4426F69F-B5F4-4043-B53D-AA00C2E598ED}"/>
                </a:ext>
              </a:extLst>
            </p:cNvPr>
            <p:cNvSpPr txBox="1"/>
            <p:nvPr/>
          </p:nvSpPr>
          <p:spPr>
            <a:xfrm>
              <a:off x="3235464" y="4587107"/>
              <a:ext cx="2856426" cy="1500631"/>
            </a:xfrm>
            <a:prstGeom prst="rect">
              <a:avLst/>
            </a:prstGeom>
            <a:noFill/>
          </p:spPr>
          <p:txBody>
            <a:bodyPr wrap="square" lIns="67223" tIns="107540" rIns="134426" bIns="107540" rtlCol="0">
              <a:spAutoFit/>
            </a:bodyPr>
            <a:lstStyle/>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Advanced Threat Analytics</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Windows Defender </a:t>
              </a:r>
              <a:b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b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Advanced Threat Protection</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Office 365 Advanced Threat Protection</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Office 365 Threat Intelligence</a:t>
              </a:r>
            </a:p>
          </p:txBody>
        </p:sp>
        <p:sp>
          <p:nvSpPr>
            <p:cNvPr id="41" name="TextBox 40">
              <a:extLst>
                <a:ext uri="{FF2B5EF4-FFF2-40B4-BE49-F238E27FC236}">
                  <a16:creationId xmlns:a16="http://schemas.microsoft.com/office/drawing/2014/main" id="{C7CDAD4E-3933-41C3-A3CD-EB2C69D69E4D}"/>
                </a:ext>
              </a:extLst>
            </p:cNvPr>
            <p:cNvSpPr txBox="1"/>
            <p:nvPr/>
          </p:nvSpPr>
          <p:spPr>
            <a:xfrm>
              <a:off x="126347" y="4587107"/>
              <a:ext cx="2856426" cy="1168671"/>
            </a:xfrm>
            <a:prstGeom prst="rect">
              <a:avLst/>
            </a:prstGeom>
            <a:noFill/>
          </p:spPr>
          <p:txBody>
            <a:bodyPr wrap="square" lIns="67223" tIns="107540" rIns="134426" bIns="107540" rtlCol="0">
              <a:spAutoFit/>
            </a:bodyPr>
            <a:lstStyle/>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Azure Active Directory</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Conditional Access</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Windows Hello</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Windows Credential Guard</a:t>
              </a:r>
            </a:p>
          </p:txBody>
        </p:sp>
        <p:sp>
          <p:nvSpPr>
            <p:cNvPr id="42" name="TextBox 41">
              <a:extLst>
                <a:ext uri="{FF2B5EF4-FFF2-40B4-BE49-F238E27FC236}">
                  <a16:creationId xmlns:a16="http://schemas.microsoft.com/office/drawing/2014/main" id="{F2BF7A5E-31F4-48D9-9E72-422C928E943A}"/>
                </a:ext>
              </a:extLst>
            </p:cNvPr>
            <p:cNvSpPr txBox="1"/>
            <p:nvPr/>
          </p:nvSpPr>
          <p:spPr>
            <a:xfrm>
              <a:off x="9453703" y="4587107"/>
              <a:ext cx="2856426" cy="932916"/>
            </a:xfrm>
            <a:prstGeom prst="rect">
              <a:avLst/>
            </a:prstGeom>
            <a:noFill/>
          </p:spPr>
          <p:txBody>
            <a:bodyPr wrap="square" lIns="67223" tIns="107540" rIns="134426" bIns="107540" rtlCol="0">
              <a:spAutoFit/>
            </a:bodyPr>
            <a:lstStyle/>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Azure Security Center</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Office 365 Security Center</a:t>
              </a:r>
            </a:p>
            <a:p>
              <a:pPr algn="ctr" defTabSz="685512">
                <a:lnSpc>
                  <a:spcPct val="90000"/>
                </a:lnSpc>
                <a:spcAft>
                  <a:spcPts val="441"/>
                </a:spcAft>
                <a:defRPr/>
              </a:pPr>
              <a:r>
                <a:rPr lang="en-US" sz="881" kern="0" dirty="0">
                  <a:gradFill>
                    <a:gsLst>
                      <a:gs pos="77922">
                        <a:srgbClr val="505050"/>
                      </a:gs>
                      <a:gs pos="60000">
                        <a:srgbClr val="505050"/>
                      </a:gs>
                    </a:gsLst>
                    <a:lin ang="5400000" scaled="1"/>
                  </a:gradFill>
                  <a:latin typeface="Segoe UI"/>
                  <a:ea typeface="Segoe UI Black" panose="020B0A02040204020203" pitchFamily="34" charset="0"/>
                  <a:cs typeface="Segoe UI Semibold" panose="020B0702040204020203" pitchFamily="34" charset="0"/>
                </a:rPr>
                <a:t>Windows Defender Security Center</a:t>
              </a:r>
            </a:p>
          </p:txBody>
        </p:sp>
      </p:grpSp>
      <p:sp>
        <p:nvSpPr>
          <p:cNvPr id="47" name="TextBox 10">
            <a:extLst>
              <a:ext uri="{FF2B5EF4-FFF2-40B4-BE49-F238E27FC236}">
                <a16:creationId xmlns:a16="http://schemas.microsoft.com/office/drawing/2014/main" id="{1CEA8A6E-9EA8-4CFE-B2DC-EFE8575E4E3D}"/>
              </a:ext>
            </a:extLst>
          </p:cNvPr>
          <p:cNvSpPr txBox="1"/>
          <p:nvPr/>
        </p:nvSpPr>
        <p:spPr>
          <a:xfrm>
            <a:off x="2626928" y="2098632"/>
            <a:ext cx="1604471" cy="4591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445" fontAlgn="base">
              <a:lnSpc>
                <a:spcPct val="90000"/>
              </a:lnSpc>
              <a:spcBef>
                <a:spcPct val="0"/>
              </a:spcBef>
              <a:spcAft>
                <a:spcPct val="0"/>
              </a:spcAft>
              <a:defRPr/>
            </a:pPr>
            <a:r>
              <a:rPr lang="en-US" sz="1324" spc="221" dirty="0">
                <a:gradFill>
                  <a:gsLst>
                    <a:gs pos="0">
                      <a:srgbClr val="353535"/>
                    </a:gs>
                    <a:gs pos="100000">
                      <a:srgbClr val="353535"/>
                    </a:gs>
                  </a:gsLst>
                  <a:lin ang="5400000" scaled="0"/>
                </a:gradFill>
                <a:latin typeface="Segoe UI Semilight"/>
                <a:cs typeface="Segoe UI" pitchFamily="34" charset="0"/>
              </a:rPr>
              <a:t>Threat protection</a:t>
            </a:r>
          </a:p>
        </p:txBody>
      </p:sp>
      <p:sp>
        <p:nvSpPr>
          <p:cNvPr id="6" name="Title 5">
            <a:extLst>
              <a:ext uri="{FF2B5EF4-FFF2-40B4-BE49-F238E27FC236}">
                <a16:creationId xmlns:a16="http://schemas.microsoft.com/office/drawing/2014/main" id="{9172EB82-D431-4FA3-B908-80F18791ED90}"/>
              </a:ext>
            </a:extLst>
          </p:cNvPr>
          <p:cNvSpPr>
            <a:spLocks noGrp="1"/>
          </p:cNvSpPr>
          <p:nvPr>
            <p:ph type="title" idx="4294967295"/>
          </p:nvPr>
        </p:nvSpPr>
        <p:spPr>
          <a:xfrm>
            <a:off x="1257300" y="109538"/>
            <a:ext cx="7886700" cy="428625"/>
          </a:xfrm>
        </p:spPr>
        <p:txBody>
          <a:bodyPr>
            <a:normAutofit fontScale="90000"/>
          </a:bodyPr>
          <a:lstStyle/>
          <a:p>
            <a:r>
              <a:rPr lang="en-US" dirty="0"/>
              <a:t>Microsoft Information Protection Solutions</a:t>
            </a:r>
            <a:endParaRPr lang="nb-NO" dirty="0"/>
          </a:p>
        </p:txBody>
      </p:sp>
    </p:spTree>
    <p:extLst>
      <p:ext uri="{BB962C8B-B14F-4D97-AF65-F5344CB8AC3E}">
        <p14:creationId xmlns:p14="http://schemas.microsoft.com/office/powerpoint/2010/main" val="725344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B950BB-DC4A-4F6C-9A4B-9E1EFEF33013}"/>
              </a:ext>
            </a:extLst>
          </p:cNvPr>
          <p:cNvGrpSpPr/>
          <p:nvPr/>
        </p:nvGrpSpPr>
        <p:grpSpPr>
          <a:xfrm>
            <a:off x="1454036" y="1496968"/>
            <a:ext cx="6235928" cy="318528"/>
            <a:chOff x="1850349" y="1757168"/>
            <a:chExt cx="8481294" cy="433220"/>
          </a:xfrm>
        </p:grpSpPr>
        <p:cxnSp>
          <p:nvCxnSpPr>
            <p:cNvPr id="4" name="Straight Connector 3">
              <a:extLst>
                <a:ext uri="{FF2B5EF4-FFF2-40B4-BE49-F238E27FC236}">
                  <a16:creationId xmlns:a16="http://schemas.microsoft.com/office/drawing/2014/main" id="{C41D1733-7049-432C-9520-5E0738CA5BED}"/>
                </a:ext>
              </a:extLst>
            </p:cNvPr>
            <p:cNvCxnSpPr/>
            <p:nvPr/>
          </p:nvCxnSpPr>
          <p:spPr>
            <a:xfrm flipV="1">
              <a:off x="1850349" y="1757168"/>
              <a:ext cx="0" cy="43322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D1DB7F4-FB28-4495-B8E6-C115A411ED50}"/>
                </a:ext>
              </a:extLst>
            </p:cNvPr>
            <p:cNvCxnSpPr/>
            <p:nvPr/>
          </p:nvCxnSpPr>
          <p:spPr>
            <a:xfrm flipV="1">
              <a:off x="10331643" y="1757168"/>
              <a:ext cx="0" cy="43322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3D45FF7-9713-41C2-A091-53478A4B3F70}"/>
                </a:ext>
              </a:extLst>
            </p:cNvPr>
            <p:cNvCxnSpPr>
              <a:cxnSpLocks/>
            </p:cNvCxnSpPr>
            <p:nvPr/>
          </p:nvCxnSpPr>
          <p:spPr>
            <a:xfrm>
              <a:off x="1850349" y="1757168"/>
              <a:ext cx="848129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F6B25805-2EC1-434B-83EA-7746A635B0BD}"/>
              </a:ext>
            </a:extLst>
          </p:cNvPr>
          <p:cNvSpPr/>
          <p:nvPr/>
        </p:nvSpPr>
        <p:spPr bwMode="auto">
          <a:xfrm>
            <a:off x="874389" y="2027735"/>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TextBox 32">
            <a:extLst>
              <a:ext uri="{FF2B5EF4-FFF2-40B4-BE49-F238E27FC236}">
                <a16:creationId xmlns:a16="http://schemas.microsoft.com/office/drawing/2014/main" id="{5C2969D3-2526-43BA-A1F0-9A5B1DADCEF2}"/>
              </a:ext>
            </a:extLst>
          </p:cNvPr>
          <p:cNvSpPr txBox="1"/>
          <p:nvPr/>
        </p:nvSpPr>
        <p:spPr>
          <a:xfrm>
            <a:off x="385620" y="3096994"/>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solidFill>
                  <a:srgbClr val="505050"/>
                </a:solidFill>
                <a:latin typeface="Segoe UI Semibold" panose="020B0702040204020203" pitchFamily="34" charset="0"/>
                <a:cs typeface="Segoe UI Semibold" panose="020B0702040204020203" pitchFamily="34" charset="0"/>
              </a:rPr>
              <a:t>Detect</a:t>
            </a:r>
          </a:p>
        </p:txBody>
      </p:sp>
      <p:sp>
        <p:nvSpPr>
          <p:cNvPr id="34" name="TextBox 33">
            <a:extLst>
              <a:ext uri="{FF2B5EF4-FFF2-40B4-BE49-F238E27FC236}">
                <a16:creationId xmlns:a16="http://schemas.microsoft.com/office/drawing/2014/main" id="{80B71F20-0C6A-4CDC-8838-833B78091643}"/>
              </a:ext>
            </a:extLst>
          </p:cNvPr>
          <p:cNvSpPr txBox="1"/>
          <p:nvPr/>
        </p:nvSpPr>
        <p:spPr>
          <a:xfrm>
            <a:off x="385620" y="3653472"/>
            <a:ext cx="194972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solidFill>
                  <a:srgbClr val="505050"/>
                </a:solidFill>
                <a:latin typeface="Segoe UI"/>
              </a:rPr>
              <a:t>Scan &amp; detect sensitive data based on policy</a:t>
            </a:r>
          </a:p>
        </p:txBody>
      </p:sp>
      <p:sp>
        <p:nvSpPr>
          <p:cNvPr id="44" name="Oval 43">
            <a:extLst>
              <a:ext uri="{FF2B5EF4-FFF2-40B4-BE49-F238E27FC236}">
                <a16:creationId xmlns:a16="http://schemas.microsoft.com/office/drawing/2014/main" id="{4585F3A1-8640-4F99-AB07-092B98561A75}"/>
              </a:ext>
            </a:extLst>
          </p:cNvPr>
          <p:cNvSpPr/>
          <p:nvPr/>
        </p:nvSpPr>
        <p:spPr bwMode="auto">
          <a:xfrm>
            <a:off x="2925649" y="2027735"/>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2" name="TextBox 41">
            <a:extLst>
              <a:ext uri="{FF2B5EF4-FFF2-40B4-BE49-F238E27FC236}">
                <a16:creationId xmlns:a16="http://schemas.microsoft.com/office/drawing/2014/main" id="{26E47206-9F04-49A8-A7B6-0B603B91E791}"/>
              </a:ext>
            </a:extLst>
          </p:cNvPr>
          <p:cNvSpPr txBox="1"/>
          <p:nvPr/>
        </p:nvSpPr>
        <p:spPr>
          <a:xfrm>
            <a:off x="2436880" y="3096994"/>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solidFill>
                  <a:srgbClr val="505050"/>
                </a:solidFill>
                <a:latin typeface="Segoe UI Semibold" panose="020B0702040204020203" pitchFamily="34" charset="0"/>
                <a:cs typeface="Segoe UI Semibold" panose="020B0702040204020203" pitchFamily="34" charset="0"/>
              </a:rPr>
              <a:t>Classify</a:t>
            </a:r>
          </a:p>
        </p:txBody>
      </p:sp>
      <p:sp>
        <p:nvSpPr>
          <p:cNvPr id="43" name="TextBox 42">
            <a:extLst>
              <a:ext uri="{FF2B5EF4-FFF2-40B4-BE49-F238E27FC236}">
                <a16:creationId xmlns:a16="http://schemas.microsoft.com/office/drawing/2014/main" id="{5F39E249-D743-47D3-8CF5-A11E8BA1D8C7}"/>
              </a:ext>
            </a:extLst>
          </p:cNvPr>
          <p:cNvSpPr txBox="1"/>
          <p:nvPr/>
        </p:nvSpPr>
        <p:spPr>
          <a:xfrm>
            <a:off x="2436880" y="3653472"/>
            <a:ext cx="194972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solidFill>
                  <a:srgbClr val="505050"/>
                </a:solidFill>
                <a:latin typeface="Segoe UI"/>
              </a:rPr>
              <a:t>Classify data and apply labels based on sensitivity</a:t>
            </a:r>
          </a:p>
        </p:txBody>
      </p:sp>
      <p:sp>
        <p:nvSpPr>
          <p:cNvPr id="51" name="Oval 50">
            <a:extLst>
              <a:ext uri="{FF2B5EF4-FFF2-40B4-BE49-F238E27FC236}">
                <a16:creationId xmlns:a16="http://schemas.microsoft.com/office/drawing/2014/main" id="{E5FB13FD-232D-4C79-A688-E629A0FA536A}"/>
              </a:ext>
            </a:extLst>
          </p:cNvPr>
          <p:cNvSpPr/>
          <p:nvPr/>
        </p:nvSpPr>
        <p:spPr bwMode="auto">
          <a:xfrm>
            <a:off x="4976909" y="2027735"/>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TextBox 48">
            <a:extLst>
              <a:ext uri="{FF2B5EF4-FFF2-40B4-BE49-F238E27FC236}">
                <a16:creationId xmlns:a16="http://schemas.microsoft.com/office/drawing/2014/main" id="{A2E55263-E2AD-4AC8-906B-5D6667D56B4B}"/>
              </a:ext>
            </a:extLst>
          </p:cNvPr>
          <p:cNvSpPr txBox="1"/>
          <p:nvPr/>
        </p:nvSpPr>
        <p:spPr>
          <a:xfrm>
            <a:off x="4488140" y="3096994"/>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solidFill>
                  <a:srgbClr val="505050"/>
                </a:solidFill>
                <a:latin typeface="Segoe UI Semibold" panose="020B0702040204020203" pitchFamily="34" charset="0"/>
                <a:cs typeface="Segoe UI Semibold" panose="020B0702040204020203" pitchFamily="34" charset="0"/>
              </a:rPr>
              <a:t>Protect</a:t>
            </a:r>
          </a:p>
        </p:txBody>
      </p:sp>
      <p:sp>
        <p:nvSpPr>
          <p:cNvPr id="50" name="TextBox 49">
            <a:extLst>
              <a:ext uri="{FF2B5EF4-FFF2-40B4-BE49-F238E27FC236}">
                <a16:creationId xmlns:a16="http://schemas.microsoft.com/office/drawing/2014/main" id="{88E2CFD9-2C83-4A62-BAD8-F53B3FFC0101}"/>
              </a:ext>
            </a:extLst>
          </p:cNvPr>
          <p:cNvSpPr txBox="1"/>
          <p:nvPr/>
        </p:nvSpPr>
        <p:spPr>
          <a:xfrm>
            <a:off x="4488140" y="3653473"/>
            <a:ext cx="1949724" cy="705836"/>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solidFill>
                  <a:srgbClr val="505050"/>
                </a:solidFill>
                <a:latin typeface="Segoe UI"/>
              </a:rPr>
              <a:t>Apply protection actions, including encryption, access restrictions</a:t>
            </a:r>
          </a:p>
        </p:txBody>
      </p:sp>
      <p:sp>
        <p:nvSpPr>
          <p:cNvPr id="57" name="Oval 56">
            <a:extLst>
              <a:ext uri="{FF2B5EF4-FFF2-40B4-BE49-F238E27FC236}">
                <a16:creationId xmlns:a16="http://schemas.microsoft.com/office/drawing/2014/main" id="{8382AAD8-825B-474E-B455-0E1C47E8C545}"/>
              </a:ext>
            </a:extLst>
          </p:cNvPr>
          <p:cNvSpPr/>
          <p:nvPr/>
        </p:nvSpPr>
        <p:spPr bwMode="auto">
          <a:xfrm>
            <a:off x="7083383" y="2027735"/>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TextBox 54">
            <a:extLst>
              <a:ext uri="{FF2B5EF4-FFF2-40B4-BE49-F238E27FC236}">
                <a16:creationId xmlns:a16="http://schemas.microsoft.com/office/drawing/2014/main" id="{BE26B524-5E80-4166-87FA-3E876EDDC470}"/>
              </a:ext>
            </a:extLst>
          </p:cNvPr>
          <p:cNvSpPr txBox="1"/>
          <p:nvPr/>
        </p:nvSpPr>
        <p:spPr>
          <a:xfrm>
            <a:off x="6594614" y="3096994"/>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solidFill>
                  <a:srgbClr val="505050"/>
                </a:solidFill>
                <a:latin typeface="Segoe UI Semibold" panose="020B0702040204020203" pitchFamily="34" charset="0"/>
                <a:cs typeface="Segoe UI Semibold" panose="020B0702040204020203" pitchFamily="34" charset="0"/>
              </a:rPr>
              <a:t>Monitor</a:t>
            </a:r>
          </a:p>
        </p:txBody>
      </p:sp>
      <p:sp>
        <p:nvSpPr>
          <p:cNvPr id="56" name="TextBox 55">
            <a:extLst>
              <a:ext uri="{FF2B5EF4-FFF2-40B4-BE49-F238E27FC236}">
                <a16:creationId xmlns:a16="http://schemas.microsoft.com/office/drawing/2014/main" id="{B48C5F16-4E51-4C05-8307-1AB7C0CCDE24}"/>
              </a:ext>
            </a:extLst>
          </p:cNvPr>
          <p:cNvSpPr txBox="1"/>
          <p:nvPr/>
        </p:nvSpPr>
        <p:spPr>
          <a:xfrm>
            <a:off x="6539399" y="3653472"/>
            <a:ext cx="206015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solidFill>
                  <a:srgbClr val="505050"/>
                </a:solidFill>
                <a:latin typeface="Segoe UI"/>
              </a:rPr>
              <a:t>Reporting, alerts, remediation</a:t>
            </a:r>
          </a:p>
        </p:txBody>
      </p:sp>
      <p:grpSp>
        <p:nvGrpSpPr>
          <p:cNvPr id="59" name="Group 58">
            <a:extLst>
              <a:ext uri="{FF2B5EF4-FFF2-40B4-BE49-F238E27FC236}">
                <a16:creationId xmlns:a16="http://schemas.microsoft.com/office/drawing/2014/main" id="{679780A8-7BB3-4032-A2D2-4591DA0F8DA8}"/>
              </a:ext>
            </a:extLst>
          </p:cNvPr>
          <p:cNvGrpSpPr/>
          <p:nvPr/>
        </p:nvGrpSpPr>
        <p:grpSpPr>
          <a:xfrm flipH="1">
            <a:off x="1118659" y="2283813"/>
            <a:ext cx="483646" cy="376705"/>
            <a:chOff x="1790537" y="4477537"/>
            <a:chExt cx="957883" cy="746082"/>
          </a:xfrm>
          <a:solidFill>
            <a:schemeClr val="bg1"/>
          </a:solidFill>
        </p:grpSpPr>
        <p:sp>
          <p:nvSpPr>
            <p:cNvPr id="60" name="Freeform 1">
              <a:extLst>
                <a:ext uri="{FF2B5EF4-FFF2-40B4-BE49-F238E27FC236}">
                  <a16:creationId xmlns:a16="http://schemas.microsoft.com/office/drawing/2014/main" id="{27CFBEDA-1261-41B8-9BBF-2E79DDAC68DA}"/>
                </a:ext>
              </a:extLst>
            </p:cNvPr>
            <p:cNvSpPr>
              <a:spLocks noChangeArrowheads="1"/>
            </p:cNvSpPr>
            <p:nvPr/>
          </p:nvSpPr>
          <p:spPr bwMode="auto">
            <a:xfrm rot="18640519">
              <a:off x="1789441" y="4478633"/>
              <a:ext cx="675186" cy="672993"/>
            </a:xfrm>
            <a:custGeom>
              <a:avLst/>
              <a:gdLst>
                <a:gd name="T0" fmla="*/ 680 w 1361"/>
                <a:gd name="T1" fmla="*/ 1358 h 1359"/>
                <a:gd name="T2" fmla="*/ 0 w 1361"/>
                <a:gd name="T3" fmla="*/ 679 h 1359"/>
                <a:gd name="T4" fmla="*/ 680 w 1361"/>
                <a:gd name="T5" fmla="*/ 0 h 1359"/>
                <a:gd name="T6" fmla="*/ 1360 w 1361"/>
                <a:gd name="T7" fmla="*/ 679 h 1359"/>
                <a:gd name="T8" fmla="*/ 680 w 1361"/>
                <a:gd name="T9" fmla="*/ 1358 h 1359"/>
                <a:gd name="T10" fmla="*/ 680 w 1361"/>
                <a:gd name="T11" fmla="*/ 87 h 1359"/>
                <a:gd name="T12" fmla="*/ 85 w 1361"/>
                <a:gd name="T13" fmla="*/ 682 h 1359"/>
                <a:gd name="T14" fmla="*/ 680 w 1361"/>
                <a:gd name="T15" fmla="*/ 1277 h 1359"/>
                <a:gd name="T16" fmla="*/ 1276 w 1361"/>
                <a:gd name="T17" fmla="*/ 682 h 1359"/>
                <a:gd name="T18" fmla="*/ 680 w 1361"/>
                <a:gd name="T19" fmla="*/ 87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1" h="1359">
                  <a:moveTo>
                    <a:pt x="680" y="1358"/>
                  </a:moveTo>
                  <a:cubicBezTo>
                    <a:pt x="305" y="1358"/>
                    <a:pt x="0" y="1054"/>
                    <a:pt x="0" y="679"/>
                  </a:cubicBezTo>
                  <a:cubicBezTo>
                    <a:pt x="0" y="303"/>
                    <a:pt x="305" y="0"/>
                    <a:pt x="680" y="0"/>
                  </a:cubicBezTo>
                  <a:cubicBezTo>
                    <a:pt x="1056" y="0"/>
                    <a:pt x="1360" y="303"/>
                    <a:pt x="1360" y="679"/>
                  </a:cubicBezTo>
                  <a:cubicBezTo>
                    <a:pt x="1360" y="1054"/>
                    <a:pt x="1056" y="1358"/>
                    <a:pt x="680" y="1358"/>
                  </a:cubicBezTo>
                  <a:close/>
                  <a:moveTo>
                    <a:pt x="680" y="87"/>
                  </a:moveTo>
                  <a:cubicBezTo>
                    <a:pt x="353" y="87"/>
                    <a:pt x="85" y="354"/>
                    <a:pt x="85" y="682"/>
                  </a:cubicBezTo>
                  <a:cubicBezTo>
                    <a:pt x="85" y="1009"/>
                    <a:pt x="353" y="1277"/>
                    <a:pt x="680" y="1277"/>
                  </a:cubicBezTo>
                  <a:cubicBezTo>
                    <a:pt x="1008" y="1277"/>
                    <a:pt x="1276" y="1009"/>
                    <a:pt x="1276" y="682"/>
                  </a:cubicBezTo>
                  <a:cubicBezTo>
                    <a:pt x="1276" y="354"/>
                    <a:pt x="1011" y="87"/>
                    <a:pt x="680" y="87"/>
                  </a:cubicBezTo>
                  <a:close/>
                </a:path>
              </a:pathLst>
            </a:custGeom>
            <a:grpFill/>
            <a:ln>
              <a:noFill/>
            </a:ln>
            <a:effectLst/>
            <a:extLst/>
          </p:spPr>
          <p:txBody>
            <a:bodyPr wrap="none" anchor="ctr"/>
            <a:lstStyle/>
            <a:p>
              <a:pPr defTabSz="699314">
                <a:defRPr/>
              </a:pPr>
              <a:endParaRPr lang="en-US" sz="1377" kern="0">
                <a:solidFill>
                  <a:sysClr val="windowText" lastClr="000000"/>
                </a:solidFill>
                <a:latin typeface="Segoe UI"/>
              </a:endParaRPr>
            </a:p>
          </p:txBody>
        </p:sp>
        <p:sp>
          <p:nvSpPr>
            <p:cNvPr id="61" name="Freeform 2">
              <a:extLst>
                <a:ext uri="{FF2B5EF4-FFF2-40B4-BE49-F238E27FC236}">
                  <a16:creationId xmlns:a16="http://schemas.microsoft.com/office/drawing/2014/main" id="{B776714B-0BBC-498E-B09D-A449496A1805}"/>
                </a:ext>
              </a:extLst>
            </p:cNvPr>
            <p:cNvSpPr>
              <a:spLocks noChangeArrowheads="1"/>
            </p:cNvSpPr>
            <p:nvPr/>
          </p:nvSpPr>
          <p:spPr bwMode="auto">
            <a:xfrm rot="18640519">
              <a:off x="2453440" y="4928638"/>
              <a:ext cx="137658" cy="452303"/>
            </a:xfrm>
            <a:custGeom>
              <a:avLst/>
              <a:gdLst>
                <a:gd name="T0" fmla="*/ 138 w 280"/>
                <a:gd name="T1" fmla="*/ 914 h 915"/>
                <a:gd name="T2" fmla="*/ 0 w 280"/>
                <a:gd name="T3" fmla="*/ 776 h 915"/>
                <a:gd name="T4" fmla="*/ 0 w 280"/>
                <a:gd name="T5" fmla="*/ 42 h 915"/>
                <a:gd name="T6" fmla="*/ 42 w 280"/>
                <a:gd name="T7" fmla="*/ 0 h 915"/>
                <a:gd name="T8" fmla="*/ 85 w 280"/>
                <a:gd name="T9" fmla="*/ 42 h 915"/>
                <a:gd name="T10" fmla="*/ 85 w 280"/>
                <a:gd name="T11" fmla="*/ 776 h 915"/>
                <a:gd name="T12" fmla="*/ 138 w 280"/>
                <a:gd name="T13" fmla="*/ 829 h 915"/>
                <a:gd name="T14" fmla="*/ 192 w 280"/>
                <a:gd name="T15" fmla="*/ 776 h 915"/>
                <a:gd name="T16" fmla="*/ 192 w 280"/>
                <a:gd name="T17" fmla="*/ 42 h 915"/>
                <a:gd name="T18" fmla="*/ 234 w 280"/>
                <a:gd name="T19" fmla="*/ 0 h 915"/>
                <a:gd name="T20" fmla="*/ 277 w 280"/>
                <a:gd name="T21" fmla="*/ 42 h 915"/>
                <a:gd name="T22" fmla="*/ 277 w 280"/>
                <a:gd name="T23" fmla="*/ 776 h 915"/>
                <a:gd name="T24" fmla="*/ 138 w 280"/>
                <a:gd name="T25" fmla="*/ 91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915">
                  <a:moveTo>
                    <a:pt x="138" y="914"/>
                  </a:moveTo>
                  <a:cubicBezTo>
                    <a:pt x="62" y="914"/>
                    <a:pt x="0" y="852"/>
                    <a:pt x="0" y="776"/>
                  </a:cubicBezTo>
                  <a:lnTo>
                    <a:pt x="0" y="42"/>
                  </a:lnTo>
                  <a:cubicBezTo>
                    <a:pt x="0" y="19"/>
                    <a:pt x="20" y="0"/>
                    <a:pt x="42" y="0"/>
                  </a:cubicBezTo>
                  <a:cubicBezTo>
                    <a:pt x="65" y="0"/>
                    <a:pt x="85" y="19"/>
                    <a:pt x="85" y="42"/>
                  </a:cubicBezTo>
                  <a:lnTo>
                    <a:pt x="85" y="776"/>
                  </a:lnTo>
                  <a:cubicBezTo>
                    <a:pt x="85" y="807"/>
                    <a:pt x="110" y="829"/>
                    <a:pt x="138" y="829"/>
                  </a:cubicBezTo>
                  <a:cubicBezTo>
                    <a:pt x="167" y="829"/>
                    <a:pt x="192" y="804"/>
                    <a:pt x="192" y="776"/>
                  </a:cubicBezTo>
                  <a:lnTo>
                    <a:pt x="192" y="42"/>
                  </a:lnTo>
                  <a:cubicBezTo>
                    <a:pt x="192" y="19"/>
                    <a:pt x="212" y="0"/>
                    <a:pt x="234" y="0"/>
                  </a:cubicBezTo>
                  <a:cubicBezTo>
                    <a:pt x="257" y="0"/>
                    <a:pt x="277" y="19"/>
                    <a:pt x="277" y="42"/>
                  </a:cubicBezTo>
                  <a:lnTo>
                    <a:pt x="277" y="776"/>
                  </a:lnTo>
                  <a:cubicBezTo>
                    <a:pt x="279" y="849"/>
                    <a:pt x="215" y="914"/>
                    <a:pt x="138" y="914"/>
                  </a:cubicBezTo>
                </a:path>
              </a:pathLst>
            </a:custGeom>
            <a:grpFill/>
            <a:ln>
              <a:noFill/>
            </a:ln>
            <a:effectLst/>
            <a:extLst/>
          </p:spPr>
          <p:txBody>
            <a:bodyPr wrap="none" anchor="ctr"/>
            <a:lstStyle/>
            <a:p>
              <a:pPr defTabSz="699314">
                <a:defRPr/>
              </a:pPr>
              <a:endParaRPr lang="en-US" sz="1377" kern="0">
                <a:solidFill>
                  <a:sysClr val="windowText" lastClr="000000"/>
                </a:solidFill>
                <a:latin typeface="Segoe UI"/>
              </a:endParaRPr>
            </a:p>
          </p:txBody>
        </p:sp>
      </p:grpSp>
      <p:grpSp>
        <p:nvGrpSpPr>
          <p:cNvPr id="62" name="Group 61">
            <a:extLst>
              <a:ext uri="{FF2B5EF4-FFF2-40B4-BE49-F238E27FC236}">
                <a16:creationId xmlns:a16="http://schemas.microsoft.com/office/drawing/2014/main" id="{510AE215-A140-45E8-9A77-F5E9259794EF}"/>
              </a:ext>
            </a:extLst>
          </p:cNvPr>
          <p:cNvGrpSpPr/>
          <p:nvPr/>
        </p:nvGrpSpPr>
        <p:grpSpPr>
          <a:xfrm>
            <a:off x="5227904" y="2314932"/>
            <a:ext cx="470197" cy="503427"/>
            <a:chOff x="2974460" y="2070859"/>
            <a:chExt cx="227410" cy="243482"/>
          </a:xfrm>
          <a:solidFill>
            <a:schemeClr val="bg1"/>
          </a:solidFill>
        </p:grpSpPr>
        <p:sp>
          <p:nvSpPr>
            <p:cNvPr id="69" name="Rectangle 2042">
              <a:extLst>
                <a:ext uri="{FF2B5EF4-FFF2-40B4-BE49-F238E27FC236}">
                  <a16:creationId xmlns:a16="http://schemas.microsoft.com/office/drawing/2014/main" id="{0A9F603A-2313-4105-9BC2-C7FCEA6976A2}"/>
                </a:ext>
              </a:extLst>
            </p:cNvPr>
            <p:cNvSpPr>
              <a:spLocks noChangeArrowheads="1"/>
            </p:cNvSpPr>
            <p:nvPr/>
          </p:nvSpPr>
          <p:spPr bwMode="auto">
            <a:xfrm>
              <a:off x="3080532" y="2238001"/>
              <a:ext cx="15268" cy="15268"/>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74" name="Rectangle 2043">
              <a:extLst>
                <a:ext uri="{FF2B5EF4-FFF2-40B4-BE49-F238E27FC236}">
                  <a16:creationId xmlns:a16="http://schemas.microsoft.com/office/drawing/2014/main" id="{8DDFE1D5-369A-41CA-99A6-610F7EA7411C}"/>
                </a:ext>
              </a:extLst>
            </p:cNvPr>
            <p:cNvSpPr>
              <a:spLocks noChangeArrowheads="1"/>
            </p:cNvSpPr>
            <p:nvPr/>
          </p:nvSpPr>
          <p:spPr bwMode="auto">
            <a:xfrm>
              <a:off x="3080532" y="2116662"/>
              <a:ext cx="15268" cy="106071"/>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76" name="Freeform 2044">
              <a:extLst>
                <a:ext uri="{FF2B5EF4-FFF2-40B4-BE49-F238E27FC236}">
                  <a16:creationId xmlns:a16="http://schemas.microsoft.com/office/drawing/2014/main" id="{5A263C97-F037-47A6-A0A4-4ACC2018DE89}"/>
                </a:ext>
              </a:extLst>
            </p:cNvPr>
            <p:cNvSpPr>
              <a:spLocks noEditPoints="1"/>
            </p:cNvSpPr>
            <p:nvPr/>
          </p:nvSpPr>
          <p:spPr bwMode="auto">
            <a:xfrm>
              <a:off x="2974460" y="2070859"/>
              <a:ext cx="227410" cy="243482"/>
            </a:xfrm>
            <a:custGeom>
              <a:avLst/>
              <a:gdLst>
                <a:gd name="T0" fmla="*/ 60 w 120"/>
                <a:gd name="T1" fmla="*/ 128 h 128"/>
                <a:gd name="T2" fmla="*/ 58 w 120"/>
                <a:gd name="T3" fmla="*/ 127 h 128"/>
                <a:gd name="T4" fmla="*/ 0 w 120"/>
                <a:gd name="T5" fmla="*/ 48 h 128"/>
                <a:gd name="T6" fmla="*/ 0 w 120"/>
                <a:gd name="T7" fmla="*/ 16 h 128"/>
                <a:gd name="T8" fmla="*/ 4 w 120"/>
                <a:gd name="T9" fmla="*/ 16 h 128"/>
                <a:gd name="T10" fmla="*/ 38 w 120"/>
                <a:gd name="T11" fmla="*/ 7 h 128"/>
                <a:gd name="T12" fmla="*/ 60 w 120"/>
                <a:gd name="T13" fmla="*/ 0 h 128"/>
                <a:gd name="T14" fmla="*/ 83 w 120"/>
                <a:gd name="T15" fmla="*/ 7 h 128"/>
                <a:gd name="T16" fmla="*/ 116 w 120"/>
                <a:gd name="T17" fmla="*/ 16 h 128"/>
                <a:gd name="T18" fmla="*/ 120 w 120"/>
                <a:gd name="T19" fmla="*/ 16 h 128"/>
                <a:gd name="T20" fmla="*/ 120 w 120"/>
                <a:gd name="T21" fmla="*/ 48 h 128"/>
                <a:gd name="T22" fmla="*/ 62 w 120"/>
                <a:gd name="T23" fmla="*/ 127 h 128"/>
                <a:gd name="T24" fmla="*/ 60 w 120"/>
                <a:gd name="T25" fmla="*/ 128 h 128"/>
                <a:gd name="T26" fmla="*/ 8 w 120"/>
                <a:gd name="T27" fmla="*/ 24 h 128"/>
                <a:gd name="T28" fmla="*/ 8 w 120"/>
                <a:gd name="T29" fmla="*/ 48 h 128"/>
                <a:gd name="T30" fmla="*/ 60 w 120"/>
                <a:gd name="T31" fmla="*/ 119 h 128"/>
                <a:gd name="T32" fmla="*/ 112 w 120"/>
                <a:gd name="T33" fmla="*/ 48 h 128"/>
                <a:gd name="T34" fmla="*/ 112 w 120"/>
                <a:gd name="T35" fmla="*/ 24 h 128"/>
                <a:gd name="T36" fmla="*/ 78 w 120"/>
                <a:gd name="T37" fmla="*/ 14 h 128"/>
                <a:gd name="T38" fmla="*/ 60 w 120"/>
                <a:gd name="T39" fmla="*/ 8 h 128"/>
                <a:gd name="T40" fmla="*/ 43 w 120"/>
                <a:gd name="T41" fmla="*/ 14 h 128"/>
                <a:gd name="T42" fmla="*/ 8 w 120"/>
                <a:gd name="T4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28">
                  <a:moveTo>
                    <a:pt x="60" y="128"/>
                  </a:moveTo>
                  <a:cubicBezTo>
                    <a:pt x="58" y="127"/>
                    <a:pt x="58" y="127"/>
                    <a:pt x="58" y="127"/>
                  </a:cubicBezTo>
                  <a:cubicBezTo>
                    <a:pt x="21" y="106"/>
                    <a:pt x="0" y="78"/>
                    <a:pt x="0" y="48"/>
                  </a:cubicBezTo>
                  <a:cubicBezTo>
                    <a:pt x="0" y="16"/>
                    <a:pt x="0" y="16"/>
                    <a:pt x="0" y="16"/>
                  </a:cubicBezTo>
                  <a:cubicBezTo>
                    <a:pt x="4" y="16"/>
                    <a:pt x="4" y="16"/>
                    <a:pt x="4" y="16"/>
                  </a:cubicBezTo>
                  <a:cubicBezTo>
                    <a:pt x="17" y="16"/>
                    <a:pt x="29" y="13"/>
                    <a:pt x="38" y="7"/>
                  </a:cubicBezTo>
                  <a:cubicBezTo>
                    <a:pt x="44" y="3"/>
                    <a:pt x="52" y="0"/>
                    <a:pt x="60" y="0"/>
                  </a:cubicBezTo>
                  <a:cubicBezTo>
                    <a:pt x="69" y="0"/>
                    <a:pt x="77" y="3"/>
                    <a:pt x="83" y="7"/>
                  </a:cubicBezTo>
                  <a:cubicBezTo>
                    <a:pt x="91" y="13"/>
                    <a:pt x="103" y="16"/>
                    <a:pt x="116" y="16"/>
                  </a:cubicBezTo>
                  <a:cubicBezTo>
                    <a:pt x="120" y="16"/>
                    <a:pt x="120" y="16"/>
                    <a:pt x="120" y="16"/>
                  </a:cubicBezTo>
                  <a:cubicBezTo>
                    <a:pt x="120" y="48"/>
                    <a:pt x="120" y="48"/>
                    <a:pt x="120" y="48"/>
                  </a:cubicBezTo>
                  <a:cubicBezTo>
                    <a:pt x="120" y="78"/>
                    <a:pt x="100" y="106"/>
                    <a:pt x="62" y="127"/>
                  </a:cubicBezTo>
                  <a:lnTo>
                    <a:pt x="60" y="128"/>
                  </a:lnTo>
                  <a:close/>
                  <a:moveTo>
                    <a:pt x="8" y="24"/>
                  </a:moveTo>
                  <a:cubicBezTo>
                    <a:pt x="8" y="48"/>
                    <a:pt x="8" y="48"/>
                    <a:pt x="8" y="48"/>
                  </a:cubicBezTo>
                  <a:cubicBezTo>
                    <a:pt x="8" y="75"/>
                    <a:pt x="27" y="100"/>
                    <a:pt x="60" y="119"/>
                  </a:cubicBezTo>
                  <a:cubicBezTo>
                    <a:pt x="94" y="100"/>
                    <a:pt x="112" y="75"/>
                    <a:pt x="112" y="48"/>
                  </a:cubicBezTo>
                  <a:cubicBezTo>
                    <a:pt x="112" y="24"/>
                    <a:pt x="112" y="24"/>
                    <a:pt x="112" y="24"/>
                  </a:cubicBezTo>
                  <a:cubicBezTo>
                    <a:pt x="99" y="24"/>
                    <a:pt x="87" y="20"/>
                    <a:pt x="78" y="14"/>
                  </a:cubicBezTo>
                  <a:cubicBezTo>
                    <a:pt x="73" y="10"/>
                    <a:pt x="67" y="8"/>
                    <a:pt x="60" y="8"/>
                  </a:cubicBezTo>
                  <a:cubicBezTo>
                    <a:pt x="53" y="8"/>
                    <a:pt x="47" y="10"/>
                    <a:pt x="43" y="14"/>
                  </a:cubicBezTo>
                  <a:cubicBezTo>
                    <a:pt x="33" y="20"/>
                    <a:pt x="21" y="24"/>
                    <a:pt x="8" y="24"/>
                  </a:cubicBez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sp>
        <p:nvSpPr>
          <p:cNvPr id="77" name="Freeform 14">
            <a:extLst>
              <a:ext uri="{FF2B5EF4-FFF2-40B4-BE49-F238E27FC236}">
                <a16:creationId xmlns:a16="http://schemas.microsoft.com/office/drawing/2014/main" id="{00096DFF-A89F-4B99-BAEF-574BC6EBE355}"/>
              </a:ext>
            </a:extLst>
          </p:cNvPr>
          <p:cNvSpPr>
            <a:spLocks noEditPoints="1"/>
          </p:cNvSpPr>
          <p:nvPr/>
        </p:nvSpPr>
        <p:spPr bwMode="auto">
          <a:xfrm>
            <a:off x="3180549" y="2322107"/>
            <a:ext cx="462386" cy="383441"/>
          </a:xfrm>
          <a:custGeom>
            <a:avLst/>
            <a:gdLst>
              <a:gd name="T0" fmla="*/ 200 w 246"/>
              <a:gd name="T1" fmla="*/ 38 h 204"/>
              <a:gd name="T2" fmla="*/ 219 w 246"/>
              <a:gd name="T3" fmla="*/ 50 h 204"/>
              <a:gd name="T4" fmla="*/ 233 w 246"/>
              <a:gd name="T5" fmla="*/ 67 h 204"/>
              <a:gd name="T6" fmla="*/ 243 w 246"/>
              <a:gd name="T7" fmla="*/ 87 h 204"/>
              <a:gd name="T8" fmla="*/ 246 w 246"/>
              <a:gd name="T9" fmla="*/ 110 h 204"/>
              <a:gd name="T10" fmla="*/ 240 w 246"/>
              <a:gd name="T11" fmla="*/ 141 h 204"/>
              <a:gd name="T12" fmla="*/ 224 w 246"/>
              <a:gd name="T13" fmla="*/ 165 h 204"/>
              <a:gd name="T14" fmla="*/ 199 w 246"/>
              <a:gd name="T15" fmla="*/ 182 h 204"/>
              <a:gd name="T16" fmla="*/ 169 w 246"/>
              <a:gd name="T17" fmla="*/ 188 h 204"/>
              <a:gd name="T18" fmla="*/ 145 w 246"/>
              <a:gd name="T19" fmla="*/ 184 h 204"/>
              <a:gd name="T20" fmla="*/ 123 w 246"/>
              <a:gd name="T21" fmla="*/ 173 h 204"/>
              <a:gd name="T22" fmla="*/ 93 w 246"/>
              <a:gd name="T23" fmla="*/ 204 h 204"/>
              <a:gd name="T24" fmla="*/ 0 w 246"/>
              <a:gd name="T25" fmla="*/ 110 h 204"/>
              <a:gd name="T26" fmla="*/ 108 w 246"/>
              <a:gd name="T27" fmla="*/ 0 h 204"/>
              <a:gd name="T28" fmla="*/ 200 w 246"/>
              <a:gd name="T29" fmla="*/ 0 h 204"/>
              <a:gd name="T30" fmla="*/ 200 w 246"/>
              <a:gd name="T31" fmla="*/ 38 h 204"/>
              <a:gd name="T32" fmla="*/ 93 w 246"/>
              <a:gd name="T33" fmla="*/ 182 h 204"/>
              <a:gd name="T34" fmla="*/ 185 w 246"/>
              <a:gd name="T35" fmla="*/ 88 h 204"/>
              <a:gd name="T36" fmla="*/ 185 w 246"/>
              <a:gd name="T37" fmla="*/ 49 h 204"/>
              <a:gd name="T38" fmla="*/ 179 w 246"/>
              <a:gd name="T39" fmla="*/ 49 h 204"/>
              <a:gd name="T40" fmla="*/ 173 w 246"/>
              <a:gd name="T41" fmla="*/ 48 h 204"/>
              <a:gd name="T42" fmla="*/ 166 w 246"/>
              <a:gd name="T43" fmla="*/ 48 h 204"/>
              <a:gd name="T44" fmla="*/ 160 w 246"/>
              <a:gd name="T45" fmla="*/ 46 h 204"/>
              <a:gd name="T46" fmla="*/ 156 w 246"/>
              <a:gd name="T47" fmla="*/ 44 h 204"/>
              <a:gd name="T48" fmla="*/ 154 w 246"/>
              <a:gd name="T49" fmla="*/ 39 h 204"/>
              <a:gd name="T50" fmla="*/ 156 w 246"/>
              <a:gd name="T51" fmla="*/ 34 h 204"/>
              <a:gd name="T52" fmla="*/ 162 w 246"/>
              <a:gd name="T53" fmla="*/ 32 h 204"/>
              <a:gd name="T54" fmla="*/ 173 w 246"/>
              <a:gd name="T55" fmla="*/ 32 h 204"/>
              <a:gd name="T56" fmla="*/ 185 w 246"/>
              <a:gd name="T57" fmla="*/ 33 h 204"/>
              <a:gd name="T58" fmla="*/ 185 w 246"/>
              <a:gd name="T59" fmla="*/ 16 h 204"/>
              <a:gd name="T60" fmla="*/ 114 w 246"/>
              <a:gd name="T61" fmla="*/ 16 h 204"/>
              <a:gd name="T62" fmla="*/ 22 w 246"/>
              <a:gd name="T63" fmla="*/ 110 h 204"/>
              <a:gd name="T64" fmla="*/ 93 w 246"/>
              <a:gd name="T65" fmla="*/ 182 h 204"/>
              <a:gd name="T66" fmla="*/ 169 w 246"/>
              <a:gd name="T67" fmla="*/ 173 h 204"/>
              <a:gd name="T68" fmla="*/ 193 w 246"/>
              <a:gd name="T69" fmla="*/ 168 h 204"/>
              <a:gd name="T70" fmla="*/ 213 w 246"/>
              <a:gd name="T71" fmla="*/ 154 h 204"/>
              <a:gd name="T72" fmla="*/ 226 w 246"/>
              <a:gd name="T73" fmla="*/ 134 h 204"/>
              <a:gd name="T74" fmla="*/ 231 w 246"/>
              <a:gd name="T75" fmla="*/ 110 h 204"/>
              <a:gd name="T76" fmla="*/ 228 w 246"/>
              <a:gd name="T77" fmla="*/ 94 h 204"/>
              <a:gd name="T78" fmla="*/ 222 w 246"/>
              <a:gd name="T79" fmla="*/ 79 h 204"/>
              <a:gd name="T80" fmla="*/ 213 w 246"/>
              <a:gd name="T81" fmla="*/ 66 h 204"/>
              <a:gd name="T82" fmla="*/ 200 w 246"/>
              <a:gd name="T83" fmla="*/ 56 h 204"/>
              <a:gd name="T84" fmla="*/ 200 w 246"/>
              <a:gd name="T85" fmla="*/ 94 h 204"/>
              <a:gd name="T86" fmla="*/ 134 w 246"/>
              <a:gd name="T87" fmla="*/ 161 h 204"/>
              <a:gd name="T88" fmla="*/ 151 w 246"/>
              <a:gd name="T89" fmla="*/ 170 h 204"/>
              <a:gd name="T90" fmla="*/ 169 w 246"/>
              <a:gd name="T91" fmla="*/ 17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04">
                <a:moveTo>
                  <a:pt x="200" y="38"/>
                </a:moveTo>
                <a:cubicBezTo>
                  <a:pt x="207" y="41"/>
                  <a:pt x="213" y="45"/>
                  <a:pt x="219" y="50"/>
                </a:cubicBezTo>
                <a:cubicBezTo>
                  <a:pt x="225" y="55"/>
                  <a:pt x="230" y="61"/>
                  <a:pt x="233" y="67"/>
                </a:cubicBezTo>
                <a:cubicBezTo>
                  <a:pt x="237" y="73"/>
                  <a:pt x="241" y="80"/>
                  <a:pt x="243" y="87"/>
                </a:cubicBezTo>
                <a:cubicBezTo>
                  <a:pt x="245" y="95"/>
                  <a:pt x="246" y="102"/>
                  <a:pt x="246" y="110"/>
                </a:cubicBezTo>
                <a:cubicBezTo>
                  <a:pt x="246" y="121"/>
                  <a:pt x="244" y="131"/>
                  <a:pt x="240" y="141"/>
                </a:cubicBezTo>
                <a:cubicBezTo>
                  <a:pt x="236" y="150"/>
                  <a:pt x="230" y="158"/>
                  <a:pt x="224" y="165"/>
                </a:cubicBezTo>
                <a:cubicBezTo>
                  <a:pt x="217" y="173"/>
                  <a:pt x="208" y="178"/>
                  <a:pt x="199" y="182"/>
                </a:cubicBezTo>
                <a:cubicBezTo>
                  <a:pt x="190" y="186"/>
                  <a:pt x="180" y="188"/>
                  <a:pt x="169" y="188"/>
                </a:cubicBezTo>
                <a:cubicBezTo>
                  <a:pt x="161" y="188"/>
                  <a:pt x="153" y="187"/>
                  <a:pt x="145" y="184"/>
                </a:cubicBezTo>
                <a:cubicBezTo>
                  <a:pt x="137" y="182"/>
                  <a:pt x="130" y="178"/>
                  <a:pt x="123" y="173"/>
                </a:cubicBezTo>
                <a:cubicBezTo>
                  <a:pt x="93" y="204"/>
                  <a:pt x="93" y="204"/>
                  <a:pt x="93" y="204"/>
                </a:cubicBezTo>
                <a:cubicBezTo>
                  <a:pt x="0" y="110"/>
                  <a:pt x="0" y="110"/>
                  <a:pt x="0" y="110"/>
                </a:cubicBezTo>
                <a:cubicBezTo>
                  <a:pt x="108" y="0"/>
                  <a:pt x="108" y="0"/>
                  <a:pt x="108" y="0"/>
                </a:cubicBezTo>
                <a:cubicBezTo>
                  <a:pt x="200" y="0"/>
                  <a:pt x="200" y="0"/>
                  <a:pt x="200" y="0"/>
                </a:cubicBezTo>
                <a:cubicBezTo>
                  <a:pt x="200" y="38"/>
                  <a:pt x="200" y="38"/>
                  <a:pt x="200" y="38"/>
                </a:cubicBezTo>
                <a:close/>
                <a:moveTo>
                  <a:pt x="93" y="182"/>
                </a:moveTo>
                <a:cubicBezTo>
                  <a:pt x="185" y="88"/>
                  <a:pt x="185" y="88"/>
                  <a:pt x="185" y="88"/>
                </a:cubicBezTo>
                <a:cubicBezTo>
                  <a:pt x="185" y="49"/>
                  <a:pt x="185" y="49"/>
                  <a:pt x="185" y="49"/>
                </a:cubicBezTo>
                <a:cubicBezTo>
                  <a:pt x="183" y="49"/>
                  <a:pt x="181" y="49"/>
                  <a:pt x="179" y="49"/>
                </a:cubicBezTo>
                <a:cubicBezTo>
                  <a:pt x="177" y="48"/>
                  <a:pt x="175" y="48"/>
                  <a:pt x="173" y="48"/>
                </a:cubicBezTo>
                <a:cubicBezTo>
                  <a:pt x="171" y="48"/>
                  <a:pt x="168" y="48"/>
                  <a:pt x="166" y="48"/>
                </a:cubicBezTo>
                <a:cubicBezTo>
                  <a:pt x="164" y="47"/>
                  <a:pt x="162" y="47"/>
                  <a:pt x="160" y="46"/>
                </a:cubicBezTo>
                <a:cubicBezTo>
                  <a:pt x="158" y="46"/>
                  <a:pt x="157" y="45"/>
                  <a:pt x="156" y="44"/>
                </a:cubicBezTo>
                <a:cubicBezTo>
                  <a:pt x="154" y="43"/>
                  <a:pt x="154" y="41"/>
                  <a:pt x="154" y="39"/>
                </a:cubicBezTo>
                <a:cubicBezTo>
                  <a:pt x="154" y="37"/>
                  <a:pt x="155" y="35"/>
                  <a:pt x="156" y="34"/>
                </a:cubicBezTo>
                <a:cubicBezTo>
                  <a:pt x="158" y="32"/>
                  <a:pt x="159" y="32"/>
                  <a:pt x="162" y="32"/>
                </a:cubicBezTo>
                <a:cubicBezTo>
                  <a:pt x="165" y="32"/>
                  <a:pt x="169" y="32"/>
                  <a:pt x="173" y="32"/>
                </a:cubicBezTo>
                <a:cubicBezTo>
                  <a:pt x="177" y="32"/>
                  <a:pt x="181" y="32"/>
                  <a:pt x="185" y="33"/>
                </a:cubicBezTo>
                <a:cubicBezTo>
                  <a:pt x="185" y="16"/>
                  <a:pt x="185" y="16"/>
                  <a:pt x="185" y="16"/>
                </a:cubicBezTo>
                <a:cubicBezTo>
                  <a:pt x="114" y="16"/>
                  <a:pt x="114" y="16"/>
                  <a:pt x="114" y="16"/>
                </a:cubicBezTo>
                <a:cubicBezTo>
                  <a:pt x="22" y="110"/>
                  <a:pt x="22" y="110"/>
                  <a:pt x="22" y="110"/>
                </a:cubicBezTo>
                <a:cubicBezTo>
                  <a:pt x="93" y="182"/>
                  <a:pt x="93" y="182"/>
                  <a:pt x="93" y="182"/>
                </a:cubicBezTo>
                <a:close/>
                <a:moveTo>
                  <a:pt x="169" y="173"/>
                </a:moveTo>
                <a:cubicBezTo>
                  <a:pt x="178" y="173"/>
                  <a:pt x="186" y="171"/>
                  <a:pt x="193" y="168"/>
                </a:cubicBezTo>
                <a:cubicBezTo>
                  <a:pt x="201" y="164"/>
                  <a:pt x="207" y="160"/>
                  <a:pt x="213" y="154"/>
                </a:cubicBezTo>
                <a:cubicBezTo>
                  <a:pt x="218" y="149"/>
                  <a:pt x="223" y="142"/>
                  <a:pt x="226" y="134"/>
                </a:cubicBezTo>
                <a:cubicBezTo>
                  <a:pt x="229" y="127"/>
                  <a:pt x="231" y="119"/>
                  <a:pt x="231" y="110"/>
                </a:cubicBezTo>
                <a:cubicBezTo>
                  <a:pt x="231" y="104"/>
                  <a:pt x="230" y="99"/>
                  <a:pt x="228" y="94"/>
                </a:cubicBezTo>
                <a:cubicBezTo>
                  <a:pt x="227" y="88"/>
                  <a:pt x="225" y="83"/>
                  <a:pt x="222" y="79"/>
                </a:cubicBezTo>
                <a:cubicBezTo>
                  <a:pt x="220" y="74"/>
                  <a:pt x="216" y="70"/>
                  <a:pt x="213" y="66"/>
                </a:cubicBezTo>
                <a:cubicBezTo>
                  <a:pt x="209" y="62"/>
                  <a:pt x="205" y="58"/>
                  <a:pt x="200" y="56"/>
                </a:cubicBezTo>
                <a:cubicBezTo>
                  <a:pt x="200" y="94"/>
                  <a:pt x="200" y="94"/>
                  <a:pt x="200" y="94"/>
                </a:cubicBezTo>
                <a:cubicBezTo>
                  <a:pt x="134" y="161"/>
                  <a:pt x="134" y="161"/>
                  <a:pt x="134" y="161"/>
                </a:cubicBezTo>
                <a:cubicBezTo>
                  <a:pt x="139" y="165"/>
                  <a:pt x="145" y="168"/>
                  <a:pt x="151" y="170"/>
                </a:cubicBezTo>
                <a:cubicBezTo>
                  <a:pt x="157" y="172"/>
                  <a:pt x="163" y="173"/>
                  <a:pt x="169" y="173"/>
                </a:cubicBezTo>
                <a:close/>
              </a:path>
            </a:pathLst>
          </a:custGeom>
          <a:solidFill>
            <a:schemeClr val="bg1"/>
          </a:solidFill>
          <a:ln>
            <a:noFill/>
          </a:ln>
          <a:extLst/>
        </p:spPr>
        <p:txBody>
          <a:bodyPr vert="horz" wrap="square" lIns="65893" tIns="32947" rIns="65893" bIns="32947" numCol="1" anchor="t" anchorCtr="0" compatLnSpc="1">
            <a:prstTxWarp prst="textNoShape">
              <a:avLst/>
            </a:prstTxWarp>
          </a:bodyPr>
          <a:lstStyle/>
          <a:p>
            <a:pPr defTabSz="672290">
              <a:defRPr/>
            </a:pPr>
            <a:endParaRPr lang="en-US" sz="1297">
              <a:solidFill>
                <a:srgbClr val="505050"/>
              </a:solidFill>
              <a:latin typeface="Segoe UI"/>
            </a:endParaRPr>
          </a:p>
        </p:txBody>
      </p:sp>
      <p:grpSp>
        <p:nvGrpSpPr>
          <p:cNvPr id="84" name="Group 83">
            <a:extLst>
              <a:ext uri="{FF2B5EF4-FFF2-40B4-BE49-F238E27FC236}">
                <a16:creationId xmlns:a16="http://schemas.microsoft.com/office/drawing/2014/main" id="{88568FE3-2145-43CC-80FC-18A9871B4C59}"/>
              </a:ext>
            </a:extLst>
          </p:cNvPr>
          <p:cNvGrpSpPr/>
          <p:nvPr/>
        </p:nvGrpSpPr>
        <p:grpSpPr>
          <a:xfrm>
            <a:off x="7359880" y="2292330"/>
            <a:ext cx="419273" cy="430990"/>
            <a:chOff x="5208587" y="2477355"/>
            <a:chExt cx="511175" cy="525463"/>
          </a:xfrm>
        </p:grpSpPr>
        <p:sp>
          <p:nvSpPr>
            <p:cNvPr id="85" name="Line 46">
              <a:extLst>
                <a:ext uri="{FF2B5EF4-FFF2-40B4-BE49-F238E27FC236}">
                  <a16:creationId xmlns:a16="http://schemas.microsoft.com/office/drawing/2014/main" id="{F1C68340-B4BC-4871-B946-E4F2244A7B2E}"/>
                </a:ext>
              </a:extLst>
            </p:cNvPr>
            <p:cNvSpPr>
              <a:spLocks noChangeShapeType="1"/>
            </p:cNvSpPr>
            <p:nvPr/>
          </p:nvSpPr>
          <p:spPr bwMode="auto">
            <a:xfrm flipH="1">
              <a:off x="5284787" y="2601180"/>
              <a:ext cx="47625" cy="49213"/>
            </a:xfrm>
            <a:prstGeom prst="lin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6" name="Line 47">
              <a:extLst>
                <a:ext uri="{FF2B5EF4-FFF2-40B4-BE49-F238E27FC236}">
                  <a16:creationId xmlns:a16="http://schemas.microsoft.com/office/drawing/2014/main" id="{58D9B4F9-6D87-489A-A413-983408742DFD}"/>
                </a:ext>
              </a:extLst>
            </p:cNvPr>
            <p:cNvSpPr>
              <a:spLocks noChangeShapeType="1"/>
            </p:cNvSpPr>
            <p:nvPr/>
          </p:nvSpPr>
          <p:spPr bwMode="auto">
            <a:xfrm flipH="1" flipV="1">
              <a:off x="5381624" y="2601180"/>
              <a:ext cx="71438" cy="71438"/>
            </a:xfrm>
            <a:prstGeom prst="lin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7" name="Line 48">
              <a:extLst>
                <a:ext uri="{FF2B5EF4-FFF2-40B4-BE49-F238E27FC236}">
                  <a16:creationId xmlns:a16="http://schemas.microsoft.com/office/drawing/2014/main" id="{F85B50AE-1BA5-4D8D-9E13-5EB8BD9685AC}"/>
                </a:ext>
              </a:extLst>
            </p:cNvPr>
            <p:cNvSpPr>
              <a:spLocks noChangeShapeType="1"/>
            </p:cNvSpPr>
            <p:nvPr/>
          </p:nvSpPr>
          <p:spPr bwMode="auto">
            <a:xfrm flipH="1">
              <a:off x="5521324" y="2548792"/>
              <a:ext cx="119063" cy="123825"/>
            </a:xfrm>
            <a:prstGeom prst="lin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8" name="Freeform 49">
              <a:extLst>
                <a:ext uri="{FF2B5EF4-FFF2-40B4-BE49-F238E27FC236}">
                  <a16:creationId xmlns:a16="http://schemas.microsoft.com/office/drawing/2014/main" id="{85E780CA-997A-4CC3-8828-420DD58A03C9}"/>
                </a:ext>
              </a:extLst>
            </p:cNvPr>
            <p:cNvSpPr>
              <a:spLocks/>
            </p:cNvSpPr>
            <p:nvPr/>
          </p:nvSpPr>
          <p:spPr bwMode="auto">
            <a:xfrm>
              <a:off x="5265737" y="2744055"/>
              <a:ext cx="130175" cy="258763"/>
            </a:xfrm>
            <a:custGeom>
              <a:avLst/>
              <a:gdLst>
                <a:gd name="T0" fmla="*/ 54 w 82"/>
                <a:gd name="T1" fmla="*/ 0 h 163"/>
                <a:gd name="T2" fmla="*/ 0 w 82"/>
                <a:gd name="T3" fmla="*/ 55 h 163"/>
                <a:gd name="T4" fmla="*/ 0 w 82"/>
                <a:gd name="T5" fmla="*/ 163 h 163"/>
                <a:gd name="T6" fmla="*/ 82 w 82"/>
                <a:gd name="T7" fmla="*/ 163 h 163"/>
                <a:gd name="T8" fmla="*/ 82 w 82"/>
                <a:gd name="T9" fmla="*/ 28 h 163"/>
                <a:gd name="T10" fmla="*/ 54 w 82"/>
                <a:gd name="T11" fmla="*/ 0 h 163"/>
              </a:gdLst>
              <a:ahLst/>
              <a:cxnLst>
                <a:cxn ang="0">
                  <a:pos x="T0" y="T1"/>
                </a:cxn>
                <a:cxn ang="0">
                  <a:pos x="T2" y="T3"/>
                </a:cxn>
                <a:cxn ang="0">
                  <a:pos x="T4" y="T5"/>
                </a:cxn>
                <a:cxn ang="0">
                  <a:pos x="T6" y="T7"/>
                </a:cxn>
                <a:cxn ang="0">
                  <a:pos x="T8" y="T9"/>
                </a:cxn>
                <a:cxn ang="0">
                  <a:pos x="T10" y="T11"/>
                </a:cxn>
              </a:cxnLst>
              <a:rect l="0" t="0" r="r" b="b"/>
              <a:pathLst>
                <a:path w="82" h="163">
                  <a:moveTo>
                    <a:pt x="54" y="0"/>
                  </a:moveTo>
                  <a:lnTo>
                    <a:pt x="0" y="55"/>
                  </a:lnTo>
                  <a:lnTo>
                    <a:pt x="0" y="163"/>
                  </a:lnTo>
                  <a:lnTo>
                    <a:pt x="82" y="163"/>
                  </a:lnTo>
                  <a:lnTo>
                    <a:pt x="82" y="28"/>
                  </a:lnTo>
                  <a:lnTo>
                    <a:pt x="54" y="0"/>
                  </a:lnTo>
                  <a:close/>
                </a:path>
              </a:pathLst>
            </a:cu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9" name="Freeform 50">
              <a:extLst>
                <a:ext uri="{FF2B5EF4-FFF2-40B4-BE49-F238E27FC236}">
                  <a16:creationId xmlns:a16="http://schemas.microsoft.com/office/drawing/2014/main" id="{5A91F3AC-BD52-4AC5-93F8-85D0164111AF}"/>
                </a:ext>
              </a:extLst>
            </p:cNvPr>
            <p:cNvSpPr>
              <a:spLocks/>
            </p:cNvSpPr>
            <p:nvPr/>
          </p:nvSpPr>
          <p:spPr bwMode="auto">
            <a:xfrm>
              <a:off x="5395912" y="2788505"/>
              <a:ext cx="131763" cy="214313"/>
            </a:xfrm>
            <a:custGeom>
              <a:avLst/>
              <a:gdLst>
                <a:gd name="T0" fmla="*/ 53 w 83"/>
                <a:gd name="T1" fmla="*/ 53 h 135"/>
                <a:gd name="T2" fmla="*/ 0 w 83"/>
                <a:gd name="T3" fmla="*/ 0 h 135"/>
                <a:gd name="T4" fmla="*/ 0 w 83"/>
                <a:gd name="T5" fmla="*/ 135 h 135"/>
                <a:gd name="T6" fmla="*/ 83 w 83"/>
                <a:gd name="T7" fmla="*/ 135 h 135"/>
                <a:gd name="T8" fmla="*/ 83 w 83"/>
                <a:gd name="T9" fmla="*/ 19 h 135"/>
                <a:gd name="T10" fmla="*/ 53 w 83"/>
                <a:gd name="T11" fmla="*/ 53 h 135"/>
              </a:gdLst>
              <a:ahLst/>
              <a:cxnLst>
                <a:cxn ang="0">
                  <a:pos x="T0" y="T1"/>
                </a:cxn>
                <a:cxn ang="0">
                  <a:pos x="T2" y="T3"/>
                </a:cxn>
                <a:cxn ang="0">
                  <a:pos x="T4" y="T5"/>
                </a:cxn>
                <a:cxn ang="0">
                  <a:pos x="T6" y="T7"/>
                </a:cxn>
                <a:cxn ang="0">
                  <a:pos x="T8" y="T9"/>
                </a:cxn>
                <a:cxn ang="0">
                  <a:pos x="T10" y="T11"/>
                </a:cxn>
              </a:cxnLst>
              <a:rect l="0" t="0" r="r" b="b"/>
              <a:pathLst>
                <a:path w="83" h="135">
                  <a:moveTo>
                    <a:pt x="53" y="53"/>
                  </a:moveTo>
                  <a:lnTo>
                    <a:pt x="0" y="0"/>
                  </a:lnTo>
                  <a:lnTo>
                    <a:pt x="0" y="135"/>
                  </a:lnTo>
                  <a:lnTo>
                    <a:pt x="83" y="135"/>
                  </a:lnTo>
                  <a:lnTo>
                    <a:pt x="83" y="19"/>
                  </a:lnTo>
                  <a:lnTo>
                    <a:pt x="53" y="53"/>
                  </a:lnTo>
                  <a:close/>
                </a:path>
              </a:pathLst>
            </a:cu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0" name="Freeform 51">
              <a:extLst>
                <a:ext uri="{FF2B5EF4-FFF2-40B4-BE49-F238E27FC236}">
                  <a16:creationId xmlns:a16="http://schemas.microsoft.com/office/drawing/2014/main" id="{93887948-8BB9-4288-808F-00B7F960F379}"/>
                </a:ext>
              </a:extLst>
            </p:cNvPr>
            <p:cNvSpPr>
              <a:spLocks/>
            </p:cNvSpPr>
            <p:nvPr/>
          </p:nvSpPr>
          <p:spPr bwMode="auto">
            <a:xfrm>
              <a:off x="5527674" y="2688492"/>
              <a:ext cx="134938" cy="314325"/>
            </a:xfrm>
            <a:custGeom>
              <a:avLst/>
              <a:gdLst>
                <a:gd name="T0" fmla="*/ 0 w 85"/>
                <a:gd name="T1" fmla="*/ 82 h 198"/>
                <a:gd name="T2" fmla="*/ 0 w 85"/>
                <a:gd name="T3" fmla="*/ 198 h 198"/>
                <a:gd name="T4" fmla="*/ 85 w 85"/>
                <a:gd name="T5" fmla="*/ 198 h 198"/>
                <a:gd name="T6" fmla="*/ 85 w 85"/>
                <a:gd name="T7" fmla="*/ 0 h 198"/>
                <a:gd name="T8" fmla="*/ 0 w 85"/>
                <a:gd name="T9" fmla="*/ 82 h 198"/>
              </a:gdLst>
              <a:ahLst/>
              <a:cxnLst>
                <a:cxn ang="0">
                  <a:pos x="T0" y="T1"/>
                </a:cxn>
                <a:cxn ang="0">
                  <a:pos x="T2" y="T3"/>
                </a:cxn>
                <a:cxn ang="0">
                  <a:pos x="T4" y="T5"/>
                </a:cxn>
                <a:cxn ang="0">
                  <a:pos x="T6" y="T7"/>
                </a:cxn>
                <a:cxn ang="0">
                  <a:pos x="T8" y="T9"/>
                </a:cxn>
              </a:cxnLst>
              <a:rect l="0" t="0" r="r" b="b"/>
              <a:pathLst>
                <a:path w="85" h="198">
                  <a:moveTo>
                    <a:pt x="0" y="82"/>
                  </a:moveTo>
                  <a:lnTo>
                    <a:pt x="0" y="198"/>
                  </a:lnTo>
                  <a:lnTo>
                    <a:pt x="85" y="198"/>
                  </a:lnTo>
                  <a:lnTo>
                    <a:pt x="85" y="0"/>
                  </a:lnTo>
                  <a:lnTo>
                    <a:pt x="0" y="82"/>
                  </a:lnTo>
                  <a:close/>
                </a:path>
              </a:pathLst>
            </a:cu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2" name="Oval 53">
              <a:extLst>
                <a:ext uri="{FF2B5EF4-FFF2-40B4-BE49-F238E27FC236}">
                  <a16:creationId xmlns:a16="http://schemas.microsoft.com/office/drawing/2014/main" id="{0853F138-AEAF-40CD-834D-102BC0DC319F}"/>
                </a:ext>
              </a:extLst>
            </p:cNvPr>
            <p:cNvSpPr>
              <a:spLocks noChangeArrowheads="1"/>
            </p:cNvSpPr>
            <p:nvPr/>
          </p:nvSpPr>
          <p:spPr bwMode="auto">
            <a:xfrm>
              <a:off x="5208587" y="2639280"/>
              <a:ext cx="90488" cy="85725"/>
            </a:xfrm>
            <a:prstGeom prst="ellips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3" name="Oval 54">
              <a:extLst>
                <a:ext uri="{FF2B5EF4-FFF2-40B4-BE49-F238E27FC236}">
                  <a16:creationId xmlns:a16="http://schemas.microsoft.com/office/drawing/2014/main" id="{7301FED8-8758-444E-AC48-9FBB0B5C681E}"/>
                </a:ext>
              </a:extLst>
            </p:cNvPr>
            <p:cNvSpPr>
              <a:spLocks noChangeArrowheads="1"/>
            </p:cNvSpPr>
            <p:nvPr/>
          </p:nvSpPr>
          <p:spPr bwMode="auto">
            <a:xfrm>
              <a:off x="5632449" y="2477355"/>
              <a:ext cx="87313" cy="85725"/>
            </a:xfrm>
            <a:prstGeom prst="ellips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4" name="Oval 55">
              <a:extLst>
                <a:ext uri="{FF2B5EF4-FFF2-40B4-BE49-F238E27FC236}">
                  <a16:creationId xmlns:a16="http://schemas.microsoft.com/office/drawing/2014/main" id="{86D15AE4-48A8-4324-8B33-54477DCFD98C}"/>
                </a:ext>
              </a:extLst>
            </p:cNvPr>
            <p:cNvSpPr>
              <a:spLocks noChangeArrowheads="1"/>
            </p:cNvSpPr>
            <p:nvPr/>
          </p:nvSpPr>
          <p:spPr bwMode="auto">
            <a:xfrm>
              <a:off x="5441949" y="2658330"/>
              <a:ext cx="90488" cy="85725"/>
            </a:xfrm>
            <a:prstGeom prst="ellips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5" name="Oval 56">
              <a:extLst>
                <a:ext uri="{FF2B5EF4-FFF2-40B4-BE49-F238E27FC236}">
                  <a16:creationId xmlns:a16="http://schemas.microsoft.com/office/drawing/2014/main" id="{BC231FE4-A0C7-4919-87FF-53883894C228}"/>
                </a:ext>
              </a:extLst>
            </p:cNvPr>
            <p:cNvSpPr>
              <a:spLocks noChangeArrowheads="1"/>
            </p:cNvSpPr>
            <p:nvPr/>
          </p:nvSpPr>
          <p:spPr bwMode="auto">
            <a:xfrm>
              <a:off x="5310187" y="2518630"/>
              <a:ext cx="90488" cy="90488"/>
            </a:xfrm>
            <a:prstGeom prst="ellipse">
              <a:avLst/>
            </a:prstGeom>
            <a:noFill/>
            <a:ln w="25400" cap="rnd">
              <a:solidFill>
                <a:schemeClr val="bg1"/>
              </a:solidFill>
              <a:prstDash val="solid"/>
              <a:round/>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grpSp>
      <p:sp>
        <p:nvSpPr>
          <p:cNvPr id="96" name="TextBox 95">
            <a:extLst>
              <a:ext uri="{FF2B5EF4-FFF2-40B4-BE49-F238E27FC236}">
                <a16:creationId xmlns:a16="http://schemas.microsoft.com/office/drawing/2014/main" id="{8CA17E91-85B4-461E-BF3B-CAF704EE4B7B}"/>
              </a:ext>
            </a:extLst>
          </p:cNvPr>
          <p:cNvSpPr txBox="1"/>
          <p:nvPr/>
        </p:nvSpPr>
        <p:spPr>
          <a:xfrm>
            <a:off x="2692148" y="1303864"/>
            <a:ext cx="3759706" cy="384434"/>
          </a:xfrm>
          <a:prstGeom prst="rect">
            <a:avLst/>
          </a:prstGeom>
          <a:solidFill>
            <a:schemeClr val="bg1"/>
          </a:solidFill>
        </p:spPr>
        <p:txBody>
          <a:bodyPr wrap="square" lIns="0" tIns="109713" rIns="0" bIns="109713" rtlCol="0" anchor="b">
            <a:spAutoFit/>
          </a:bodyPr>
          <a:lstStyle/>
          <a:p>
            <a:pPr algn="ctr" defTabSz="685775">
              <a:lnSpc>
                <a:spcPct val="90000"/>
              </a:lnSpc>
              <a:spcAft>
                <a:spcPts val="441"/>
              </a:spcAft>
              <a:defRPr/>
            </a:pPr>
            <a:r>
              <a:rPr lang="en-US" sz="1176" spc="221" dirty="0">
                <a:solidFill>
                  <a:srgbClr val="505050"/>
                </a:solidFill>
                <a:latin typeface="Segoe UI Semibold" panose="020B0702040204020203" pitchFamily="34" charset="0"/>
                <a:cs typeface="Segoe UI Semibold" panose="020B0702040204020203" pitchFamily="34" charset="0"/>
              </a:rPr>
              <a:t>INFORMATION PROTECTION LIFECYCLE</a:t>
            </a:r>
          </a:p>
        </p:txBody>
      </p:sp>
      <p:sp>
        <p:nvSpPr>
          <p:cNvPr id="2" name="Title 1">
            <a:extLst>
              <a:ext uri="{FF2B5EF4-FFF2-40B4-BE49-F238E27FC236}">
                <a16:creationId xmlns:a16="http://schemas.microsoft.com/office/drawing/2014/main" id="{7E0A44BD-CEC7-46EC-B0CC-F5FDB4998FB5}"/>
              </a:ext>
            </a:extLst>
          </p:cNvPr>
          <p:cNvSpPr>
            <a:spLocks noGrp="1"/>
          </p:cNvSpPr>
          <p:nvPr>
            <p:ph type="title" idx="4294967295"/>
          </p:nvPr>
        </p:nvSpPr>
        <p:spPr>
          <a:xfrm>
            <a:off x="1257300" y="109538"/>
            <a:ext cx="6165079" cy="428625"/>
          </a:xfrm>
        </p:spPr>
        <p:txBody>
          <a:bodyPr>
            <a:normAutofit fontScale="90000"/>
          </a:bodyPr>
          <a:lstStyle/>
          <a:p>
            <a:pPr algn="ctr"/>
            <a:r>
              <a:rPr lang="en-US" dirty="0"/>
              <a:t>How to Protect Sensitive Information</a:t>
            </a:r>
            <a:endParaRPr lang="nb-NO" dirty="0"/>
          </a:p>
        </p:txBody>
      </p:sp>
    </p:spTree>
    <p:extLst>
      <p:ext uri="{BB962C8B-B14F-4D97-AF65-F5344CB8AC3E}">
        <p14:creationId xmlns:p14="http://schemas.microsoft.com/office/powerpoint/2010/main" val="40881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969101-66C3-4635-A584-ED30474AAB2F}"/>
              </a:ext>
            </a:extLst>
          </p:cNvPr>
          <p:cNvSpPr>
            <a:spLocks noGrp="1"/>
          </p:cNvSpPr>
          <p:nvPr>
            <p:ph type="title" idx="4294967295"/>
          </p:nvPr>
        </p:nvSpPr>
        <p:spPr>
          <a:xfrm>
            <a:off x="0" y="-11113"/>
            <a:ext cx="7886700" cy="993776"/>
          </a:xfrm>
        </p:spPr>
        <p:txBody>
          <a:bodyPr>
            <a:normAutofit fontScale="90000"/>
          </a:bodyPr>
          <a:lstStyle/>
          <a:p>
            <a:r>
              <a:rPr lang="en-US" dirty="0"/>
              <a:t>Supporting your EU GDPR Compliance Journey with Azure Information Protection</a:t>
            </a:r>
            <a:endParaRPr lang="nb-NO" dirty="0"/>
          </a:p>
        </p:txBody>
      </p:sp>
      <p:pic>
        <p:nvPicPr>
          <p:cNvPr id="4" name="Picture 3">
            <a:extLst>
              <a:ext uri="{FF2B5EF4-FFF2-40B4-BE49-F238E27FC236}">
                <a16:creationId xmlns:a16="http://schemas.microsoft.com/office/drawing/2014/main" id="{32E16BED-E465-4F38-B8D5-BEB85D8E9864}"/>
              </a:ext>
            </a:extLst>
          </p:cNvPr>
          <p:cNvPicPr>
            <a:picLocks noChangeAspect="1"/>
          </p:cNvPicPr>
          <p:nvPr/>
        </p:nvPicPr>
        <p:blipFill>
          <a:blip r:embed="rId3"/>
          <a:stretch>
            <a:fillRect/>
          </a:stretch>
        </p:blipFill>
        <p:spPr>
          <a:xfrm>
            <a:off x="1" y="-1220"/>
            <a:ext cx="9143999" cy="5145940"/>
          </a:xfrm>
          <a:prstGeom prst="rect">
            <a:avLst/>
          </a:prstGeom>
        </p:spPr>
      </p:pic>
    </p:spTree>
    <p:extLst>
      <p:ext uri="{BB962C8B-B14F-4D97-AF65-F5344CB8AC3E}">
        <p14:creationId xmlns:p14="http://schemas.microsoft.com/office/powerpoint/2010/main" val="201982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FC0757-6A2F-4189-AEA3-B121F21D4F89}"/>
              </a:ext>
            </a:extLst>
          </p:cNvPr>
          <p:cNvPicPr>
            <a:picLocks noChangeAspect="1"/>
          </p:cNvPicPr>
          <p:nvPr/>
        </p:nvPicPr>
        <p:blipFill>
          <a:blip r:embed="rId3"/>
          <a:stretch>
            <a:fillRect/>
          </a:stretch>
        </p:blipFill>
        <p:spPr>
          <a:xfrm>
            <a:off x="1" y="-1220"/>
            <a:ext cx="9143999" cy="5145940"/>
          </a:xfrm>
          <a:prstGeom prst="rect">
            <a:avLst/>
          </a:prstGeom>
        </p:spPr>
      </p:pic>
    </p:spTree>
    <p:extLst>
      <p:ext uri="{BB962C8B-B14F-4D97-AF65-F5344CB8AC3E}">
        <p14:creationId xmlns:p14="http://schemas.microsoft.com/office/powerpoint/2010/main" val="3827419607"/>
      </p:ext>
    </p:extLst>
  </p:cSld>
  <p:clrMapOvr>
    <a:masterClrMapping/>
  </p:clrMapOvr>
</p:sld>
</file>

<file path=ppt/theme/theme1.xml><?xml version="1.0" encoding="utf-8"?>
<a:theme xmlns:a="http://schemas.openxmlformats.org/drawingml/2006/main" name="PPT-mal_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D51032C51DA24458A9FF9BD331C77C3" ma:contentTypeVersion="2" ma:contentTypeDescription="Opprett et nytt dokument." ma:contentTypeScope="" ma:versionID="4b85e52c484fa3d3aedd82cb48e1a044">
  <xsd:schema xmlns:xsd="http://www.w3.org/2001/XMLSchema" xmlns:xs="http://www.w3.org/2001/XMLSchema" xmlns:p="http://schemas.microsoft.com/office/2006/metadata/properties" xmlns:ns2="928efe62-90f7-4330-b3a0-5b3e20b49c2b" targetNamespace="http://schemas.microsoft.com/office/2006/metadata/properties" ma:root="true" ma:fieldsID="82d756963f2f4b57586f0cd774224fd0" ns2:_="">
    <xsd:import namespace="928efe62-90f7-4330-b3a0-5b3e20b49c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8efe62-90f7-4330-b3a0-5b3e20b49c2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6FD79E-18DF-4718-B9D0-EA36CF94E5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8efe62-90f7-4330-b3a0-5b3e20b49c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9D328D-E1E5-4167-AFF9-93EDD9EDCF20}">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928efe62-90f7-4330-b3a0-5b3e20b49c2b"/>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58B8D88-7621-49EE-87E3-7FF284363B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PPT-mal_NIC.potx</Template>
  <TotalTime>1228</TotalTime>
  <Words>701</Words>
  <Application>Microsoft Office PowerPoint</Application>
  <PresentationFormat>On-screen Show (16:9)</PresentationFormat>
  <Paragraphs>113</Paragraphs>
  <Slides>21</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ＭＳ Ｐゴシック</vt:lpstr>
      <vt:lpstr>Arial</vt:lpstr>
      <vt:lpstr>Calibri</vt:lpstr>
      <vt:lpstr>Museo Sans 100</vt:lpstr>
      <vt:lpstr>Museo Sans 300</vt:lpstr>
      <vt:lpstr>Segoe UI</vt:lpstr>
      <vt:lpstr>Segoe UI Black</vt:lpstr>
      <vt:lpstr>Segoe UI Light</vt:lpstr>
      <vt:lpstr>Segoe UI Semibold</vt:lpstr>
      <vt:lpstr>Segoe UI Semilight</vt:lpstr>
      <vt:lpstr>Verdana</vt:lpstr>
      <vt:lpstr>PPT-mal_NIC</vt:lpstr>
      <vt:lpstr>PowerPoint Presentation</vt:lpstr>
      <vt:lpstr>Control Cloud Apps and Information Protection with Cloud App Security</vt:lpstr>
      <vt:lpstr>Supporting your EU GDPR Compliance Journey</vt:lpstr>
      <vt:lpstr>The Firewall used to be the Security Perimeter</vt:lpstr>
      <vt:lpstr>Now it is fewer boundaries, more data, more complexity</vt:lpstr>
      <vt:lpstr>Microsoft Information Protection Solutions</vt:lpstr>
      <vt:lpstr>How to Protect Sensitive Information</vt:lpstr>
      <vt:lpstr>Supporting your EU GDPR Compliance Journey with Azure Information Protection</vt:lpstr>
      <vt:lpstr>PowerPoint Presentation</vt:lpstr>
      <vt:lpstr>Azure Information Protection Integration with Cloud App Security</vt:lpstr>
      <vt:lpstr>First set up and publish AIP policies</vt:lpstr>
      <vt:lpstr>In CAS: Enable Scan of new files</vt:lpstr>
      <vt:lpstr>To detect existing files, file policy scan:</vt:lpstr>
      <vt:lpstr>DEMO</vt:lpstr>
      <vt:lpstr>CAS Proxy for Azure AD Apps</vt:lpstr>
      <vt:lpstr>Proxy App Conditional Access</vt:lpstr>
      <vt:lpstr>Connect Proxy Apps in CAS</vt:lpstr>
      <vt:lpstr>Proxy App Policies</vt:lpstr>
      <vt:lpstr>Device Identification</vt:lpstr>
      <vt:lpstr>DEMO</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tn</dc:creator>
  <cp:lastModifiedBy>Jan Vidar Elven</cp:lastModifiedBy>
  <cp:revision>63</cp:revision>
  <dcterms:created xsi:type="dcterms:W3CDTF">2012-11-21T10:27:26Z</dcterms:created>
  <dcterms:modified xsi:type="dcterms:W3CDTF">2018-02-05T15:58:49Z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0x0101008D51032C51DA24458A9FF9BD331C77C3</vt:lpwstr>
  </property>
</Properties>
</file>