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483" r:id="rId2"/>
    <p:sldId id="484" r:id="rId3"/>
    <p:sldId id="485" r:id="rId4"/>
    <p:sldId id="478" r:id="rId5"/>
    <p:sldId id="481" r:id="rId6"/>
    <p:sldId id="482" r:id="rId7"/>
    <p:sldId id="486" r:id="rId8"/>
    <p:sldId id="487" r:id="rId9"/>
    <p:sldId id="473" r:id="rId10"/>
    <p:sldId id="468" r:id="rId11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 showGuides="1">
      <p:cViewPr varScale="1">
        <p:scale>
          <a:sx n="78" d="100"/>
          <a:sy n="78" d="100"/>
        </p:scale>
        <p:origin x="110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3/15/2025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3/15/2025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3/15/2025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3/15/2025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3/15/2025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3/15/2025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Vijayalakshmi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233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Computer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 (AIML)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Dr. Gopal Krishna Shyam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Dr. Sudha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Internship/Project Coordinators: Mr. Md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Ziaur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Rahman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													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838200" y="285495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17365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Review-2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SIMPLIFIEDMINDS – IT Apps Service and Support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6242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Bindhu Shree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20211CEI00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IN" alt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8CEI01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CEI-25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10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Abstract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Review of literature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Problem identification, and formulation of problem statement.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Road map, impact and advantages of the proposed work. (Time Line by Gantt Chart).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DD83-7855-89D8-6D16-98B9C9F47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Student Learning Material Recommendation System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1EE67-D962-81C0-CD5F-CC73E9EB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[Creating Web App]</a:t>
            </a:r>
          </a:p>
        </p:txBody>
      </p:sp>
    </p:spTree>
    <p:extLst>
      <p:ext uri="{BB962C8B-B14F-4D97-AF65-F5344CB8AC3E}">
        <p14:creationId xmlns:p14="http://schemas.microsoft.com/office/powerpoint/2010/main" val="190099648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Student Learning Material Recommendation System</a:t>
            </a:r>
            <a:r>
              <a:rPr lang="en-US" dirty="0"/>
              <a:t> is designed to enhance personalized learning by recommending the most relevant study materials based on student preferences, interactions, and learning patterns. Using </a:t>
            </a:r>
            <a:r>
              <a:rPr lang="en-US" b="1" dirty="0"/>
              <a:t>machine learning and AI techniques</a:t>
            </a:r>
            <a:r>
              <a:rPr lang="en-US" dirty="0"/>
              <a:t>, this system analyzes past engagement, learning styles, and content similarity to provide </a:t>
            </a:r>
            <a:r>
              <a:rPr lang="en-US" b="1" dirty="0"/>
              <a:t>personalized recommendations</a:t>
            </a:r>
            <a:r>
              <a:rPr lang="en-US" dirty="0"/>
              <a:t>. The system leverages </a:t>
            </a:r>
            <a:r>
              <a:rPr lang="en-US" b="1" dirty="0"/>
              <a:t>Natural Language Processing (NLP)</a:t>
            </a:r>
            <a:r>
              <a:rPr lang="en-US" dirty="0"/>
              <a:t> for content analysis and </a:t>
            </a:r>
            <a:r>
              <a:rPr lang="en-US" b="1" dirty="0"/>
              <a:t>Collaborative Filtering</a:t>
            </a:r>
            <a:r>
              <a:rPr lang="en-US" dirty="0"/>
              <a:t> for user-based recommendations. This ensures an efficient and effective way for students to access the most relevant study resources.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4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Natural Language Processing (NLP) for Text Analysis: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AI models such as </a:t>
            </a:r>
            <a:r>
              <a:rPr lang="en-US" b="1" dirty="0"/>
              <a:t>TF-IDF, Word2Vec, and BERT</a:t>
            </a:r>
            <a:r>
              <a:rPr lang="en-US" dirty="0"/>
              <a:t> have improved recommendation accuracy by understanding learning material context.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Reference: </a:t>
            </a:r>
            <a:r>
              <a:rPr lang="en-US" i="1" dirty="0" err="1"/>
              <a:t>Mikolov</a:t>
            </a:r>
            <a:r>
              <a:rPr lang="en-US" i="1" dirty="0"/>
              <a:t> et al. (2013) - Word Representations and Semantic Similarity in Learning Resources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Hybrid Recommendation Models in E-learning: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Combining </a:t>
            </a:r>
            <a:r>
              <a:rPr lang="en-US" b="1" dirty="0"/>
              <a:t>CBF, CF, and Deep Learning</a:t>
            </a:r>
            <a:r>
              <a:rPr lang="en-US" dirty="0"/>
              <a:t> enhances recommendation accuracy in student learning platforms.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Reference: </a:t>
            </a:r>
            <a:r>
              <a:rPr lang="en-US" i="1" dirty="0"/>
              <a:t>Pereira et al. (2020) - AI-Driven Learning Systems: A Review of Algorithms and Applications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5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181AD5-B9CE-E11D-5537-16372572D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619" y="958641"/>
            <a:ext cx="11759381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primary objectives of this project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develop a smart AI-based recommendation system</a:t>
            </a:r>
            <a:r>
              <a:rPr lang="en-US" dirty="0"/>
              <a:t> for student learning materials.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personalize content recommendations</a:t>
            </a:r>
            <a:r>
              <a:rPr lang="en-US" dirty="0"/>
              <a:t> based on learning patterns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implement NLP techniques</a:t>
            </a:r>
            <a:r>
              <a:rPr lang="en-US" dirty="0"/>
              <a:t> for analyzing text-based learning materials.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enhance engagement and learning efficiency</a:t>
            </a:r>
            <a:r>
              <a:rPr lang="en-US" dirty="0"/>
              <a:t> using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 improve the adaptability of recommendations</a:t>
            </a:r>
            <a:r>
              <a:rPr lang="en-US" dirty="0"/>
              <a:t> based on student feedback and interactions.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D3DB-46B0-A490-D1CC-02FD48F1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429907"/>
            <a:ext cx="10594258" cy="1395717"/>
          </a:xfrm>
        </p:spPr>
        <p:txBody>
          <a:bodyPr/>
          <a:lstStyle/>
          <a:p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b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E464-845B-744E-9122-A29AC5644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68" y="1429416"/>
            <a:ext cx="10594258" cy="3278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Students often struggle to find </a:t>
            </a:r>
            <a:r>
              <a:rPr lang="en-US" b="1" dirty="0"/>
              <a:t>relevant study materials</a:t>
            </a:r>
            <a:r>
              <a:rPr lang="en-US" dirty="0"/>
              <a:t> due to the overwhelming amount of available content. Traditional </a:t>
            </a:r>
            <a:r>
              <a:rPr lang="en-US" b="1" dirty="0"/>
              <a:t>search-based learning</a:t>
            </a:r>
            <a:r>
              <a:rPr lang="en-US" dirty="0"/>
              <a:t> is inefficient as it does not consider the student’s </a:t>
            </a:r>
            <a:r>
              <a:rPr lang="en-US" b="1" dirty="0"/>
              <a:t>learning style, prior knowledge, or preferences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87AB1-9C72-6570-F1A2-A57100C0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704100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668-F9DA-5E8C-8B0E-6829056A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B4B6-4AB5-0EAA-0AFE-AA5F966F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70039"/>
            <a:ext cx="9448800" cy="291034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"Develop an AI-powered recommendation system that analyzes student interactions, preferences, and content structure to suggest personalized learning materials, thereby improving learning efficiency and engagement."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5AC8D-961D-2009-D535-987525A6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338428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487</Words>
  <Application>Microsoft Office PowerPoint</Application>
  <PresentationFormat>Widescreen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Student Learning Material Recommendation System</vt:lpstr>
      <vt:lpstr>Abstract</vt:lpstr>
      <vt:lpstr>Review Of Literature</vt:lpstr>
      <vt:lpstr>Objectives</vt:lpstr>
      <vt:lpstr>Problem Identification </vt:lpstr>
      <vt:lpstr>Problem Statement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Bindhu Shree</cp:lastModifiedBy>
  <cp:revision>914</cp:revision>
  <cp:lastPrinted>2018-07-24T06:37:00Z</cp:lastPrinted>
  <dcterms:created xsi:type="dcterms:W3CDTF">2018-06-07T04:06:00Z</dcterms:created>
  <dcterms:modified xsi:type="dcterms:W3CDTF">2025-03-15T06:34:58Z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4BF138B1567A40E88A16A8E9D5C9782D_12</vt:lpwstr>
  </property>
  <property fmtid="{D5CDD505-2E9C-101B-9397-08002B2CF9AE}" pid="3" name="KSOProductBuildVer">
    <vt:lpwstr>2057-12.2.0.19805</vt:lpwstr>
  </property>
</Properties>
</file>