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483" r:id="rId3"/>
    <p:sldId id="484" r:id="rId5"/>
    <p:sldId id="485" r:id="rId6"/>
    <p:sldId id="478" r:id="rId7"/>
    <p:sldId id="481" r:id="rId8"/>
    <p:sldId id="482" r:id="rId9"/>
    <p:sldId id="486" r:id="rId10"/>
    <p:sldId id="487" r:id="rId11"/>
    <p:sldId id="473" r:id="rId12"/>
    <p:sldId id="468" r:id="rId13"/>
  </p:sldIdLst>
  <p:sldSz cx="12192000" cy="6858000"/>
  <p:notesSz cx="695452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7" autoAdjust="0"/>
    <p:restoredTop sz="94434" autoAdjust="0"/>
  </p:normalViewPr>
  <p:slideViewPr>
    <p:cSldViewPr snapToGrid="0" showGuides="1">
      <p:cViewPr varScale="1">
        <p:scale>
          <a:sx n="78" d="100"/>
          <a:sy n="78" d="100"/>
        </p:scale>
        <p:origin x="110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Vijayalakshmi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233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Computer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engineering (AIML)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Dr. Gopal Krishna Shyam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Dr. Sudha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Internship/Project Coordinators: Mr. Md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Ziaur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Rahman 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													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838200" y="285495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17365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Review-2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SIMPLIFIEDMINDS – IT Apps Service and Support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/>
                <a:gridCol w="3950282"/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Bindhu Shree</a:t>
                      </a:r>
                      <a:endParaRPr lang="en-IN" alt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  <a:endParaRPr lang="en-US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20211CEI00</a:t>
                      </a:r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en-IN" alt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  <a:endParaRPr lang="en-US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8CEI01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  <a:endParaRPr lang="en-US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CEI-25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Title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Abstract 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Review of literature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Problem identification, and formulation of problem statement.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Road map, impact and advantages of the proposed work. (Time Line by Gantt Chart).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</a:rPr>
              <a:t>Student Learning Material Recommendation System</a:t>
            </a:r>
            <a:endParaRPr lang="en-IN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[Creating Web App]</a:t>
            </a:r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Student Learning Material Recommendation System</a:t>
            </a:r>
            <a:r>
              <a:rPr lang="en-US" dirty="0"/>
              <a:t> is designed to enhance personalized learning by recommending the most relevant study materials based on student preferences, interactions, and learning patterns. Using </a:t>
            </a:r>
            <a:r>
              <a:rPr lang="en-US" b="1" dirty="0"/>
              <a:t>machine learning and AI techniques</a:t>
            </a:r>
            <a:r>
              <a:rPr lang="en-US" dirty="0"/>
              <a:t>, this system analyzes past engagement, learning styles, and content similarity to provide </a:t>
            </a:r>
            <a:r>
              <a:rPr lang="en-US" b="1" dirty="0"/>
              <a:t>personalized recommendations</a:t>
            </a:r>
            <a:r>
              <a:rPr lang="en-US" dirty="0"/>
              <a:t>. The system leverages </a:t>
            </a:r>
            <a:r>
              <a:rPr lang="en-US" b="1" dirty="0"/>
              <a:t>Natural Language Processing (NLP)</a:t>
            </a:r>
            <a:r>
              <a:rPr lang="en-US" dirty="0"/>
              <a:t> for content analysis and </a:t>
            </a:r>
            <a:r>
              <a:rPr lang="en-US" b="1" dirty="0"/>
              <a:t>Collaborative Filtering</a:t>
            </a:r>
            <a:r>
              <a:rPr lang="en-US" dirty="0"/>
              <a:t> for user-based recommendations. This ensures an efficient and effective way for students to access the most relevant study resources.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Of Literature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Natural Language Processing (NLP) for Text Analysis: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AI models such as </a:t>
            </a:r>
            <a:r>
              <a:rPr lang="en-US" b="1" dirty="0"/>
              <a:t>TF-IDF, Word2Vec, and BERT</a:t>
            </a:r>
            <a:r>
              <a:rPr lang="en-US" dirty="0"/>
              <a:t> have improved recommendation accuracy by understanding learning material context.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Reference: </a:t>
            </a:r>
            <a:r>
              <a:rPr lang="en-US" i="1" dirty="0" err="1"/>
              <a:t>Mikolov</a:t>
            </a:r>
            <a:r>
              <a:rPr lang="en-US" i="1" dirty="0"/>
              <a:t> et al. (2013) - Word Representations and Semantic Similarity in Learning Resources</a:t>
            </a:r>
            <a:r>
              <a:rPr lang="en-US" dirty="0"/>
              <a:t>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Hybrid Recommendation Models in E-learning: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Combining </a:t>
            </a:r>
            <a:r>
              <a:rPr lang="en-US" b="1" dirty="0"/>
              <a:t>CBF, CF, and Deep Learning</a:t>
            </a:r>
            <a:r>
              <a:rPr lang="en-US" dirty="0"/>
              <a:t> enhances recommendation accuracy in student learning platforms.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Reference: </a:t>
            </a:r>
            <a:r>
              <a:rPr lang="en-US" i="1" dirty="0"/>
              <a:t>Pereira et al. (2020) - AI-Driven Learning Systems: A Review of Algorithms and Applications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32619" y="958641"/>
            <a:ext cx="11759381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dirty="0"/>
              <a:t>The primary objectives of this project are: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 develop a smart AI-based recommendation system</a:t>
            </a:r>
            <a:r>
              <a:rPr lang="en-US" dirty="0"/>
              <a:t> for student learning materials.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 personalize content recommendations</a:t>
            </a:r>
            <a:r>
              <a:rPr lang="en-US" dirty="0"/>
              <a:t> based on learning patterns and preferences.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 implement NLP techniques</a:t>
            </a:r>
            <a:r>
              <a:rPr lang="en-US" dirty="0"/>
              <a:t> for analyzing text-based learning materials.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 enhance engagement and learning efficiency</a:t>
            </a:r>
            <a:r>
              <a:rPr lang="en-US" dirty="0"/>
              <a:t> using machine learning models.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 improve the adaptability of recommendations</a:t>
            </a:r>
            <a:r>
              <a:rPr lang="en-US" dirty="0"/>
              <a:t> based on student feedback and interactions.</a:t>
            </a:r>
            <a:endParaRPr 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542" y="429907"/>
            <a:ext cx="10594258" cy="1395717"/>
          </a:xfrm>
        </p:spPr>
        <p:txBody>
          <a:bodyPr/>
          <a:lstStyle/>
          <a:p>
            <a:r>
              <a:rPr 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  <a:br>
              <a:rPr 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168" y="1429416"/>
            <a:ext cx="10594258" cy="3278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Students often struggle to find </a:t>
            </a:r>
            <a:r>
              <a:rPr lang="en-US" b="1" dirty="0"/>
              <a:t>relevant study materials</a:t>
            </a:r>
            <a:r>
              <a:rPr lang="en-US" dirty="0"/>
              <a:t> due to the overwhelming amount of available content.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Traditional </a:t>
            </a:r>
            <a:r>
              <a:rPr lang="en-US" b="1" dirty="0"/>
              <a:t>search-based learning</a:t>
            </a:r>
            <a:r>
              <a:rPr lang="en-US" dirty="0"/>
              <a:t> is inefficient as it does not consider the student’s </a:t>
            </a:r>
            <a:r>
              <a:rPr lang="en-US" b="1" dirty="0"/>
              <a:t>learning style, prior knowledge, or preferences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70039"/>
            <a:ext cx="9448800" cy="291034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"Develop an AI-powered recommendation system that analyzes student interactions, preferences, and content structure to suggest personalized learning materials, thereby improving learning efficiency and engagement."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sz="6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2923</Words>
  <Application>WPS Presentation</Application>
  <PresentationFormat>Widescreen</PresentationFormat>
  <Paragraphs>101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Calibri Light</vt:lpstr>
      <vt:lpstr>Arial</vt:lpstr>
      <vt:lpstr>Cambria</vt:lpstr>
      <vt:lpstr>Verdana</vt:lpstr>
      <vt:lpstr>Times New Roman</vt:lpstr>
      <vt:lpstr>Tahoma</vt:lpstr>
      <vt:lpstr>Microsoft YaHei</vt:lpstr>
      <vt:lpstr>Arial Unicode MS</vt:lpstr>
      <vt:lpstr>Office Theme</vt:lpstr>
      <vt:lpstr>PowerPoint 演示文稿</vt:lpstr>
      <vt:lpstr>Content</vt:lpstr>
      <vt:lpstr>Student Learning Material Recommendation System</vt:lpstr>
      <vt:lpstr>Abstract</vt:lpstr>
      <vt:lpstr>Review Of Literature</vt:lpstr>
      <vt:lpstr>Objectives</vt:lpstr>
      <vt:lpstr>Problem Identification </vt:lpstr>
      <vt:lpstr>Problem Statement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Saniha Reddy</cp:lastModifiedBy>
  <cp:revision>915</cp:revision>
  <cp:lastPrinted>2018-07-24T06:37:00Z</cp:lastPrinted>
  <dcterms:created xsi:type="dcterms:W3CDTF">2018-06-07T04:06:00Z</dcterms:created>
  <dcterms:modified xsi:type="dcterms:W3CDTF">2025-03-19T04:57:23Z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4BF138B1567A40E88A16A8E9D5C9782D_12</vt:lpwstr>
  </property>
  <property fmtid="{D5CDD505-2E9C-101B-9397-08002B2CF9AE}" pid="3" name="KSOProductBuildVer">
    <vt:lpwstr>2057-12.2.0.20326</vt:lpwstr>
  </property>
</Properties>
</file>