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49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603BC-1A31-4668-81E2-339427606493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07F12-0C7F-43D5-B67A-6FB7E387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7F12-0C7F-43D5-B67A-6FB7E38776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7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6077-F5A9-45A4-A163-BA5E721C858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38C-B18A-4E78-8237-6001DEA3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7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6077-F5A9-45A4-A163-BA5E721C858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38C-B18A-4E78-8237-6001DEA3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6077-F5A9-45A4-A163-BA5E721C858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38C-B18A-4E78-8237-6001DEA3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6077-F5A9-45A4-A163-BA5E721C858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38C-B18A-4E78-8237-6001DEA3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6077-F5A9-45A4-A163-BA5E721C858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38C-B18A-4E78-8237-6001DEA3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6077-F5A9-45A4-A163-BA5E721C858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38C-B18A-4E78-8237-6001DEA3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6077-F5A9-45A4-A163-BA5E721C858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38C-B18A-4E78-8237-6001DEA3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6077-F5A9-45A4-A163-BA5E721C858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38C-B18A-4E78-8237-6001DEA3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6077-F5A9-45A4-A163-BA5E721C858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38C-B18A-4E78-8237-6001DEA3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9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6077-F5A9-45A4-A163-BA5E721C858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38C-B18A-4E78-8237-6001DEA3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6077-F5A9-45A4-A163-BA5E721C858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C38C-B18A-4E78-8237-6001DEA3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3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76077-F5A9-45A4-A163-BA5E721C858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1C38C-B18A-4E78-8237-6001DEA3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yn4j.googlecode.com/svn/!svn/bc/159/trunk/src/org/dyn4j/geometry/decompose/DoublyConnectedEdgeList.java" TargetMode="External"/><Relationship Id="rId2" Type="http://schemas.openxmlformats.org/officeDocument/2006/relationships/hyperlink" Target="http://cs.smith.edu/~orourke/books/ftp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1521" y="760441"/>
            <a:ext cx="6665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CSE 555 Computational Geometry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3833" y="2115403"/>
            <a:ext cx="996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Optional Project: Polygon Decomposition </a:t>
            </a:r>
            <a:r>
              <a:rPr lang="en-US" sz="2400" b="1" dirty="0" smtClean="0"/>
              <a:t>Using </a:t>
            </a:r>
            <a:r>
              <a:rPr lang="en-US" sz="2400" b="1" dirty="0" smtClean="0"/>
              <a:t>Hertel-Mehlhorn</a:t>
            </a:r>
            <a:r>
              <a:rPr lang="en-US" sz="2400" b="1" dirty="0"/>
              <a:t> </a:t>
            </a:r>
            <a:r>
              <a:rPr lang="en-US" sz="2400" b="1" dirty="0" smtClean="0"/>
              <a:t>Algorithm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70746" y="35074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4616622" y="3054867"/>
            <a:ext cx="4471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Hima Bindhu Busireddy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        110747994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7093" y="2483893"/>
            <a:ext cx="1924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Demo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996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5335" y="450376"/>
            <a:ext cx="594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Implementation Details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19616" y="1856096"/>
            <a:ext cx="99082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Polygon decomposition steps</a:t>
            </a:r>
          </a:p>
          <a:p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Reading Polygon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Triangulation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Add ear diagonals to a doubly connected edge list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Apply Hertel Mehlhorn algorithm on dcel to remove non essential diagonals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Print Diagonals in dcel showing the polygon partition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81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5336" y="450376"/>
            <a:ext cx="4258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References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19615" y="1856096"/>
            <a:ext cx="9894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http://cs.smith.edu/~orourke/books/ftp.html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http://dyn4j.googlecode.com/svn/!svn/bc/159/trunk/src/org/dyn4j/geometry/decompose/DoublyConnectedEdgeList.java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55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65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podichetti</dc:creator>
  <cp:lastModifiedBy>santosh podichetti</cp:lastModifiedBy>
  <cp:revision>10</cp:revision>
  <dcterms:created xsi:type="dcterms:W3CDTF">2016-05-03T14:08:12Z</dcterms:created>
  <dcterms:modified xsi:type="dcterms:W3CDTF">2016-05-03T18:22:12Z</dcterms:modified>
</cp:coreProperties>
</file>