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7" r:id="rId5"/>
    <p:sldId id="259" r:id="rId6"/>
    <p:sldId id="266" r:id="rId7"/>
    <p:sldId id="274" r:id="rId8"/>
    <p:sldId id="267" r:id="rId9"/>
    <p:sldId id="260" r:id="rId10"/>
    <p:sldId id="264" r:id="rId11"/>
    <p:sldId id="276" r:id="rId12"/>
    <p:sldId id="280" r:id="rId13"/>
    <p:sldId id="281" r:id="rId14"/>
    <p:sldId id="261" r:id="rId15"/>
    <p:sldId id="285" r:id="rId16"/>
    <p:sldId id="278" r:id="rId17"/>
    <p:sldId id="279" r:id="rId18"/>
    <p:sldId id="275" r:id="rId19"/>
    <p:sldId id="277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osh podichetti" initials="sp" lastIdx="0" clrIdx="0">
    <p:extLst>
      <p:ext uri="{19B8F6BF-5375-455C-9EA6-DF929625EA0E}">
        <p15:presenceInfo xmlns:p15="http://schemas.microsoft.com/office/powerpoint/2012/main" userId="9cf001499cca8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CB74-7805-4C82-9F0A-2A51B1E2487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8934-E487-4458-B8D8-90B8C1F0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454" y="2424544"/>
            <a:ext cx="784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QUADRILATERAL MESH </a:t>
            </a:r>
            <a:r>
              <a:rPr lang="en-US" sz="3600" b="1" dirty="0" smtClean="0"/>
              <a:t>SIMPLIFICATION TECHNIQUES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75710" y="937690"/>
            <a:ext cx="628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CSE 528 Computer Graphics </a:t>
            </a:r>
            <a:r>
              <a:rPr lang="en-US" sz="2400" b="1" dirty="0" smtClean="0"/>
              <a:t>Paper Presentation</a:t>
            </a:r>
            <a:endParaRPr lang="en-US" sz="2400" b="1" dirty="0" smtClean="0"/>
          </a:p>
          <a:p>
            <a:pPr algn="just"/>
            <a:r>
              <a:rPr lang="en-US" sz="2400" b="1" dirty="0"/>
              <a:t> </a:t>
            </a:r>
            <a:r>
              <a:rPr lang="en-US" sz="2400" b="1" dirty="0" smtClean="0"/>
              <a:t>                Instructor: Hong Qin</a:t>
            </a:r>
          </a:p>
          <a:p>
            <a:pPr algn="just"/>
            <a:r>
              <a:rPr lang="en-US" sz="2400" b="1" dirty="0"/>
              <a:t> </a:t>
            </a:r>
            <a:r>
              <a:rPr lang="en-US" sz="2400" b="1" dirty="0" smtClean="0"/>
              <a:t>                      TA: Hieu 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2292" y="3957564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Hima Bindhu Busiredy</a:t>
            </a:r>
          </a:p>
          <a:p>
            <a:pPr algn="ctr"/>
            <a:r>
              <a:rPr lang="en-US" sz="2400" b="1" dirty="0" smtClean="0"/>
              <a:t>110747994</a:t>
            </a:r>
          </a:p>
        </p:txBody>
      </p:sp>
    </p:spTree>
    <p:extLst>
      <p:ext uri="{BB962C8B-B14F-4D97-AF65-F5344CB8AC3E}">
        <p14:creationId xmlns:p14="http://schemas.microsoft.com/office/powerpoint/2010/main" val="343786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 Chord Collapse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14" y="1690688"/>
            <a:ext cx="6677025" cy="3467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0910" y="52948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The original mesh and its dual representation (a), the chosen polychord (b) and the resulting mesh after the polychord collapse (c)</a:t>
            </a:r>
          </a:p>
        </p:txBody>
      </p:sp>
    </p:spTree>
    <p:extLst>
      <p:ext uri="{BB962C8B-B14F-4D97-AF65-F5344CB8AC3E}">
        <p14:creationId xmlns:p14="http://schemas.microsoft.com/office/powerpoint/2010/main" val="248051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 Chord Collapse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37" y="2029619"/>
            <a:ext cx="62579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9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Quadrilateral Collapse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48" y="1690688"/>
            <a:ext cx="29241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Doublet Collapse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43" y="1432213"/>
            <a:ext cx="3291320" cy="4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Prioritizing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83" y="2847294"/>
            <a:ext cx="5591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6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QMS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olychord deletion </a:t>
            </a:r>
            <a:r>
              <a:rPr lang="en-US" dirty="0"/>
              <a:t>has a global effect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structures may describe a significant portion of the </a:t>
            </a:r>
            <a:r>
              <a:rPr lang="en-US" dirty="0" smtClean="0"/>
              <a:t>model with </a:t>
            </a:r>
            <a:r>
              <a:rPr lang="en-US" dirty="0"/>
              <a:t>complex knots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ause </a:t>
            </a:r>
            <a:r>
              <a:rPr lang="en-US" dirty="0"/>
              <a:t>the deletion of important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7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QMS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Simplification Operations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Quad – Edge Merge (qeMerge)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Quad </a:t>
            </a:r>
            <a:r>
              <a:rPr lang="en-US" dirty="0"/>
              <a:t>– </a:t>
            </a:r>
            <a:r>
              <a:rPr lang="en-US" dirty="0" smtClean="0"/>
              <a:t>Vertex </a:t>
            </a:r>
            <a:r>
              <a:rPr lang="en-US" dirty="0"/>
              <a:t>Merge (</a:t>
            </a:r>
            <a:r>
              <a:rPr lang="en-US" dirty="0" smtClean="0"/>
              <a:t>qvMerge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Doublet Collapse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3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– Edge Merge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4" y="1690688"/>
            <a:ext cx="8159766" cy="4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Quad-Vertex </a:t>
            </a:r>
            <a:r>
              <a:rPr lang="en-US" dirty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1238" y="52149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The original mesh and its dual representation (a), the chosen quadrilateral (b) and the resulting mesh after the quadrilateral-vertex merge (qvMerge) (c)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643062"/>
            <a:ext cx="8439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Doublet </a:t>
            </a:r>
            <a:r>
              <a:rPr lang="en-US" dirty="0"/>
              <a:t>Collapse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1238" y="52149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The original mesh and its dual representation (a), the chosen doublet (b) and the resulting mesh after the doublet collapse 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781175"/>
            <a:ext cx="8372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Simplification Techniques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196489" y="1892946"/>
            <a:ext cx="7573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Quadrilateral Mesh Simplification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/>
              <a:t>Joel </a:t>
            </a:r>
            <a:r>
              <a:rPr lang="en-US" sz="2400" dirty="0" smtClean="0"/>
              <a:t>Daniels, </a:t>
            </a:r>
            <a:r>
              <a:rPr lang="en-US" sz="2400" dirty="0"/>
              <a:t>Claudio </a:t>
            </a:r>
            <a:r>
              <a:rPr lang="en-US" sz="2400" dirty="0" smtClean="0"/>
              <a:t>T</a:t>
            </a:r>
            <a:r>
              <a:rPr lang="en-US" sz="2400" dirty="0"/>
              <a:t>. Silva </a:t>
            </a:r>
            <a:r>
              <a:rPr lang="en-US" sz="2400" dirty="0" smtClean="0"/>
              <a:t>, Jason </a:t>
            </a:r>
            <a:r>
              <a:rPr lang="en-US" sz="2400" dirty="0"/>
              <a:t>Shepherd </a:t>
            </a:r>
            <a:r>
              <a:rPr lang="en-US" sz="2400" dirty="0" smtClean="0"/>
              <a:t>and Elaine Cohen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i="1" dirty="0" smtClean="0"/>
              <a:t>ACM </a:t>
            </a:r>
            <a:r>
              <a:rPr lang="en-US" i="1" dirty="0"/>
              <a:t>SIGGRAPH Asia 2008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Localized Quadrilateral Coarsening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 smtClean="0"/>
              <a:t>Joel </a:t>
            </a:r>
            <a:r>
              <a:rPr lang="en-US" sz="2400" dirty="0"/>
              <a:t>Daniels </a:t>
            </a:r>
            <a:r>
              <a:rPr lang="en-US" sz="2400" dirty="0" smtClean="0"/>
              <a:t>, </a:t>
            </a:r>
            <a:r>
              <a:rPr lang="en-US" sz="2400" dirty="0"/>
              <a:t>Claudio T. </a:t>
            </a:r>
            <a:r>
              <a:rPr lang="en-US" sz="2400" dirty="0" smtClean="0"/>
              <a:t>Silva and </a:t>
            </a:r>
            <a:r>
              <a:rPr lang="en-US" sz="2400" dirty="0"/>
              <a:t>Elaine </a:t>
            </a:r>
            <a:r>
              <a:rPr lang="en-US" sz="2400" dirty="0" smtClean="0"/>
              <a:t>Cohen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i="1" dirty="0" smtClean="0"/>
              <a:t>Eurographics </a:t>
            </a:r>
            <a:r>
              <a:rPr lang="en-US" i="1" dirty="0"/>
              <a:t>Symposium on Geometry Processing 2009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38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Zipper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1867694"/>
            <a:ext cx="8486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322429"/>
            <a:ext cx="8285198" cy="48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QMS vs qCoarsen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7" y="1441305"/>
            <a:ext cx="9810750" cy="4086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7018" y="5554805"/>
            <a:ext cx="954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Comparison of QMS, a quad simplification algorithm, and qCoarsen results at the same number of elements. QMS maintains high structure on semi-regular models </a:t>
            </a:r>
            <a:r>
              <a:rPr lang="en-US" dirty="0" smtClean="0"/>
              <a:t>On </a:t>
            </a:r>
            <a:r>
              <a:rPr lang="en-US" dirty="0"/>
              <a:t>other </a:t>
            </a:r>
            <a:r>
              <a:rPr lang="en-US" dirty="0" smtClean="0"/>
              <a:t>models, </a:t>
            </a:r>
            <a:r>
              <a:rPr lang="en-US" dirty="0"/>
              <a:t>qCoarsen generates better simplification results in every </a:t>
            </a:r>
            <a:r>
              <a:rPr lang="en-US" dirty="0" smtClean="0"/>
              <a:t>aspect.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Mesh</a:t>
            </a:r>
            <a:endParaRPr lang="en-US" b="1" dirty="0"/>
          </a:p>
          <a:p>
            <a:r>
              <a:rPr lang="en-US" dirty="0" smtClean="0"/>
              <a:t>A mesh is a discretization of a geometric domain into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small simple polygon shapes</a:t>
            </a:r>
          </a:p>
          <a:p>
            <a:r>
              <a:rPr lang="en-US" dirty="0" smtClean="0"/>
              <a:t>Any object in computer graphics is rendered as mesh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60" y="4239646"/>
            <a:ext cx="375285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99" y="3838512"/>
            <a:ext cx="1514162" cy="2414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195" y="4001294"/>
            <a:ext cx="3335085" cy="2140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184" y="1763047"/>
            <a:ext cx="3337611" cy="22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5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Mesh Simplification</a:t>
            </a:r>
          </a:p>
          <a:p>
            <a:pPr marL="0" indent="0">
              <a:buNone/>
            </a:pPr>
            <a:r>
              <a:rPr lang="en-US" sz="3600" dirty="0" smtClean="0"/>
              <a:t>Geometry processing operation used 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Mesh compression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Rendering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Editive operations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12" y="4511675"/>
            <a:ext cx="6438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9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Quadrilateral Mesh Simplification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88" y="2253099"/>
            <a:ext cx="650557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327121" y="4244260"/>
            <a:ext cx="7539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with quadrangulation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Not every model can be represented with a quad mesh</a:t>
            </a:r>
            <a:endParaRPr lang="en-US" sz="2400" dirty="0" smtClean="0"/>
          </a:p>
          <a:p>
            <a:r>
              <a:rPr lang="en-US" sz="2400" i="1" dirty="0"/>
              <a:t>e</a:t>
            </a:r>
            <a:r>
              <a:rPr lang="en-US" sz="2400" i="1" dirty="0" smtClean="0"/>
              <a:t>x: simple model with odd number of vertices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914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Quadrilateral Mesh Simplification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196490" y="1892946"/>
            <a:ext cx="7408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Addressing challenge with quadrangulation: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Maintains quadrilateral connectivity at all levels of detail with quad only meshes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for re-meshing tri- and quad dominant meshes into fully quad </a:t>
            </a:r>
            <a:r>
              <a:rPr lang="en-US" sz="2400" dirty="0" smtClean="0"/>
              <a:t>meshes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of unit operations are applied on quad only dual of a mesh</a:t>
            </a:r>
          </a:p>
        </p:txBody>
      </p:sp>
    </p:spTree>
    <p:extLst>
      <p:ext uri="{BB962C8B-B14F-4D97-AF65-F5344CB8AC3E}">
        <p14:creationId xmlns:p14="http://schemas.microsoft.com/office/powerpoint/2010/main" val="198356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Representation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80" y="1690688"/>
            <a:ext cx="7553016" cy="47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6327" y="4452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The dual structure of a highly structured mesh is itself highly structured (left); whereas, a non-structured mesh contains a complex dual representation (right).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89" y="1952273"/>
            <a:ext cx="7534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QMS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Simplification Operations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Poly-Chord Collapse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Quadrilateral Collapse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Doublet Collapse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431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Mesh Simplification Techniques</vt:lpstr>
      <vt:lpstr>Introduction</vt:lpstr>
      <vt:lpstr>Overview</vt:lpstr>
      <vt:lpstr>Quadrilateral Mesh Simplification</vt:lpstr>
      <vt:lpstr>Quadrilateral Mesh Simplification</vt:lpstr>
      <vt:lpstr>Dual Representation</vt:lpstr>
      <vt:lpstr>Dual Representation</vt:lpstr>
      <vt:lpstr>Global QMS</vt:lpstr>
      <vt:lpstr>Poly Chord Collapse</vt:lpstr>
      <vt:lpstr>Poly Chord Collapse</vt:lpstr>
      <vt:lpstr>Quadrilateral Collapse</vt:lpstr>
      <vt:lpstr>Doublet Collapse</vt:lpstr>
      <vt:lpstr>Approach</vt:lpstr>
      <vt:lpstr>Challenges with QMS</vt:lpstr>
      <vt:lpstr>Local QMS</vt:lpstr>
      <vt:lpstr>Quad – Edge Merge</vt:lpstr>
      <vt:lpstr>Quad-Vertex Merge</vt:lpstr>
      <vt:lpstr>Doublet Collapse</vt:lpstr>
      <vt:lpstr>The Zipper Effect</vt:lpstr>
      <vt:lpstr>Approach</vt:lpstr>
      <vt:lpstr>QMS vs qCoarsen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podichetti</dc:creator>
  <cp:lastModifiedBy>santosh podichetti</cp:lastModifiedBy>
  <cp:revision>48</cp:revision>
  <dcterms:created xsi:type="dcterms:W3CDTF">2016-11-07T13:45:59Z</dcterms:created>
  <dcterms:modified xsi:type="dcterms:W3CDTF">2016-11-14T22:57:14Z</dcterms:modified>
</cp:coreProperties>
</file>