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0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1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2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0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7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5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8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9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2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6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EBB39C65-2E99-805E-5422-D4FE42E01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726" r="-1" b="-1"/>
          <a:stretch/>
        </p:blipFill>
        <p:spPr>
          <a:xfrm>
            <a:off x="-19889" y="-30480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71A1CE-C3BE-DCD7-F942-E8D28BABD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IN" sz="5200" dirty="0">
                <a:solidFill>
                  <a:srgbClr val="FFFFFF"/>
                </a:solidFill>
              </a:rPr>
              <a:t>Student Record Application</a:t>
            </a:r>
          </a:p>
        </p:txBody>
      </p:sp>
    </p:spTree>
    <p:extLst>
      <p:ext uri="{BB962C8B-B14F-4D97-AF65-F5344CB8AC3E}">
        <p14:creationId xmlns:p14="http://schemas.microsoft.com/office/powerpoint/2010/main" val="28752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9A87-702F-9B90-05AD-96104D66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365760"/>
            <a:ext cx="10515600" cy="1015365"/>
          </a:xfrm>
        </p:spPr>
        <p:txBody>
          <a:bodyPr>
            <a:normAutofit/>
          </a:bodyPr>
          <a:lstStyle/>
          <a:p>
            <a:r>
              <a:rPr lang="en-IN" sz="1800" dirty="0"/>
              <a:t>Database connection: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DFF1-6887-4AFF-C4D1-549A616D7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4"/>
            <a:ext cx="10515600" cy="4630739"/>
          </a:xfrm>
        </p:spPr>
        <p:txBody>
          <a:bodyPr>
            <a:normAutofit lnSpcReduction="10000"/>
          </a:bodyPr>
          <a:lstStyle/>
          <a:p>
            <a:r>
              <a:rPr lang="en-IN" sz="1800" dirty="0"/>
              <a:t>Run Commands:</a:t>
            </a:r>
          </a:p>
          <a:p>
            <a:r>
              <a:rPr lang="pt-BR" sz="1600" dirty="0"/>
              <a:t>Pg_hba.conf file –</a:t>
            </a:r>
          </a:p>
          <a:p>
            <a:r>
              <a:rPr lang="pt-BR" sz="1600" dirty="0"/>
              <a:t>IPV4 all connections: host  all all md5</a:t>
            </a:r>
          </a:p>
          <a:p>
            <a:r>
              <a:rPr lang="pt-BR" sz="1600" dirty="0"/>
              <a:t>psql -h localhost -p 5432 -d mydatabase -U myuser</a:t>
            </a:r>
          </a:p>
          <a:p>
            <a:r>
              <a:rPr lang="en-IN" sz="1600" dirty="0"/>
              <a:t>psql -h localhost -p 5432 -d student_record -U postgres</a:t>
            </a:r>
          </a:p>
          <a:p>
            <a:r>
              <a:rPr lang="en-IN" sz="1600" dirty="0"/>
              <a:t>psql -d &lt;student_record&gt; -U &lt;postgres&gt;</a:t>
            </a:r>
          </a:p>
          <a:p>
            <a:r>
              <a:rPr lang="en-IN" sz="1600" dirty="0"/>
              <a:t>sudo –I</a:t>
            </a:r>
          </a:p>
          <a:p>
            <a:r>
              <a:rPr lang="en-IN" sz="1600" dirty="0"/>
              <a:t>sudo service postgresql start</a:t>
            </a:r>
          </a:p>
          <a:p>
            <a:r>
              <a:rPr lang="en-IN" sz="1600" dirty="0"/>
              <a:t>sudo service postgresql status</a:t>
            </a:r>
          </a:p>
          <a:p>
            <a:r>
              <a:rPr lang="en-IN" sz="1600" dirty="0"/>
              <a:t>sudo service postgresql stop</a:t>
            </a:r>
          </a:p>
          <a:p>
            <a:endParaRPr lang="en-IN" sz="1600" dirty="0"/>
          </a:p>
          <a:p>
            <a:r>
              <a:rPr lang="en-IN" sz="1600" dirty="0"/>
              <a:t>Connected to postgresql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3C039A-ADED-8ED1-9C63-72467575F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184731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var(--bs-font-monospace)"/>
            </a:endParaRPr>
          </a:p>
        </p:txBody>
      </p:sp>
    </p:spTree>
    <p:extLst>
      <p:ext uri="{BB962C8B-B14F-4D97-AF65-F5344CB8AC3E}">
        <p14:creationId xmlns:p14="http://schemas.microsoft.com/office/powerpoint/2010/main" val="65462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92E6-4336-1C43-7EEA-17AE26D6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Library: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B7A9-03B7-4B18-2A62-0DA4916F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322"/>
            <a:ext cx="10515600" cy="4453891"/>
          </a:xfrm>
        </p:spPr>
        <p:txBody>
          <a:bodyPr>
            <a:normAutofit fontScale="25000" lnSpcReduction="20000"/>
          </a:bodyPr>
          <a:lstStyle/>
          <a:p>
            <a:r>
              <a:rPr lang="en-IN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pqxx</a:t>
            </a:r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"dbname=student_record user=postgres password=1234"</a:t>
            </a:r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6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6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6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is_open</a:t>
            </a:r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6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std::cout &lt;&lt; "Connected to PostgreSQL!" &lt;&lt; std::endl;</a:t>
            </a:r>
            <a:endParaRPr lang="en-IN" sz="6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6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6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6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std::cout &lt;&lt; "Failed to connect to PostgreSQL" &lt;&lt; std::endl;</a:t>
            </a:r>
            <a:endParaRPr lang="en-IN" sz="6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6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</a:t>
            </a:r>
            <a:r>
              <a:rPr lang="en-IN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pqxx</a:t>
            </a:r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txn</a:t>
            </a:r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IN" sz="6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txn</a:t>
            </a:r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6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query1</a:t>
            </a:r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IN" sz="6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txn</a:t>
            </a:r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6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60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656C-DF44-72EA-5913-C9B688D9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Pqxx_conversion</a:t>
            </a:r>
            <a:r>
              <a:rPr lang="en-IN" sz="2000" dirty="0"/>
              <a:t>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872F-724E-C4EA-66F3-E05B5448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using </a:t>
            </a:r>
            <a:r>
              <a:rPr lang="en-IN" dirty="0" err="1"/>
              <a:t>pqxx</a:t>
            </a:r>
            <a:r>
              <a:rPr lang="en-IN" dirty="0"/>
              <a:t>, conversion errors occurs when trying to fetch or insert data into the database. </a:t>
            </a:r>
          </a:p>
          <a:p>
            <a:r>
              <a:rPr lang="en-IN" dirty="0"/>
              <a:t>These errors can occur if the data types you're working with do not match the expected types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298426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9646-3F73-2B79-262D-8CA9448B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3850"/>
            <a:ext cx="10515600" cy="1500187"/>
          </a:xfrm>
        </p:spPr>
        <p:txBody>
          <a:bodyPr/>
          <a:lstStyle/>
          <a:p>
            <a:r>
              <a:rPr lang="en-IN" sz="2000" dirty="0"/>
              <a:t>Standards: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DAC4F-07EC-82C9-D261-E520229F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00201"/>
            <a:ext cx="10515600" cy="4489450"/>
          </a:xfrm>
        </p:spPr>
        <p:txBody>
          <a:bodyPr/>
          <a:lstStyle/>
          <a:p>
            <a:r>
              <a:rPr lang="en-IN" dirty="0"/>
              <a:t>While creating different standards unable to fetch, store the data, overcome by implementing in the switch case.</a:t>
            </a:r>
          </a:p>
          <a:p>
            <a:endParaRPr lang="en-IN" dirty="0"/>
          </a:p>
          <a:p>
            <a:r>
              <a:rPr lang="en-IN" dirty="0"/>
              <a:t>Declared the data types globally.</a:t>
            </a:r>
          </a:p>
          <a:p>
            <a:endParaRPr lang="en-IN" dirty="0"/>
          </a:p>
          <a:p>
            <a:r>
              <a:rPr lang="en-IN" dirty="0"/>
              <a:t>Calculations-Implemented the functionalities in all the standards to fetch the result.</a:t>
            </a:r>
          </a:p>
        </p:txBody>
      </p:sp>
    </p:spTree>
    <p:extLst>
      <p:ext uri="{BB962C8B-B14F-4D97-AF65-F5344CB8AC3E}">
        <p14:creationId xmlns:p14="http://schemas.microsoft.com/office/powerpoint/2010/main" val="416144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360B-1B41-8328-CB30-E79C5178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00150"/>
            <a:ext cx="10515600" cy="2085975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439426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261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AvenirNext LT Pro Medium</vt:lpstr>
      <vt:lpstr>Consolas</vt:lpstr>
      <vt:lpstr>var(--bs-font-monospace)</vt:lpstr>
      <vt:lpstr>BlockprintVTI</vt:lpstr>
      <vt:lpstr>Student Record Application</vt:lpstr>
      <vt:lpstr>Database connection:</vt:lpstr>
      <vt:lpstr>Library:</vt:lpstr>
      <vt:lpstr>Pqxx_conversion error</vt:lpstr>
      <vt:lpstr>Standards: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Record Application</dc:title>
  <dc:creator>Bindhu, M</dc:creator>
  <cp:lastModifiedBy>Bindhu, M</cp:lastModifiedBy>
  <cp:revision>3</cp:revision>
  <dcterms:created xsi:type="dcterms:W3CDTF">2023-06-22T08:55:41Z</dcterms:created>
  <dcterms:modified xsi:type="dcterms:W3CDTF">2023-06-23T09:50:05Z</dcterms:modified>
</cp:coreProperties>
</file>