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8" r:id="rId5"/>
    <p:sldId id="268" r:id="rId6"/>
    <p:sldId id="266" r:id="rId7"/>
    <p:sldId id="269" r:id="rId8"/>
    <p:sldId id="274" r:id="rId9"/>
    <p:sldId id="275" r:id="rId10"/>
    <p:sldId id="270" r:id="rId11"/>
    <p:sldId id="276" r:id="rId12"/>
    <p:sldId id="277" r:id="rId13"/>
    <p:sldId id="271" r:id="rId14"/>
    <p:sldId id="279" r:id="rId15"/>
    <p:sldId id="273" r:id="rId16"/>
    <p:sldId id="278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9A151-91C7-447E-9A24-08AD14588CB7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4CFB72-5AC6-421F-A20C-384E8D4E0855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Business Understanding.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60818E5-58CD-474C-99F1-27C1FB52D592}" type="parTrans" cxnId="{D134D6AF-0E01-490E-A6A2-F9DB4EE9F254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F2D4460-D8D3-4C50-8F6E-050EDF997934}" type="sibTrans" cxnId="{D134D6AF-0E01-490E-A6A2-F9DB4EE9F254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E5F09E-7B45-43F4-918F-D2BEC3CDA1E6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Data Understanding.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0EDFFC-19F9-4FA8-8836-BDCC51625944}" type="parTrans" cxnId="{3AA0E3DA-0410-43F3-949A-ACB6E1545AE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7BA20C-0D7E-4767-9964-7D9B8D0C33EA}" type="sibTrans" cxnId="{3AA0E3DA-0410-43F3-949A-ACB6E1545AE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B093871-81B0-48D0-B480-ED40E425D20B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F75844-0484-47D8-BAB8-907B103DB846}" type="parTrans" cxnId="{A0FC334C-B238-4024-B9FB-CFBFB1CABFC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8D117C9-76F0-4096-A146-F80EDCAEE92B}" type="sibTrans" cxnId="{A0FC334C-B238-4024-B9FB-CFBFB1CABFC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3154D0-FC29-438C-82A5-0392ACFAD777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Data Preparation.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D66E85-992C-4912-82A4-FE9636C5C36D}" type="parTrans" cxnId="{02153785-4F2A-431C-985B-DF62CB18C79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53CE7E-475C-43F2-810E-B7EEFC1A5744}" type="sibTrans" cxnId="{02153785-4F2A-431C-985B-DF62CB18C79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07B3ADB-D5DE-408E-9701-3B858ED64D64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E586A6-E2DA-40A5-B67B-1D562173FF29}" type="parTrans" cxnId="{EF5E4DE7-5B1A-4A72-9BF3-F088620C785D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DD18E38-88BF-4994-9D9B-53E2FD780E30}" type="sibTrans" cxnId="{EF5E4DE7-5B1A-4A72-9BF3-F088620C785D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7B5FF01-D079-4D5C-9538-84557B54C298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Modelling.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D8EB80E-77DC-4F2B-8F1E-D11A5DD296EF}" type="parTrans" cxnId="{8684D403-6A35-46F9-A9BB-F4AD6DC59618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7B2F245-627F-42F1-BD70-ECED703C4DB7}" type="sibTrans" cxnId="{8684D403-6A35-46F9-A9BB-F4AD6DC59618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A2BE44-D8DF-40D0-9D16-C4FE3E0AFF56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5C20CF3-8CF0-4F84-8018-6140EDA1E518}" type="parTrans" cxnId="{CD9EFB3B-36EB-4C66-AD5E-52DC23483370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ECE8DD-86BB-407C-9B9B-7447261600FB}" type="sibTrans" cxnId="{CD9EFB3B-36EB-4C66-AD5E-52DC23483370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E10E69E-F151-491A-88F4-4212A7D9C29E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Evaluation.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2E9791-7827-4DD6-9575-51AF0502C9C9}" type="parTrans" cxnId="{06A764F1-4BD1-4C73-9F88-A2256712120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E5CD38-1990-4873-932E-897AFD6E1DBB}" type="sibTrans" cxnId="{06A764F1-4BD1-4C73-9F88-A2256712120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23974EC-0585-40FE-A83F-9A9BBDB5EABC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72A9C4F-8BF9-47D7-A227-60DD8AB0316C}" type="sibTrans" cxnId="{82ED2FCC-A285-4363-B539-5C9EC2D3FD52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DD56FB-6A7B-4D83-86E0-E917742D6DF7}" type="parTrans" cxnId="{82ED2FCC-A285-4363-B539-5C9EC2D3FD52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AEE26F4-9055-4F22-988D-AE4475E7AB60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19BADE-ED41-446E-BF67-61941EC64F23}" type="sibTrans" cxnId="{D46EB20F-201A-4117-A202-07A212962806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7DA7AF1-542B-4FEA-B66E-4866A016A5BE}" type="parTrans" cxnId="{D46EB20F-201A-4117-A202-07A212962806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1EB0840-C7E0-4121-92C7-D5F92262C4CE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FC594D-8C31-43C8-9938-EF67D7DFF7F2}" type="parTrans" cxnId="{2E2BC719-5056-499C-A726-E2F36DD0D37C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90ED5C4-128F-4563-B60B-894EB4C68826}" type="sibTrans" cxnId="{2E2BC719-5056-499C-A726-E2F36DD0D37C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E391997-7866-4368-8F26-0D4007E9D477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84A16A9-9471-467B-8349-757E22D47A5B}" type="parTrans" cxnId="{A78A1675-75BE-4A23-91CF-F0809E120567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95D6EAD-7E04-4C48-BD23-47FFF18FA457}" type="sibTrans" cxnId="{A78A1675-75BE-4A23-91CF-F0809E120567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3301921-47CE-49D6-93BB-870EB1B8C831}" type="pres">
      <dgm:prSet presAssocID="{4BE9A151-91C7-447E-9A24-08AD14588C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55A3E6-8C81-4FFF-AA1C-A1CB710907F7}" type="pres">
      <dgm:prSet presAssocID="{4BE9A151-91C7-447E-9A24-08AD14588CB7}" presName="tSp" presStyleCnt="0"/>
      <dgm:spPr/>
    </dgm:pt>
    <dgm:pt modelId="{4309DDDD-1CC4-4DDF-9C70-A031AD0A3249}" type="pres">
      <dgm:prSet presAssocID="{4BE9A151-91C7-447E-9A24-08AD14588CB7}" presName="bSp" presStyleCnt="0"/>
      <dgm:spPr/>
    </dgm:pt>
    <dgm:pt modelId="{A438D24D-7F69-4BBA-954B-E9E6CCB47051}" type="pres">
      <dgm:prSet presAssocID="{4BE9A151-91C7-447E-9A24-08AD14588CB7}" presName="process" presStyleCnt="0"/>
      <dgm:spPr/>
    </dgm:pt>
    <dgm:pt modelId="{3A3294B9-00C7-4705-9A3A-5E0C748DB394}" type="pres">
      <dgm:prSet presAssocID="{6AEE26F4-9055-4F22-988D-AE4475E7AB60}" presName="composite1" presStyleCnt="0"/>
      <dgm:spPr/>
    </dgm:pt>
    <dgm:pt modelId="{A36FAA6A-1C04-4E37-B425-F91849655D55}" type="pres">
      <dgm:prSet presAssocID="{6AEE26F4-9055-4F22-988D-AE4475E7AB60}" presName="dummyNode1" presStyleLbl="node1" presStyleIdx="0" presStyleCnt="6"/>
      <dgm:spPr/>
    </dgm:pt>
    <dgm:pt modelId="{F405B59D-272E-4F96-A76D-70C583AD9ADD}" type="pres">
      <dgm:prSet presAssocID="{6AEE26F4-9055-4F22-988D-AE4475E7AB60}" presName="childNode1" presStyleLbl="bgAcc1" presStyleIdx="0" presStyleCnt="6" custScaleX="167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4153-E0B5-46AB-8D88-4FF3CADCB4B6}" type="pres">
      <dgm:prSet presAssocID="{6AEE26F4-9055-4F22-988D-AE4475E7AB60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7435B-8877-4E55-9523-8088FA10BFE9}" type="pres">
      <dgm:prSet presAssocID="{6AEE26F4-9055-4F22-988D-AE4475E7AB60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01CA-E2F5-4850-83BF-49966B57432A}" type="pres">
      <dgm:prSet presAssocID="{6AEE26F4-9055-4F22-988D-AE4475E7AB60}" presName="connSite1" presStyleCnt="0"/>
      <dgm:spPr/>
    </dgm:pt>
    <dgm:pt modelId="{E3A4AF75-8C5D-41F5-BC91-66CAF4C5B41C}" type="pres">
      <dgm:prSet presAssocID="{A119BADE-ED41-446E-BF67-61941EC64F23}" presName="Name9" presStyleLbl="sibTrans2D1" presStyleIdx="0" presStyleCnt="5"/>
      <dgm:spPr/>
      <dgm:t>
        <a:bodyPr/>
        <a:lstStyle/>
        <a:p>
          <a:endParaRPr lang="en-US"/>
        </a:p>
      </dgm:t>
    </dgm:pt>
    <dgm:pt modelId="{C22DF6FA-85AC-4ACF-8EC3-08785EB9ED1C}" type="pres">
      <dgm:prSet presAssocID="{C23974EC-0585-40FE-A83F-9A9BBDB5EABC}" presName="composite2" presStyleCnt="0"/>
      <dgm:spPr/>
    </dgm:pt>
    <dgm:pt modelId="{887F70EB-3998-4088-8AB0-FBE555738CE5}" type="pres">
      <dgm:prSet presAssocID="{C23974EC-0585-40FE-A83F-9A9BBDB5EABC}" presName="dummyNode2" presStyleLbl="node1" presStyleIdx="0" presStyleCnt="6"/>
      <dgm:spPr/>
    </dgm:pt>
    <dgm:pt modelId="{783C5521-E9D5-464F-B879-A55DD092A462}" type="pres">
      <dgm:prSet presAssocID="{C23974EC-0585-40FE-A83F-9A9BBDB5EABC}" presName="childNode2" presStyleLbl="bgAcc1" presStyleIdx="1" presStyleCnt="6" custScaleX="194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3F564-4F36-4992-96CB-5C4E171AF67D}" type="pres">
      <dgm:prSet presAssocID="{C23974EC-0585-40FE-A83F-9A9BBDB5EABC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AB67-83AD-4603-9C03-0D375FBD6D65}" type="pres">
      <dgm:prSet presAssocID="{C23974EC-0585-40FE-A83F-9A9BBDB5EABC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577FA-5607-4CBA-BC36-6E412AF4F0CC}" type="pres">
      <dgm:prSet presAssocID="{C23974EC-0585-40FE-A83F-9A9BBDB5EABC}" presName="connSite2" presStyleCnt="0"/>
      <dgm:spPr/>
    </dgm:pt>
    <dgm:pt modelId="{CC588DBF-0697-4982-9C80-A8956E69C694}" type="pres">
      <dgm:prSet presAssocID="{C72A9C4F-8BF9-47D7-A227-60DD8AB0316C}" presName="Name18" presStyleLbl="sibTrans2D1" presStyleIdx="1" presStyleCnt="5"/>
      <dgm:spPr/>
      <dgm:t>
        <a:bodyPr/>
        <a:lstStyle/>
        <a:p>
          <a:endParaRPr lang="en-US"/>
        </a:p>
      </dgm:t>
    </dgm:pt>
    <dgm:pt modelId="{F8E98347-3212-44E6-BD3A-DBE97C50F480}" type="pres">
      <dgm:prSet presAssocID="{3B093871-81B0-48D0-B480-ED40E425D20B}" presName="composite1" presStyleCnt="0"/>
      <dgm:spPr/>
    </dgm:pt>
    <dgm:pt modelId="{5C2BFD46-D90E-4F0D-A67C-077A6C89679C}" type="pres">
      <dgm:prSet presAssocID="{3B093871-81B0-48D0-B480-ED40E425D20B}" presName="dummyNode1" presStyleLbl="node1" presStyleIdx="1" presStyleCnt="6"/>
      <dgm:spPr/>
    </dgm:pt>
    <dgm:pt modelId="{1035DF3B-B0B2-482C-AA30-150FE91200B2}" type="pres">
      <dgm:prSet presAssocID="{3B093871-81B0-48D0-B480-ED40E425D20B}" presName="childNode1" presStyleLbl="bgAcc1" presStyleIdx="2" presStyleCnt="6" custScaleX="14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CE56C-9B78-418D-A2A1-B387C91572D9}" type="pres">
      <dgm:prSet presAssocID="{3B093871-81B0-48D0-B480-ED40E425D20B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06E49-6BEE-406A-A147-3C97588C8910}" type="pres">
      <dgm:prSet presAssocID="{3B093871-81B0-48D0-B480-ED40E425D20B}" presName="parentNode1" presStyleLbl="node1" presStyleIdx="2" presStyleCnt="6" custLinFactNeighborY="-142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0A6B-E516-41E4-967D-C5F8557FCEC0}" type="pres">
      <dgm:prSet presAssocID="{3B093871-81B0-48D0-B480-ED40E425D20B}" presName="connSite1" presStyleCnt="0"/>
      <dgm:spPr/>
    </dgm:pt>
    <dgm:pt modelId="{B33CA6F8-34B7-45B3-87D5-62AC2A4B21CD}" type="pres">
      <dgm:prSet presAssocID="{F8D117C9-76F0-4096-A146-F80EDCAEE92B}" presName="Name9" presStyleLbl="sibTrans2D1" presStyleIdx="2" presStyleCnt="5"/>
      <dgm:spPr/>
      <dgm:t>
        <a:bodyPr/>
        <a:lstStyle/>
        <a:p>
          <a:endParaRPr lang="en-US"/>
        </a:p>
      </dgm:t>
    </dgm:pt>
    <dgm:pt modelId="{E887AE51-B160-470A-9759-35195415C618}" type="pres">
      <dgm:prSet presAssocID="{107B3ADB-D5DE-408E-9701-3B858ED64D64}" presName="composite2" presStyleCnt="0"/>
      <dgm:spPr/>
    </dgm:pt>
    <dgm:pt modelId="{6B3C424A-B7CF-4F51-8534-BE879BD93631}" type="pres">
      <dgm:prSet presAssocID="{107B3ADB-D5DE-408E-9701-3B858ED64D64}" presName="dummyNode2" presStyleLbl="node1" presStyleIdx="2" presStyleCnt="6"/>
      <dgm:spPr/>
    </dgm:pt>
    <dgm:pt modelId="{65724C70-20B5-456C-B334-696E252A14F3}" type="pres">
      <dgm:prSet presAssocID="{107B3ADB-D5DE-408E-9701-3B858ED64D64}" presName="childNode2" presStyleLbl="bgAcc1" presStyleIdx="3" presStyleCnt="6" custScaleX="152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FB208-87CE-4054-A7C1-4C39746A1966}" type="pres">
      <dgm:prSet presAssocID="{107B3ADB-D5DE-408E-9701-3B858ED64D64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4915D-20C1-4CA7-8DD1-47F026A3135A}" type="pres">
      <dgm:prSet presAssocID="{107B3ADB-D5DE-408E-9701-3B858ED64D64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5CFA5-0B79-4FB2-87E9-312A187D33FB}" type="pres">
      <dgm:prSet presAssocID="{107B3ADB-D5DE-408E-9701-3B858ED64D64}" presName="connSite2" presStyleCnt="0"/>
      <dgm:spPr/>
    </dgm:pt>
    <dgm:pt modelId="{ED533A4B-DE92-4B84-92B5-EED5C799E225}" type="pres">
      <dgm:prSet presAssocID="{8DD18E38-88BF-4994-9D9B-53E2FD780E30}" presName="Name18" presStyleLbl="sibTrans2D1" presStyleIdx="3" presStyleCnt="5"/>
      <dgm:spPr/>
      <dgm:t>
        <a:bodyPr/>
        <a:lstStyle/>
        <a:p>
          <a:endParaRPr lang="en-US"/>
        </a:p>
      </dgm:t>
    </dgm:pt>
    <dgm:pt modelId="{7D4C1AA1-333A-4B32-8398-D513DEB00828}" type="pres">
      <dgm:prSet presAssocID="{0BA2BE44-D8DF-40D0-9D16-C4FE3E0AFF56}" presName="composite1" presStyleCnt="0"/>
      <dgm:spPr/>
    </dgm:pt>
    <dgm:pt modelId="{B57D27D5-AD54-46D1-A80C-71CACD83B57D}" type="pres">
      <dgm:prSet presAssocID="{0BA2BE44-D8DF-40D0-9D16-C4FE3E0AFF56}" presName="dummyNode1" presStyleLbl="node1" presStyleIdx="3" presStyleCnt="6"/>
      <dgm:spPr/>
    </dgm:pt>
    <dgm:pt modelId="{546CA064-189A-4F88-9EB7-9523D5A1FA5C}" type="pres">
      <dgm:prSet presAssocID="{0BA2BE44-D8DF-40D0-9D16-C4FE3E0AFF56}" presName="childNode1" presStyleLbl="bgAcc1" presStyleIdx="4" presStyleCnt="6" custScaleX="134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93718-2414-47A7-959A-ADFB54312F1F}" type="pres">
      <dgm:prSet presAssocID="{0BA2BE44-D8DF-40D0-9D16-C4FE3E0AFF56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0F4-80B2-4925-8814-92D190ED3A74}" type="pres">
      <dgm:prSet presAssocID="{0BA2BE44-D8DF-40D0-9D16-C4FE3E0AFF56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9A80A-5F15-4C4D-B495-30B930F14373}" type="pres">
      <dgm:prSet presAssocID="{0BA2BE44-D8DF-40D0-9D16-C4FE3E0AFF56}" presName="connSite1" presStyleCnt="0"/>
      <dgm:spPr/>
    </dgm:pt>
    <dgm:pt modelId="{69E7A94E-D95B-4F37-BD4C-818511EB3739}" type="pres">
      <dgm:prSet presAssocID="{B9ECE8DD-86BB-407C-9B9B-7447261600FB}" presName="Name9" presStyleLbl="sibTrans2D1" presStyleIdx="4" presStyleCnt="5"/>
      <dgm:spPr/>
      <dgm:t>
        <a:bodyPr/>
        <a:lstStyle/>
        <a:p>
          <a:endParaRPr lang="en-US"/>
        </a:p>
      </dgm:t>
    </dgm:pt>
    <dgm:pt modelId="{020F349F-A79A-4E3E-B482-0CD21776B9CF}" type="pres">
      <dgm:prSet presAssocID="{2E391997-7866-4368-8F26-0D4007E9D477}" presName="composite2" presStyleCnt="0"/>
      <dgm:spPr/>
    </dgm:pt>
    <dgm:pt modelId="{00CBF447-DBF4-4EBB-8799-964087294653}" type="pres">
      <dgm:prSet presAssocID="{2E391997-7866-4368-8F26-0D4007E9D477}" presName="dummyNode2" presStyleLbl="node1" presStyleIdx="4" presStyleCnt="6"/>
      <dgm:spPr/>
    </dgm:pt>
    <dgm:pt modelId="{E8878DDE-65D2-4603-8007-E321176FEB26}" type="pres">
      <dgm:prSet presAssocID="{2E391997-7866-4368-8F26-0D4007E9D477}" presName="childNode2" presStyleLbl="bgAcc1" presStyleIdx="5" presStyleCnt="6" custScaleX="150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D4A4D-F919-4CBC-A3AA-8352397C6DD6}" type="pres">
      <dgm:prSet presAssocID="{2E391997-7866-4368-8F26-0D4007E9D477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9A5DB-97D8-47FA-91B3-CADAB196C0C4}" type="pres">
      <dgm:prSet presAssocID="{2E391997-7866-4368-8F26-0D4007E9D477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77557-8378-4441-8181-B51D2C964614}" type="pres">
      <dgm:prSet presAssocID="{2E391997-7866-4368-8F26-0D4007E9D477}" presName="connSite2" presStyleCnt="0"/>
      <dgm:spPr/>
    </dgm:pt>
  </dgm:ptLst>
  <dgm:cxnLst>
    <dgm:cxn modelId="{34D2DE36-74A3-48F9-B2C1-7B9695AD7E13}" type="presOf" srcId="{B7B5FF01-D079-4D5C-9538-84557B54C298}" destId="{DC0FB208-87CE-4054-A7C1-4C39746A1966}" srcOrd="1" destOrd="0" presId="urn:microsoft.com/office/officeart/2005/8/layout/hProcess4"/>
    <dgm:cxn modelId="{98B949D9-5DD5-4E75-8BC6-42069D602E33}" type="presOf" srcId="{FC4CFB72-5AC6-421F-A20C-384E8D4E0855}" destId="{52824153-E0B5-46AB-8D88-4FF3CADCB4B6}" srcOrd="1" destOrd="0" presId="urn:microsoft.com/office/officeart/2005/8/layout/hProcess4"/>
    <dgm:cxn modelId="{06A764F1-4BD1-4C73-9F88-A2256712120B}" srcId="{0BA2BE44-D8DF-40D0-9D16-C4FE3E0AFF56}" destId="{FE10E69E-F151-491A-88F4-4212A7D9C29E}" srcOrd="0" destOrd="0" parTransId="{C52E9791-7827-4DD6-9575-51AF0502C9C9}" sibTransId="{81E5CD38-1990-4873-932E-897AFD6E1DBB}"/>
    <dgm:cxn modelId="{D1684D2E-5C35-44E1-929E-06512324B872}" type="presOf" srcId="{6B3154D0-FC29-438C-82A5-0392ACFAD777}" destId="{1035DF3B-B0B2-482C-AA30-150FE91200B2}" srcOrd="0" destOrd="0" presId="urn:microsoft.com/office/officeart/2005/8/layout/hProcess4"/>
    <dgm:cxn modelId="{2E2BC719-5056-499C-A726-E2F36DD0D37C}" srcId="{2E391997-7866-4368-8F26-0D4007E9D477}" destId="{B1EB0840-C7E0-4121-92C7-D5F92262C4CE}" srcOrd="0" destOrd="0" parTransId="{41FC594D-8C31-43C8-9938-EF67D7DFF7F2}" sibTransId="{390ED5C4-128F-4563-B60B-894EB4C68826}"/>
    <dgm:cxn modelId="{CD9EFB3B-36EB-4C66-AD5E-52DC23483370}" srcId="{4BE9A151-91C7-447E-9A24-08AD14588CB7}" destId="{0BA2BE44-D8DF-40D0-9D16-C4FE3E0AFF56}" srcOrd="4" destOrd="0" parTransId="{E5C20CF3-8CF0-4F84-8018-6140EDA1E518}" sibTransId="{B9ECE8DD-86BB-407C-9B9B-7447261600FB}"/>
    <dgm:cxn modelId="{EFDAEA09-A143-434B-BB5E-464CEAE4AB7C}" type="presOf" srcId="{8DD18E38-88BF-4994-9D9B-53E2FD780E30}" destId="{ED533A4B-DE92-4B84-92B5-EED5C799E225}" srcOrd="0" destOrd="0" presId="urn:microsoft.com/office/officeart/2005/8/layout/hProcess4"/>
    <dgm:cxn modelId="{FDDB74E8-1860-4E0E-824D-59422FEB0072}" type="presOf" srcId="{81E5F09E-7B45-43F4-918F-D2BEC3CDA1E6}" destId="{2473F564-4F36-4992-96CB-5C4E171AF67D}" srcOrd="1" destOrd="0" presId="urn:microsoft.com/office/officeart/2005/8/layout/hProcess4"/>
    <dgm:cxn modelId="{07F30157-AF39-4FF8-A9CA-BA7202FF6F1A}" type="presOf" srcId="{4BE9A151-91C7-447E-9A24-08AD14588CB7}" destId="{73301921-47CE-49D6-93BB-870EB1B8C831}" srcOrd="0" destOrd="0" presId="urn:microsoft.com/office/officeart/2005/8/layout/hProcess4"/>
    <dgm:cxn modelId="{25D4680D-C16C-4B22-A5A1-1D241AD7FC7B}" type="presOf" srcId="{FC4CFB72-5AC6-421F-A20C-384E8D4E0855}" destId="{F405B59D-272E-4F96-A76D-70C583AD9ADD}" srcOrd="0" destOrd="0" presId="urn:microsoft.com/office/officeart/2005/8/layout/hProcess4"/>
    <dgm:cxn modelId="{9B2A2B81-C3D8-4A02-B73A-4DC648ACCCEE}" type="presOf" srcId="{B1EB0840-C7E0-4121-92C7-D5F92262C4CE}" destId="{E8878DDE-65D2-4603-8007-E321176FEB26}" srcOrd="0" destOrd="0" presId="urn:microsoft.com/office/officeart/2005/8/layout/hProcess4"/>
    <dgm:cxn modelId="{D83276C3-96A2-439B-B5A5-0F06E98512DB}" type="presOf" srcId="{FE10E69E-F151-491A-88F4-4212A7D9C29E}" destId="{546CA064-189A-4F88-9EB7-9523D5A1FA5C}" srcOrd="0" destOrd="0" presId="urn:microsoft.com/office/officeart/2005/8/layout/hProcess4"/>
    <dgm:cxn modelId="{EF5E4DE7-5B1A-4A72-9BF3-F088620C785D}" srcId="{4BE9A151-91C7-447E-9A24-08AD14588CB7}" destId="{107B3ADB-D5DE-408E-9701-3B858ED64D64}" srcOrd="3" destOrd="0" parTransId="{A1E586A6-E2DA-40A5-B67B-1D562173FF29}" sibTransId="{8DD18E38-88BF-4994-9D9B-53E2FD780E30}"/>
    <dgm:cxn modelId="{9CD1068B-C23C-479C-9236-827579A5118A}" type="presOf" srcId="{C72A9C4F-8BF9-47D7-A227-60DD8AB0316C}" destId="{CC588DBF-0697-4982-9C80-A8956E69C694}" srcOrd="0" destOrd="0" presId="urn:microsoft.com/office/officeart/2005/8/layout/hProcess4"/>
    <dgm:cxn modelId="{F59BF294-BB70-430C-8983-71D072850574}" type="presOf" srcId="{B7B5FF01-D079-4D5C-9538-84557B54C298}" destId="{65724C70-20B5-456C-B334-696E252A14F3}" srcOrd="0" destOrd="0" presId="urn:microsoft.com/office/officeart/2005/8/layout/hProcess4"/>
    <dgm:cxn modelId="{55805C7F-0EB8-4D60-B28C-31BC59EA7EFE}" type="presOf" srcId="{FE10E69E-F151-491A-88F4-4212A7D9C29E}" destId="{42993718-2414-47A7-959A-ADFB54312F1F}" srcOrd="1" destOrd="0" presId="urn:microsoft.com/office/officeart/2005/8/layout/hProcess4"/>
    <dgm:cxn modelId="{C1BD45E7-6C47-439F-842E-B54FD7AA0D75}" type="presOf" srcId="{0BA2BE44-D8DF-40D0-9D16-C4FE3E0AFF56}" destId="{FC1F80F4-80B2-4925-8814-92D190ED3A74}" srcOrd="0" destOrd="0" presId="urn:microsoft.com/office/officeart/2005/8/layout/hProcess4"/>
    <dgm:cxn modelId="{A78A1675-75BE-4A23-91CF-F0809E120567}" srcId="{4BE9A151-91C7-447E-9A24-08AD14588CB7}" destId="{2E391997-7866-4368-8F26-0D4007E9D477}" srcOrd="5" destOrd="0" parTransId="{A84A16A9-9471-467B-8349-757E22D47A5B}" sibTransId="{D95D6EAD-7E04-4C48-BD23-47FFF18FA457}"/>
    <dgm:cxn modelId="{6B9F211D-8B32-42B2-A3B0-8DA8D51DBA88}" type="presOf" srcId="{6B3154D0-FC29-438C-82A5-0392ACFAD777}" destId="{CE8CE56C-9B78-418D-A2A1-B387C91572D9}" srcOrd="1" destOrd="0" presId="urn:microsoft.com/office/officeart/2005/8/layout/hProcess4"/>
    <dgm:cxn modelId="{8684D403-6A35-46F9-A9BB-F4AD6DC59618}" srcId="{107B3ADB-D5DE-408E-9701-3B858ED64D64}" destId="{B7B5FF01-D079-4D5C-9538-84557B54C298}" srcOrd="0" destOrd="0" parTransId="{AD8EB80E-77DC-4F2B-8F1E-D11A5DD296EF}" sibTransId="{A7B2F245-627F-42F1-BD70-ECED703C4DB7}"/>
    <dgm:cxn modelId="{6D787A9D-519F-48E1-ABE8-ECCE39F62BE7}" type="presOf" srcId="{B1EB0840-C7E0-4121-92C7-D5F92262C4CE}" destId="{8EBD4A4D-F919-4CBC-A3AA-8352397C6DD6}" srcOrd="1" destOrd="0" presId="urn:microsoft.com/office/officeart/2005/8/layout/hProcess4"/>
    <dgm:cxn modelId="{945AFF66-AF7C-4F46-867E-26622D589751}" type="presOf" srcId="{B9ECE8DD-86BB-407C-9B9B-7447261600FB}" destId="{69E7A94E-D95B-4F37-BD4C-818511EB3739}" srcOrd="0" destOrd="0" presId="urn:microsoft.com/office/officeart/2005/8/layout/hProcess4"/>
    <dgm:cxn modelId="{D46EB20F-201A-4117-A202-07A212962806}" srcId="{4BE9A151-91C7-447E-9A24-08AD14588CB7}" destId="{6AEE26F4-9055-4F22-988D-AE4475E7AB60}" srcOrd="0" destOrd="0" parTransId="{37DA7AF1-542B-4FEA-B66E-4866A016A5BE}" sibTransId="{A119BADE-ED41-446E-BF67-61941EC64F23}"/>
    <dgm:cxn modelId="{3AA0E3DA-0410-43F3-949A-ACB6E1545AE9}" srcId="{C23974EC-0585-40FE-A83F-9A9BBDB5EABC}" destId="{81E5F09E-7B45-43F4-918F-D2BEC3CDA1E6}" srcOrd="0" destOrd="0" parTransId="{6F0EDFFC-19F9-4FA8-8836-BDCC51625944}" sibTransId="{6C7BA20C-0D7E-4767-9964-7D9B8D0C33EA}"/>
    <dgm:cxn modelId="{740508A3-B1B0-406A-AE76-70A4D0D9A84E}" type="presOf" srcId="{6AEE26F4-9055-4F22-988D-AE4475E7AB60}" destId="{3397435B-8877-4E55-9523-8088FA10BFE9}" srcOrd="0" destOrd="0" presId="urn:microsoft.com/office/officeart/2005/8/layout/hProcess4"/>
    <dgm:cxn modelId="{DDE0E5EA-5A57-43D8-981A-880BF1EEBEBD}" type="presOf" srcId="{F8D117C9-76F0-4096-A146-F80EDCAEE92B}" destId="{B33CA6F8-34B7-45B3-87D5-62AC2A4B21CD}" srcOrd="0" destOrd="0" presId="urn:microsoft.com/office/officeart/2005/8/layout/hProcess4"/>
    <dgm:cxn modelId="{36AC2536-44FA-4427-8D73-B7F3604050C9}" type="presOf" srcId="{3B093871-81B0-48D0-B480-ED40E425D20B}" destId="{E1206E49-6BEE-406A-A147-3C97588C8910}" srcOrd="0" destOrd="0" presId="urn:microsoft.com/office/officeart/2005/8/layout/hProcess4"/>
    <dgm:cxn modelId="{9B7D766E-A013-4413-837E-7508E2683C61}" type="presOf" srcId="{81E5F09E-7B45-43F4-918F-D2BEC3CDA1E6}" destId="{783C5521-E9D5-464F-B879-A55DD092A462}" srcOrd="0" destOrd="0" presId="urn:microsoft.com/office/officeart/2005/8/layout/hProcess4"/>
    <dgm:cxn modelId="{D134D6AF-0E01-490E-A6A2-F9DB4EE9F254}" srcId="{6AEE26F4-9055-4F22-988D-AE4475E7AB60}" destId="{FC4CFB72-5AC6-421F-A20C-384E8D4E0855}" srcOrd="0" destOrd="0" parTransId="{C60818E5-58CD-474C-99F1-27C1FB52D592}" sibTransId="{AF2D4460-D8D3-4C50-8F6E-050EDF997934}"/>
    <dgm:cxn modelId="{DA9FBDBB-2351-49AD-BE2F-4E9F6C59CC65}" type="presOf" srcId="{A119BADE-ED41-446E-BF67-61941EC64F23}" destId="{E3A4AF75-8C5D-41F5-BC91-66CAF4C5B41C}" srcOrd="0" destOrd="0" presId="urn:microsoft.com/office/officeart/2005/8/layout/hProcess4"/>
    <dgm:cxn modelId="{EB92DEE3-B87C-4A6F-B759-37565CBE7551}" type="presOf" srcId="{C23974EC-0585-40FE-A83F-9A9BBDB5EABC}" destId="{55FCAB67-83AD-4603-9C03-0D375FBD6D65}" srcOrd="0" destOrd="0" presId="urn:microsoft.com/office/officeart/2005/8/layout/hProcess4"/>
    <dgm:cxn modelId="{02153785-4F2A-431C-985B-DF62CB18C79B}" srcId="{3B093871-81B0-48D0-B480-ED40E425D20B}" destId="{6B3154D0-FC29-438C-82A5-0392ACFAD777}" srcOrd="0" destOrd="0" parTransId="{F7D66E85-992C-4912-82A4-FE9636C5C36D}" sibTransId="{0B53CE7E-475C-43F2-810E-B7EEFC1A5744}"/>
    <dgm:cxn modelId="{4ECFA88B-5BFE-4CE7-81EB-C5C20D6101CB}" type="presOf" srcId="{107B3ADB-D5DE-408E-9701-3B858ED64D64}" destId="{4CD4915D-20C1-4CA7-8DD1-47F026A3135A}" srcOrd="0" destOrd="0" presId="urn:microsoft.com/office/officeart/2005/8/layout/hProcess4"/>
    <dgm:cxn modelId="{92E857D6-C9CC-41E1-A65B-109A3AE211C5}" type="presOf" srcId="{2E391997-7866-4368-8F26-0D4007E9D477}" destId="{9709A5DB-97D8-47FA-91B3-CADAB196C0C4}" srcOrd="0" destOrd="0" presId="urn:microsoft.com/office/officeart/2005/8/layout/hProcess4"/>
    <dgm:cxn modelId="{A0FC334C-B238-4024-B9FB-CFBFB1CABFC9}" srcId="{4BE9A151-91C7-447E-9A24-08AD14588CB7}" destId="{3B093871-81B0-48D0-B480-ED40E425D20B}" srcOrd="2" destOrd="0" parTransId="{77F75844-0484-47D8-BAB8-907B103DB846}" sibTransId="{F8D117C9-76F0-4096-A146-F80EDCAEE92B}"/>
    <dgm:cxn modelId="{82ED2FCC-A285-4363-B539-5C9EC2D3FD52}" srcId="{4BE9A151-91C7-447E-9A24-08AD14588CB7}" destId="{C23974EC-0585-40FE-A83F-9A9BBDB5EABC}" srcOrd="1" destOrd="0" parTransId="{F7DD56FB-6A7B-4D83-86E0-E917742D6DF7}" sibTransId="{C72A9C4F-8BF9-47D7-A227-60DD8AB0316C}"/>
    <dgm:cxn modelId="{FF35F61F-63AD-4597-B930-E93283A7FF40}" type="presParOf" srcId="{73301921-47CE-49D6-93BB-870EB1B8C831}" destId="{D955A3E6-8C81-4FFF-AA1C-A1CB710907F7}" srcOrd="0" destOrd="0" presId="urn:microsoft.com/office/officeart/2005/8/layout/hProcess4"/>
    <dgm:cxn modelId="{AB4A7CF7-D4A2-43B8-BEC1-753DE7AD33F6}" type="presParOf" srcId="{73301921-47CE-49D6-93BB-870EB1B8C831}" destId="{4309DDDD-1CC4-4DDF-9C70-A031AD0A3249}" srcOrd="1" destOrd="0" presId="urn:microsoft.com/office/officeart/2005/8/layout/hProcess4"/>
    <dgm:cxn modelId="{A22F01FE-AF7F-47A4-BBC9-B7957C69632F}" type="presParOf" srcId="{73301921-47CE-49D6-93BB-870EB1B8C831}" destId="{A438D24D-7F69-4BBA-954B-E9E6CCB47051}" srcOrd="2" destOrd="0" presId="urn:microsoft.com/office/officeart/2005/8/layout/hProcess4"/>
    <dgm:cxn modelId="{449BDEE2-D63A-4871-824E-B0F56392091E}" type="presParOf" srcId="{A438D24D-7F69-4BBA-954B-E9E6CCB47051}" destId="{3A3294B9-00C7-4705-9A3A-5E0C748DB394}" srcOrd="0" destOrd="0" presId="urn:microsoft.com/office/officeart/2005/8/layout/hProcess4"/>
    <dgm:cxn modelId="{4456B7C6-B966-4A53-A4B7-D4556BAF6AC5}" type="presParOf" srcId="{3A3294B9-00C7-4705-9A3A-5E0C748DB394}" destId="{A36FAA6A-1C04-4E37-B425-F91849655D55}" srcOrd="0" destOrd="0" presId="urn:microsoft.com/office/officeart/2005/8/layout/hProcess4"/>
    <dgm:cxn modelId="{FA68AC32-A9BB-4A60-A5DC-5B02CA69EBE0}" type="presParOf" srcId="{3A3294B9-00C7-4705-9A3A-5E0C748DB394}" destId="{F405B59D-272E-4F96-A76D-70C583AD9ADD}" srcOrd="1" destOrd="0" presId="urn:microsoft.com/office/officeart/2005/8/layout/hProcess4"/>
    <dgm:cxn modelId="{9FEB6CD3-2DC0-481D-87DD-E726D7407DA2}" type="presParOf" srcId="{3A3294B9-00C7-4705-9A3A-5E0C748DB394}" destId="{52824153-E0B5-46AB-8D88-4FF3CADCB4B6}" srcOrd="2" destOrd="0" presId="urn:microsoft.com/office/officeart/2005/8/layout/hProcess4"/>
    <dgm:cxn modelId="{67D09515-49F3-4229-AA6C-C20523308D6B}" type="presParOf" srcId="{3A3294B9-00C7-4705-9A3A-5E0C748DB394}" destId="{3397435B-8877-4E55-9523-8088FA10BFE9}" srcOrd="3" destOrd="0" presId="urn:microsoft.com/office/officeart/2005/8/layout/hProcess4"/>
    <dgm:cxn modelId="{4F4B3A78-0A99-4FE8-814F-679F34B99A16}" type="presParOf" srcId="{3A3294B9-00C7-4705-9A3A-5E0C748DB394}" destId="{E8E301CA-E2F5-4850-83BF-49966B57432A}" srcOrd="4" destOrd="0" presId="urn:microsoft.com/office/officeart/2005/8/layout/hProcess4"/>
    <dgm:cxn modelId="{A2BF509C-87DB-4F80-87B8-962CAECF81F1}" type="presParOf" srcId="{A438D24D-7F69-4BBA-954B-E9E6CCB47051}" destId="{E3A4AF75-8C5D-41F5-BC91-66CAF4C5B41C}" srcOrd="1" destOrd="0" presId="urn:microsoft.com/office/officeart/2005/8/layout/hProcess4"/>
    <dgm:cxn modelId="{92A647D0-C59A-4704-AA05-9622C3CD7FE2}" type="presParOf" srcId="{A438D24D-7F69-4BBA-954B-E9E6CCB47051}" destId="{C22DF6FA-85AC-4ACF-8EC3-08785EB9ED1C}" srcOrd="2" destOrd="0" presId="urn:microsoft.com/office/officeart/2005/8/layout/hProcess4"/>
    <dgm:cxn modelId="{6CA4D47E-6CAC-4FB2-85A3-2A57B03B18BF}" type="presParOf" srcId="{C22DF6FA-85AC-4ACF-8EC3-08785EB9ED1C}" destId="{887F70EB-3998-4088-8AB0-FBE555738CE5}" srcOrd="0" destOrd="0" presId="urn:microsoft.com/office/officeart/2005/8/layout/hProcess4"/>
    <dgm:cxn modelId="{6E659E11-0D77-4474-BD5E-D0F63ADE7206}" type="presParOf" srcId="{C22DF6FA-85AC-4ACF-8EC3-08785EB9ED1C}" destId="{783C5521-E9D5-464F-B879-A55DD092A462}" srcOrd="1" destOrd="0" presId="urn:microsoft.com/office/officeart/2005/8/layout/hProcess4"/>
    <dgm:cxn modelId="{FFF53A3F-1489-45FE-A0E4-176D69D64F7F}" type="presParOf" srcId="{C22DF6FA-85AC-4ACF-8EC3-08785EB9ED1C}" destId="{2473F564-4F36-4992-96CB-5C4E171AF67D}" srcOrd="2" destOrd="0" presId="urn:microsoft.com/office/officeart/2005/8/layout/hProcess4"/>
    <dgm:cxn modelId="{10B150E0-BB5A-44DA-BC57-C2F0D7393EAC}" type="presParOf" srcId="{C22DF6FA-85AC-4ACF-8EC3-08785EB9ED1C}" destId="{55FCAB67-83AD-4603-9C03-0D375FBD6D65}" srcOrd="3" destOrd="0" presId="urn:microsoft.com/office/officeart/2005/8/layout/hProcess4"/>
    <dgm:cxn modelId="{24C8D229-6DD5-4FF7-ACD4-D024F1284880}" type="presParOf" srcId="{C22DF6FA-85AC-4ACF-8EC3-08785EB9ED1C}" destId="{A05577FA-5607-4CBA-BC36-6E412AF4F0CC}" srcOrd="4" destOrd="0" presId="urn:microsoft.com/office/officeart/2005/8/layout/hProcess4"/>
    <dgm:cxn modelId="{876B5070-DEC9-48B8-BD50-419A5FC4D15D}" type="presParOf" srcId="{A438D24D-7F69-4BBA-954B-E9E6CCB47051}" destId="{CC588DBF-0697-4982-9C80-A8956E69C694}" srcOrd="3" destOrd="0" presId="urn:microsoft.com/office/officeart/2005/8/layout/hProcess4"/>
    <dgm:cxn modelId="{6AB16CF1-7CBF-4E0A-A2E4-E7E3ACF09B55}" type="presParOf" srcId="{A438D24D-7F69-4BBA-954B-E9E6CCB47051}" destId="{F8E98347-3212-44E6-BD3A-DBE97C50F480}" srcOrd="4" destOrd="0" presId="urn:microsoft.com/office/officeart/2005/8/layout/hProcess4"/>
    <dgm:cxn modelId="{26D03902-CE46-4E08-B43A-236EC4E969F3}" type="presParOf" srcId="{F8E98347-3212-44E6-BD3A-DBE97C50F480}" destId="{5C2BFD46-D90E-4F0D-A67C-077A6C89679C}" srcOrd="0" destOrd="0" presId="urn:microsoft.com/office/officeart/2005/8/layout/hProcess4"/>
    <dgm:cxn modelId="{780F60E3-7847-46F2-96DD-EE0EE2FD2CFC}" type="presParOf" srcId="{F8E98347-3212-44E6-BD3A-DBE97C50F480}" destId="{1035DF3B-B0B2-482C-AA30-150FE91200B2}" srcOrd="1" destOrd="0" presId="urn:microsoft.com/office/officeart/2005/8/layout/hProcess4"/>
    <dgm:cxn modelId="{C9248769-9781-403F-AF68-96300AE273BB}" type="presParOf" srcId="{F8E98347-3212-44E6-BD3A-DBE97C50F480}" destId="{CE8CE56C-9B78-418D-A2A1-B387C91572D9}" srcOrd="2" destOrd="0" presId="urn:microsoft.com/office/officeart/2005/8/layout/hProcess4"/>
    <dgm:cxn modelId="{9AE5F3E5-F09A-486D-806B-10A22639F01A}" type="presParOf" srcId="{F8E98347-3212-44E6-BD3A-DBE97C50F480}" destId="{E1206E49-6BEE-406A-A147-3C97588C8910}" srcOrd="3" destOrd="0" presId="urn:microsoft.com/office/officeart/2005/8/layout/hProcess4"/>
    <dgm:cxn modelId="{8255090B-9D59-472E-B20A-238B5B8A2C11}" type="presParOf" srcId="{F8E98347-3212-44E6-BD3A-DBE97C50F480}" destId="{61F30A6B-E516-41E4-967D-C5F8557FCEC0}" srcOrd="4" destOrd="0" presId="urn:microsoft.com/office/officeart/2005/8/layout/hProcess4"/>
    <dgm:cxn modelId="{7C6ED91E-D820-4DB9-A85F-41A95D60CF99}" type="presParOf" srcId="{A438D24D-7F69-4BBA-954B-E9E6CCB47051}" destId="{B33CA6F8-34B7-45B3-87D5-62AC2A4B21CD}" srcOrd="5" destOrd="0" presId="urn:microsoft.com/office/officeart/2005/8/layout/hProcess4"/>
    <dgm:cxn modelId="{1F512C32-0DBC-49D8-88BD-6D693319C1E7}" type="presParOf" srcId="{A438D24D-7F69-4BBA-954B-E9E6CCB47051}" destId="{E887AE51-B160-470A-9759-35195415C618}" srcOrd="6" destOrd="0" presId="urn:microsoft.com/office/officeart/2005/8/layout/hProcess4"/>
    <dgm:cxn modelId="{78E6020A-7AEE-4094-BE5A-4876CC351F1A}" type="presParOf" srcId="{E887AE51-B160-470A-9759-35195415C618}" destId="{6B3C424A-B7CF-4F51-8534-BE879BD93631}" srcOrd="0" destOrd="0" presId="urn:microsoft.com/office/officeart/2005/8/layout/hProcess4"/>
    <dgm:cxn modelId="{CD3FCCB5-E90E-4B88-8E69-A9D708B82A45}" type="presParOf" srcId="{E887AE51-B160-470A-9759-35195415C618}" destId="{65724C70-20B5-456C-B334-696E252A14F3}" srcOrd="1" destOrd="0" presId="urn:microsoft.com/office/officeart/2005/8/layout/hProcess4"/>
    <dgm:cxn modelId="{ED18BB83-F5A5-4275-84AB-8698DF16A056}" type="presParOf" srcId="{E887AE51-B160-470A-9759-35195415C618}" destId="{DC0FB208-87CE-4054-A7C1-4C39746A1966}" srcOrd="2" destOrd="0" presId="urn:microsoft.com/office/officeart/2005/8/layout/hProcess4"/>
    <dgm:cxn modelId="{C3D40B29-FF4A-4C53-8A85-E15393032C2D}" type="presParOf" srcId="{E887AE51-B160-470A-9759-35195415C618}" destId="{4CD4915D-20C1-4CA7-8DD1-47F026A3135A}" srcOrd="3" destOrd="0" presId="urn:microsoft.com/office/officeart/2005/8/layout/hProcess4"/>
    <dgm:cxn modelId="{DD6CF3A7-D611-4087-BF72-15A223BD63D9}" type="presParOf" srcId="{E887AE51-B160-470A-9759-35195415C618}" destId="{1EA5CFA5-0B79-4FB2-87E9-312A187D33FB}" srcOrd="4" destOrd="0" presId="urn:microsoft.com/office/officeart/2005/8/layout/hProcess4"/>
    <dgm:cxn modelId="{4BA57D31-2846-4B9F-8C63-F918BC5AD6A2}" type="presParOf" srcId="{A438D24D-7F69-4BBA-954B-E9E6CCB47051}" destId="{ED533A4B-DE92-4B84-92B5-EED5C799E225}" srcOrd="7" destOrd="0" presId="urn:microsoft.com/office/officeart/2005/8/layout/hProcess4"/>
    <dgm:cxn modelId="{DC7FA7B6-D7C2-4031-8C42-7A4A08EB604A}" type="presParOf" srcId="{A438D24D-7F69-4BBA-954B-E9E6CCB47051}" destId="{7D4C1AA1-333A-4B32-8398-D513DEB00828}" srcOrd="8" destOrd="0" presId="urn:microsoft.com/office/officeart/2005/8/layout/hProcess4"/>
    <dgm:cxn modelId="{49B8C701-C3C8-4791-A65A-8A06CA663523}" type="presParOf" srcId="{7D4C1AA1-333A-4B32-8398-D513DEB00828}" destId="{B57D27D5-AD54-46D1-A80C-71CACD83B57D}" srcOrd="0" destOrd="0" presId="urn:microsoft.com/office/officeart/2005/8/layout/hProcess4"/>
    <dgm:cxn modelId="{A3CB92D9-BED0-4271-B65F-2B6F49D83D7F}" type="presParOf" srcId="{7D4C1AA1-333A-4B32-8398-D513DEB00828}" destId="{546CA064-189A-4F88-9EB7-9523D5A1FA5C}" srcOrd="1" destOrd="0" presId="urn:microsoft.com/office/officeart/2005/8/layout/hProcess4"/>
    <dgm:cxn modelId="{FC187E8D-6653-441D-A12F-70A9D61A9F05}" type="presParOf" srcId="{7D4C1AA1-333A-4B32-8398-D513DEB00828}" destId="{42993718-2414-47A7-959A-ADFB54312F1F}" srcOrd="2" destOrd="0" presId="urn:microsoft.com/office/officeart/2005/8/layout/hProcess4"/>
    <dgm:cxn modelId="{7F46003D-7139-49C2-A9FE-F73675465F85}" type="presParOf" srcId="{7D4C1AA1-333A-4B32-8398-D513DEB00828}" destId="{FC1F80F4-80B2-4925-8814-92D190ED3A74}" srcOrd="3" destOrd="0" presId="urn:microsoft.com/office/officeart/2005/8/layout/hProcess4"/>
    <dgm:cxn modelId="{E917B253-E009-4147-B6BA-8EAC2EDCF8E9}" type="presParOf" srcId="{7D4C1AA1-333A-4B32-8398-D513DEB00828}" destId="{8CE9A80A-5F15-4C4D-B495-30B930F14373}" srcOrd="4" destOrd="0" presId="urn:microsoft.com/office/officeart/2005/8/layout/hProcess4"/>
    <dgm:cxn modelId="{150587EB-825D-4CFE-ADA4-98E0847A8847}" type="presParOf" srcId="{A438D24D-7F69-4BBA-954B-E9E6CCB47051}" destId="{69E7A94E-D95B-4F37-BD4C-818511EB3739}" srcOrd="9" destOrd="0" presId="urn:microsoft.com/office/officeart/2005/8/layout/hProcess4"/>
    <dgm:cxn modelId="{FC499041-462A-4760-9097-D911F70B2FBE}" type="presParOf" srcId="{A438D24D-7F69-4BBA-954B-E9E6CCB47051}" destId="{020F349F-A79A-4E3E-B482-0CD21776B9CF}" srcOrd="10" destOrd="0" presId="urn:microsoft.com/office/officeart/2005/8/layout/hProcess4"/>
    <dgm:cxn modelId="{D80B74D6-1D53-41FF-B45A-3A4BB814DE74}" type="presParOf" srcId="{020F349F-A79A-4E3E-B482-0CD21776B9CF}" destId="{00CBF447-DBF4-4EBB-8799-964087294653}" srcOrd="0" destOrd="0" presId="urn:microsoft.com/office/officeart/2005/8/layout/hProcess4"/>
    <dgm:cxn modelId="{E83BFA43-C69C-4AB8-84C4-BBCA1F780329}" type="presParOf" srcId="{020F349F-A79A-4E3E-B482-0CD21776B9CF}" destId="{E8878DDE-65D2-4603-8007-E321176FEB26}" srcOrd="1" destOrd="0" presId="urn:microsoft.com/office/officeart/2005/8/layout/hProcess4"/>
    <dgm:cxn modelId="{AED2BD22-0AF5-4365-8437-6861F0F80284}" type="presParOf" srcId="{020F349F-A79A-4E3E-B482-0CD21776B9CF}" destId="{8EBD4A4D-F919-4CBC-A3AA-8352397C6DD6}" srcOrd="2" destOrd="0" presId="urn:microsoft.com/office/officeart/2005/8/layout/hProcess4"/>
    <dgm:cxn modelId="{D00026F2-5118-4753-93C5-24D4E769C4F2}" type="presParOf" srcId="{020F349F-A79A-4E3E-B482-0CD21776B9CF}" destId="{9709A5DB-97D8-47FA-91B3-CADAB196C0C4}" srcOrd="3" destOrd="0" presId="urn:microsoft.com/office/officeart/2005/8/layout/hProcess4"/>
    <dgm:cxn modelId="{6DB071D6-465E-4C87-9A7C-9303BE0C3EDD}" type="presParOf" srcId="{020F349F-A79A-4E3E-B482-0CD21776B9CF}" destId="{F2277557-8378-4441-8181-B51D2C96461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5B59D-272E-4F96-A76D-70C583AD9ADD}">
      <dsp:nvSpPr>
        <dsp:cNvPr id="0" name=""/>
        <dsp:cNvSpPr/>
      </dsp:nvSpPr>
      <dsp:spPr>
        <a:xfrm>
          <a:off x="8889" y="1245645"/>
          <a:ext cx="1770953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Business Understanding.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8965" y="1265721"/>
        <a:ext cx="1730801" cy="645296"/>
      </dsp:txXfrm>
    </dsp:sp>
    <dsp:sp modelId="{E3A4AF75-8C5D-41F5-BC91-66CAF4C5B41C}">
      <dsp:nvSpPr>
        <dsp:cNvPr id="0" name=""/>
        <dsp:cNvSpPr/>
      </dsp:nvSpPr>
      <dsp:spPr>
        <a:xfrm>
          <a:off x="865489" y="679115"/>
          <a:ext cx="2222562" cy="2222562"/>
        </a:xfrm>
        <a:prstGeom prst="leftCircularArrow">
          <a:avLst>
            <a:gd name="adj1" fmla="val 2876"/>
            <a:gd name="adj2" fmla="val 351598"/>
            <a:gd name="adj3" fmla="val 2127109"/>
            <a:gd name="adj4" fmla="val 9024489"/>
            <a:gd name="adj5" fmla="val 33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7435B-8877-4E55-9523-8088FA10BFE9}">
      <dsp:nvSpPr>
        <dsp:cNvPr id="0" name=""/>
        <dsp:cNvSpPr/>
      </dsp:nvSpPr>
      <dsp:spPr>
        <a:xfrm>
          <a:off x="600558" y="193109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11509" y="1942044"/>
        <a:ext cx="918283" cy="351978"/>
      </dsp:txXfrm>
    </dsp:sp>
    <dsp:sp modelId="{783C5521-E9D5-464F-B879-A55DD092A462}">
      <dsp:nvSpPr>
        <dsp:cNvPr id="0" name=""/>
        <dsp:cNvSpPr/>
      </dsp:nvSpPr>
      <dsp:spPr>
        <a:xfrm>
          <a:off x="2084210" y="1245645"/>
          <a:ext cx="2055699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Data Understanding.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4286" y="1452661"/>
        <a:ext cx="2015547" cy="645296"/>
      </dsp:txXfrm>
    </dsp:sp>
    <dsp:sp modelId="{CC588DBF-0697-4982-9C80-A8956E69C694}">
      <dsp:nvSpPr>
        <dsp:cNvPr id="0" name=""/>
        <dsp:cNvSpPr/>
      </dsp:nvSpPr>
      <dsp:spPr>
        <a:xfrm>
          <a:off x="3084321" y="466416"/>
          <a:ext cx="2205115" cy="2205115"/>
        </a:xfrm>
        <a:prstGeom prst="circularArrow">
          <a:avLst>
            <a:gd name="adj1" fmla="val 2899"/>
            <a:gd name="adj2" fmla="val 354569"/>
            <a:gd name="adj3" fmla="val 19469920"/>
            <a:gd name="adj4" fmla="val 12575511"/>
            <a:gd name="adj5" fmla="val 3382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CAB67-83AD-4603-9C03-0D375FBD6D65}">
      <dsp:nvSpPr>
        <dsp:cNvPr id="0" name=""/>
        <dsp:cNvSpPr/>
      </dsp:nvSpPr>
      <dsp:spPr>
        <a:xfrm>
          <a:off x="2818252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829203" y="1069655"/>
        <a:ext cx="918283" cy="351978"/>
      </dsp:txXfrm>
    </dsp:sp>
    <dsp:sp modelId="{1035DF3B-B0B2-482C-AA30-150FE91200B2}">
      <dsp:nvSpPr>
        <dsp:cNvPr id="0" name=""/>
        <dsp:cNvSpPr/>
      </dsp:nvSpPr>
      <dsp:spPr>
        <a:xfrm>
          <a:off x="4444278" y="1245645"/>
          <a:ext cx="1505563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Data Preparation.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64354" y="1265721"/>
        <a:ext cx="1465411" cy="645296"/>
      </dsp:txXfrm>
    </dsp:sp>
    <dsp:sp modelId="{B33CA6F8-34B7-45B3-87D5-62AC2A4B21CD}">
      <dsp:nvSpPr>
        <dsp:cNvPr id="0" name=""/>
        <dsp:cNvSpPr/>
      </dsp:nvSpPr>
      <dsp:spPr>
        <a:xfrm>
          <a:off x="5209307" y="955860"/>
          <a:ext cx="1816711" cy="1816711"/>
        </a:xfrm>
        <a:prstGeom prst="leftCircularArrow">
          <a:avLst>
            <a:gd name="adj1" fmla="val 3518"/>
            <a:gd name="adj2" fmla="val 436730"/>
            <a:gd name="adj3" fmla="val 2337899"/>
            <a:gd name="adj4" fmla="val 9150148"/>
            <a:gd name="adj5" fmla="val 4105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06E49-6BEE-406A-A147-3C97588C8910}">
      <dsp:nvSpPr>
        <dsp:cNvPr id="0" name=""/>
        <dsp:cNvSpPr/>
      </dsp:nvSpPr>
      <dsp:spPr>
        <a:xfrm>
          <a:off x="4903252" y="187776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914203" y="1888714"/>
        <a:ext cx="918283" cy="351978"/>
      </dsp:txXfrm>
    </dsp:sp>
    <dsp:sp modelId="{65724C70-20B5-456C-B334-696E252A14F3}">
      <dsp:nvSpPr>
        <dsp:cNvPr id="0" name=""/>
        <dsp:cNvSpPr/>
      </dsp:nvSpPr>
      <dsp:spPr>
        <a:xfrm>
          <a:off x="6254209" y="1245645"/>
          <a:ext cx="1613312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Modelling.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74285" y="1452661"/>
        <a:ext cx="1573160" cy="645296"/>
      </dsp:txXfrm>
    </dsp:sp>
    <dsp:sp modelId="{ED533A4B-DE92-4B84-92B5-EED5C799E225}">
      <dsp:nvSpPr>
        <dsp:cNvPr id="0" name=""/>
        <dsp:cNvSpPr/>
      </dsp:nvSpPr>
      <dsp:spPr>
        <a:xfrm>
          <a:off x="7052691" y="542338"/>
          <a:ext cx="1905135" cy="1905135"/>
        </a:xfrm>
        <a:prstGeom prst="circularArrow">
          <a:avLst>
            <a:gd name="adj1" fmla="val 3355"/>
            <a:gd name="adj2" fmla="val 414843"/>
            <a:gd name="adj3" fmla="val 19409646"/>
            <a:gd name="adj4" fmla="val 12575511"/>
            <a:gd name="adj5" fmla="val 3914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4915D-20C1-4CA7-8DD1-47F026A3135A}">
      <dsp:nvSpPr>
        <dsp:cNvPr id="0" name=""/>
        <dsp:cNvSpPr/>
      </dsp:nvSpPr>
      <dsp:spPr>
        <a:xfrm>
          <a:off x="6767058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778009" y="1069655"/>
        <a:ext cx="918283" cy="351978"/>
      </dsp:txXfrm>
    </dsp:sp>
    <dsp:sp modelId="{546CA064-189A-4F88-9EB7-9523D5A1FA5C}">
      <dsp:nvSpPr>
        <dsp:cNvPr id="0" name=""/>
        <dsp:cNvSpPr/>
      </dsp:nvSpPr>
      <dsp:spPr>
        <a:xfrm>
          <a:off x="8171890" y="1245645"/>
          <a:ext cx="1426246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Evaluation.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191966" y="1265721"/>
        <a:ext cx="1386094" cy="645296"/>
      </dsp:txXfrm>
    </dsp:sp>
    <dsp:sp modelId="{69E7A94E-D95B-4F37-BD4C-818511EB3739}">
      <dsp:nvSpPr>
        <dsp:cNvPr id="0" name=""/>
        <dsp:cNvSpPr/>
      </dsp:nvSpPr>
      <dsp:spPr>
        <a:xfrm>
          <a:off x="8886547" y="1027403"/>
          <a:ext cx="1756256" cy="1756256"/>
        </a:xfrm>
        <a:prstGeom prst="leftCircularArrow">
          <a:avLst>
            <a:gd name="adj1" fmla="val 3639"/>
            <a:gd name="adj2" fmla="val 453073"/>
            <a:gd name="adj3" fmla="val 2228584"/>
            <a:gd name="adj4" fmla="val 9024489"/>
            <a:gd name="adj5" fmla="val 4246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80F4-80B2-4925-8814-92D190ED3A74}">
      <dsp:nvSpPr>
        <dsp:cNvPr id="0" name=""/>
        <dsp:cNvSpPr/>
      </dsp:nvSpPr>
      <dsp:spPr>
        <a:xfrm>
          <a:off x="8591205" y="193109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602156" y="1942044"/>
        <a:ext cx="918283" cy="351978"/>
      </dsp:txXfrm>
    </dsp:sp>
    <dsp:sp modelId="{E8878DDE-65D2-4603-8007-E321176FEB26}">
      <dsp:nvSpPr>
        <dsp:cNvPr id="0" name=""/>
        <dsp:cNvSpPr/>
      </dsp:nvSpPr>
      <dsp:spPr>
        <a:xfrm>
          <a:off x="9902504" y="1245645"/>
          <a:ext cx="1589440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922580" y="1452661"/>
        <a:ext cx="1549288" cy="645296"/>
      </dsp:txXfrm>
    </dsp:sp>
    <dsp:sp modelId="{9709A5DB-97D8-47FA-91B3-CADAB196C0C4}">
      <dsp:nvSpPr>
        <dsp:cNvPr id="0" name=""/>
        <dsp:cNvSpPr/>
      </dsp:nvSpPr>
      <dsp:spPr>
        <a:xfrm>
          <a:off x="10403416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0414367" y="1069655"/>
        <a:ext cx="918283" cy="35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diya3/Fraudulent-Transaction-prediction" TargetMode="External"/><Relationship Id="rId2" Type="http://schemas.openxmlformats.org/officeDocument/2006/relationships/hyperlink" Target="https://github.com/HeyAniket22/Fraudulent_Transactions_Predi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86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082" y="1907183"/>
            <a:ext cx="11058659" cy="1316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Fraudulent Transactions </a:t>
            </a:r>
            <a:r>
              <a:rPr lang="en-US" sz="4800" b="1" u="sng" dirty="0" smtClean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Prediction</a:t>
            </a:r>
            <a:endParaRPr lang="en-US" sz="4800" b="1" u="sng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748" y="3775977"/>
            <a:ext cx="3012541" cy="2895912"/>
          </a:xfrm>
        </p:spPr>
        <p:txBody>
          <a:bodyPr>
            <a:noAutofit/>
          </a:bodyPr>
          <a:lstStyle/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Miss Bindiya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 Anil Chavan.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. Aniket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Manohar More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Shaik Irfan.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Gaurav Gupta.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G. Naveen Kumar.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Ms. Pooja Ravindra Patil.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646365" y="2569743"/>
            <a:ext cx="657434" cy="5947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22439" y="2766968"/>
            <a:ext cx="669666" cy="569718"/>
          </a:xfrm>
          <a:prstGeom prst="triangl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6201" y="5620153"/>
            <a:ext cx="3377282" cy="851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>
              <a:spcBef>
                <a:spcPts val="1000"/>
              </a:spcBef>
              <a:spcAft>
                <a:spcPts val="600"/>
              </a:spcAft>
              <a:buClrTx/>
              <a:buSzPct val="80000"/>
              <a:buFont typeface="Californian FB" panose="0207040306080B030204" pitchFamily="18" charset="0"/>
              <a:buChar char="*"/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Mentor</a:t>
            </a:r>
          </a:p>
          <a:p>
            <a:pPr marL="0" indent="0">
              <a:buNone/>
            </a:pPr>
            <a:r>
              <a:rPr lang="en-US" sz="2400" b="1" dirty="0" smtClean="0"/>
              <a:t>Ritesh </a:t>
            </a:r>
            <a:r>
              <a:rPr lang="en-US" sz="2400" b="1" dirty="0"/>
              <a:t>Maurya.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Modelling.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8" y="1451009"/>
            <a:ext cx="5443294" cy="3092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6271884" y="2456508"/>
            <a:ext cx="1502229" cy="875211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4480560" y="4950824"/>
            <a:ext cx="1557454" cy="855658"/>
          </a:xfrm>
          <a:prstGeom prst="lef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283064" y="2603338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Before Under sampling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Was 0.99%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29" y="5031190"/>
            <a:ext cx="288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Under sampling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was 0.90%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21" y="4320528"/>
            <a:ext cx="4723461" cy="2067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754277" y="1067561"/>
            <a:ext cx="228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Model Accuracies 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968" y="1370113"/>
            <a:ext cx="6662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Logistic Regression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90.09%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Random Forest Classifier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98.96%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Decision Tree Classifier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96.97% </a:t>
            </a:r>
            <a:endParaRPr lang="en-IN" dirty="0">
              <a:latin typeface="Century" panose="020406040505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Deployment.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97" y="846788"/>
            <a:ext cx="4810125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91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Conclusion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437" y="1208322"/>
            <a:ext cx="10292120" cy="50982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Fraud Detection system has become essential for banks and financial institutions, to minimize </a:t>
            </a:r>
          </a:p>
          <a:p>
            <a:r>
              <a:rPr lang="en-US" dirty="0" smtClean="0"/>
              <a:t>     their losses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designed a system to detect fraud in transaction. This system is capable of providing most of</a:t>
            </a:r>
          </a:p>
          <a:p>
            <a:r>
              <a:rPr lang="en-US" dirty="0" smtClean="0"/>
              <a:t>     the essential features required to detect fraudulent and legitimate transactions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dataset contains fraudulent transactions. A study is requested from us to predict whether </a:t>
            </a:r>
          </a:p>
          <a:p>
            <a:r>
              <a:rPr lang="en-US" dirty="0"/>
              <a:t> </a:t>
            </a:r>
            <a:r>
              <a:rPr lang="en-US" dirty="0" smtClean="0"/>
              <a:t>    transaction is fraud or not by using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 of all to observe the structure of the data, outliers, missing values and features that affect </a:t>
            </a:r>
          </a:p>
          <a:p>
            <a:r>
              <a:rPr lang="en-US" dirty="0" smtClean="0"/>
              <a:t>     the target variable, exploratory data analysis(EDA) and data visualization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Then, we performed data pre-processing operations to understand the data and their correlations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After that we built the models to predict whether the transaction is fraud or not, we trained the models</a:t>
            </a:r>
          </a:p>
          <a:p>
            <a:r>
              <a:rPr lang="en-US" dirty="0"/>
              <a:t> </a:t>
            </a:r>
            <a:r>
              <a:rPr lang="en-US" dirty="0" smtClean="0"/>
              <a:t>    with train data, and tested it with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this process we used modeling with Logistic regression, Random forest classifier, Decision Tree </a:t>
            </a:r>
          </a:p>
          <a:p>
            <a:r>
              <a:rPr lang="en-US" dirty="0" smtClean="0"/>
              <a:t>     classifier. We used scikit learn Classification report for accuracy calculations and seaborn &amp; matplotlib</a:t>
            </a:r>
          </a:p>
          <a:p>
            <a:r>
              <a:rPr lang="en-US" dirty="0"/>
              <a:t> </a:t>
            </a:r>
            <a:r>
              <a:rPr lang="en-US" dirty="0" smtClean="0"/>
              <a:t>    for visualizations.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we get to know that all the models are giving almost 0.99% accuracy so we used undersampling </a:t>
            </a:r>
          </a:p>
          <a:p>
            <a:r>
              <a:rPr lang="en-US" dirty="0" smtClean="0"/>
              <a:t>     technique on our imbalanced dataset to balance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after comparing all the models we conclude that Logistic regression gave us the best accuracy.</a:t>
            </a:r>
          </a:p>
          <a:p>
            <a:r>
              <a:rPr lang="en-US" dirty="0"/>
              <a:t> </a:t>
            </a:r>
            <a:r>
              <a:rPr lang="en-US" dirty="0" smtClean="0"/>
              <a:t>    so we saved the logistic regression as our final model</a:t>
            </a:r>
          </a:p>
          <a:p>
            <a:r>
              <a:rPr lang="en-US" dirty="0"/>
              <a:t> </a:t>
            </a:r>
            <a:r>
              <a:rPr lang="en-US" dirty="0" smtClean="0"/>
              <a:t>    with this model we Deployed it via </a:t>
            </a:r>
            <a:r>
              <a:rPr lang="en-US" dirty="0" err="1" smtClean="0"/>
              <a:t>Streamlit</a:t>
            </a:r>
            <a:r>
              <a:rPr lang="en-US" dirty="0" smtClean="0"/>
              <a:t>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Links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6836" y="1784654"/>
            <a:ext cx="1021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1.Aniket More :</a:t>
            </a:r>
          </a:p>
          <a:p>
            <a:r>
              <a:rPr lang="en-IN" dirty="0" smtClean="0">
                <a:hlinkClick r:id="rId2"/>
              </a:rPr>
              <a:t>https://github.com/HeyAniket22/Fraudulent_Transactions_Prediction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2. </a:t>
            </a:r>
            <a:r>
              <a:rPr lang="en-IN" dirty="0" err="1" smtClean="0"/>
              <a:t>Bindiya</a:t>
            </a:r>
            <a:r>
              <a:rPr lang="en-IN" dirty="0" smtClean="0"/>
              <a:t> </a:t>
            </a:r>
            <a:r>
              <a:rPr lang="en-IN" dirty="0" err="1" smtClean="0"/>
              <a:t>Chavan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9096" y="2981472"/>
            <a:ext cx="6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https://github.com/Bindiya3/Fraudulent-Transaction-prediction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664" y="2586445"/>
            <a:ext cx="41916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Thank</a:t>
            </a:r>
            <a:r>
              <a:rPr 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sz="6000" b="1" cap="none" spc="0" dirty="0" smtClean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You.</a:t>
            </a:r>
            <a:endParaRPr lang="en-US" sz="6000" b="1" cap="none" spc="0" dirty="0">
              <a:ln w="66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17" name="Content Placeholder 2" descr="SmartArt timeline graphic placeholder">
            <a:extLst>
              <a:ext uri="{FF2B5EF4-FFF2-40B4-BE49-F238E27FC236}">
                <a16:creationId xmlns:a16="http://schemas.microsoft.com/office/drawing/2014/main" xmlns="" id="{B8CE6285-E847-447D-A7BF-BDA909F18F98}"/>
              </a:ext>
            </a:extLst>
          </p:cNvPr>
          <p:cNvGraphicFramePr/>
          <p:nvPr>
            <p:extLst/>
          </p:nvPr>
        </p:nvGraphicFramePr>
        <p:xfrm>
          <a:off x="286947" y="2039563"/>
          <a:ext cx="11500834" cy="336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Approach.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Business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968" y="1474629"/>
            <a:ext cx="10758077" cy="4571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Fraud detection is a set of activities that are taken to prevent money or property from being obtained through false pretenses</a:t>
            </a:r>
            <a:r>
              <a:rPr lang="en-US" sz="1600" dirty="0" smtClean="0">
                <a:latin typeface="Century" panose="02040604050505020304" pitchFamily="18" charset="0"/>
                <a:ea typeface="Cambria" panose="02040503050406030204" pitchFamily="18" charset="0"/>
              </a:rPr>
              <a:t>.</a:t>
            </a: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 Fraud can be committed in different ways and different settings. </a:t>
            </a:r>
            <a:endParaRPr lang="en-US" sz="1600" dirty="0" smtClean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entury" panose="02040604050505020304" pitchFamily="18" charset="0"/>
                <a:ea typeface="Cambria" panose="02040503050406030204" pitchFamily="18" charset="0"/>
              </a:rPr>
              <a:t>For </a:t>
            </a: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example, fraud can be committed in banking, insurance, government and healthcare sectors</a:t>
            </a:r>
            <a:endParaRPr lang="en-US" sz="1600" dirty="0" smtClean="0">
              <a:solidFill>
                <a:srgbClr val="222222"/>
              </a:solidFill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600" dirty="0">
              <a:solidFill>
                <a:srgbClr val="222222"/>
              </a:solidFill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A. Questions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 key factors that fraudulent customer :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1. Mode of the payment</a:t>
            </a: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2.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disputes has been raised for the transactions.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3.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Who is counterpart?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4.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targeted counterparts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5.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specific details in the Transaction notes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6.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Open account/Closed Account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7.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Time variable.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8.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How is fraud flagged inferenced?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B. Question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 model building: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1.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What are the key factors that predict fraudulent customer?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2.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How do you select variables to be included in the model</a:t>
            </a: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?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436" y="1208322"/>
            <a:ext cx="10845881" cy="53401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About </a:t>
            </a:r>
            <a:r>
              <a:rPr lang="en-US" dirty="0" smtClean="0"/>
              <a:t>Dataset:-</a:t>
            </a:r>
            <a:endParaRPr lang="en-US" dirty="0"/>
          </a:p>
          <a:p>
            <a:r>
              <a:rPr lang="en-US" dirty="0"/>
              <a:t>• step - maps a unit of time in the real world. In this case 1 step is 1 hour of time. Total steps </a:t>
            </a:r>
          </a:p>
          <a:p>
            <a:r>
              <a:rPr lang="en-US" dirty="0"/>
              <a:t>744 (30 days simulation).</a:t>
            </a:r>
          </a:p>
          <a:p>
            <a:r>
              <a:rPr lang="en-US" dirty="0"/>
              <a:t>• type - CASH-IN, CASH-OUT, DEBIT, PAYMENT and TRANSFER.</a:t>
            </a:r>
          </a:p>
          <a:p>
            <a:r>
              <a:rPr lang="en-US" dirty="0"/>
              <a:t>• amount - amount of the transaction in local currency.</a:t>
            </a:r>
          </a:p>
          <a:p>
            <a:r>
              <a:rPr lang="en-US" dirty="0"/>
              <a:t>• nameOrig - customer who started the transaction</a:t>
            </a:r>
          </a:p>
          <a:p>
            <a:r>
              <a:rPr lang="en-US" dirty="0"/>
              <a:t>• oldbalanceOrg - initial balance before the transaction</a:t>
            </a:r>
          </a:p>
          <a:p>
            <a:r>
              <a:rPr lang="en-US" dirty="0"/>
              <a:t>• newbalanceOrig - new balance after the transaction</a:t>
            </a:r>
          </a:p>
          <a:p>
            <a:r>
              <a:rPr lang="en-US" dirty="0"/>
              <a:t>• nameDest - customer who is the recipient of the transaction</a:t>
            </a:r>
          </a:p>
          <a:p>
            <a:r>
              <a:rPr lang="en-US" dirty="0"/>
              <a:t>• oldbalanceDest - initial balance recipient before the transaction. Note that there is not </a:t>
            </a:r>
          </a:p>
          <a:p>
            <a:r>
              <a:rPr lang="en-US" dirty="0"/>
              <a:t>information for customers that start with M (Merchants).</a:t>
            </a:r>
          </a:p>
          <a:p>
            <a:r>
              <a:rPr lang="en-US" dirty="0"/>
              <a:t>• newbalanceDest - new balance recipient after the transaction. Note that there is not </a:t>
            </a:r>
          </a:p>
          <a:p>
            <a:r>
              <a:rPr lang="en-US" dirty="0"/>
              <a:t>information for customers that start with M (Merchants).</a:t>
            </a:r>
          </a:p>
          <a:p>
            <a:r>
              <a:rPr lang="en-US" dirty="0"/>
              <a:t>• isFraud - This is the transactions made by the fraudulent agents inside the simulation. In this </a:t>
            </a:r>
          </a:p>
          <a:p>
            <a:r>
              <a:rPr lang="en-US" dirty="0"/>
              <a:t>specific dataset the fraudulent behavior of the agents aims to profit by taking control or </a:t>
            </a:r>
          </a:p>
          <a:p>
            <a:r>
              <a:rPr lang="en-US" dirty="0"/>
              <a:t>customers accounts and try to empty the funds by transferring to another account and then </a:t>
            </a:r>
          </a:p>
          <a:p>
            <a:r>
              <a:rPr lang="en-US" dirty="0"/>
              <a:t>cashing out of the system.</a:t>
            </a:r>
          </a:p>
          <a:p>
            <a:r>
              <a:rPr lang="en-US" dirty="0"/>
              <a:t>• isFlaggedFraud - The business model aims to control massive transfers from one account to </a:t>
            </a:r>
          </a:p>
          <a:p>
            <a:r>
              <a:rPr lang="en-US" dirty="0"/>
              <a:t>another and flags illegal attempts. An illegal attempt in this dataset is an attempt to transfer</a:t>
            </a:r>
          </a:p>
          <a:p>
            <a:r>
              <a:rPr lang="en-US" dirty="0"/>
              <a:t>more than 200.000 in a single transaction</a:t>
            </a:r>
          </a:p>
        </p:txBody>
      </p:sp>
    </p:spTree>
    <p:extLst>
      <p:ext uri="{BB962C8B-B14F-4D97-AF65-F5344CB8AC3E}">
        <p14:creationId xmlns:p14="http://schemas.microsoft.com/office/powerpoint/2010/main" val="1705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3968" y="1386958"/>
            <a:ext cx="10845881" cy="45713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Shape : </a:t>
            </a:r>
            <a:r>
              <a:rPr lang="en-US" dirty="0"/>
              <a:t>(14247, 11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Values : There are no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no duplicate values in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29" y="4953000"/>
            <a:ext cx="9429750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21" y="2083935"/>
            <a:ext cx="1649309" cy="2050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9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3968" y="1386958"/>
            <a:ext cx="10845881" cy="11462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Description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2432216"/>
            <a:ext cx="11473460" cy="3347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Preparation.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968" y="1386958"/>
            <a:ext cx="10845881" cy="14096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Finding Co-relation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0" y="1907941"/>
            <a:ext cx="7809524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Visualisation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968" y="1386958"/>
            <a:ext cx="10845881" cy="14096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 of Various Transactions </a:t>
            </a:r>
            <a:r>
              <a:rPr lang="en-US" dirty="0" smtClean="0"/>
              <a:t>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40" y="2610695"/>
            <a:ext cx="4854503" cy="3419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8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xmlns="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xmlns="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xmlns="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xmlns="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xmlns="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Visualisation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3" y="1289218"/>
            <a:ext cx="9282554" cy="54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udulent Transactions Prediction-02" id="{9495FCFE-6666-481C-99A1-A2142DF7D665}" vid="{EA42CCA2-966E-4B34-A678-7D9233B1EA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71af3243-3dd4-4a8d-8c0d-dd76da1f02a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Fraudulent Transactions Prediction-02</Template>
  <TotalTime>0</TotalTime>
  <Words>755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Californian FB</vt:lpstr>
      <vt:lpstr>Cambria</vt:lpstr>
      <vt:lpstr>Century</vt:lpstr>
      <vt:lpstr>Century Schoolbook</vt:lpstr>
      <vt:lpstr>Mangal</vt:lpstr>
      <vt:lpstr>Trebuchet MS</vt:lpstr>
      <vt:lpstr>Wingdings</vt:lpstr>
      <vt:lpstr>Wingdings 3</vt:lpstr>
      <vt:lpstr>Facet</vt:lpstr>
      <vt:lpstr>Fraudulent Transactions Prediction</vt:lpstr>
      <vt:lpstr>Project Approach.</vt:lpstr>
      <vt:lpstr>1. Business Understanding.</vt:lpstr>
      <vt:lpstr>2. Data Understanding.</vt:lpstr>
      <vt:lpstr>2. Data Understanding.</vt:lpstr>
      <vt:lpstr>2. Data Understanding.</vt:lpstr>
      <vt:lpstr>3. Data Preparation.</vt:lpstr>
      <vt:lpstr>4. Data Visualisation.</vt:lpstr>
      <vt:lpstr>4. Data Visualisation.</vt:lpstr>
      <vt:lpstr>4. Modelling.</vt:lpstr>
      <vt:lpstr>4. Model Accuracies </vt:lpstr>
      <vt:lpstr>6. Deployment.</vt:lpstr>
      <vt:lpstr>7. Conclusion</vt:lpstr>
      <vt:lpstr>7. Github Links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2022-07-25T13:15:05Z</dcterms:created>
  <dcterms:modified xsi:type="dcterms:W3CDTF">2022-07-31T14:37:57Z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