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1"/>
  </p:notesMasterIdLst>
  <p:sldIdLst>
    <p:sldId id="256" r:id="rId5"/>
    <p:sldId id="257" r:id="rId6"/>
    <p:sldId id="258" r:id="rId7"/>
    <p:sldId id="259" r:id="rId8"/>
    <p:sldId id="284" r:id="rId9"/>
    <p:sldId id="277" r:id="rId10"/>
    <p:sldId id="276" r:id="rId11"/>
    <p:sldId id="296" r:id="rId12"/>
    <p:sldId id="260" r:id="rId13"/>
    <p:sldId id="265" r:id="rId14"/>
    <p:sldId id="298" r:id="rId15"/>
    <p:sldId id="285" r:id="rId16"/>
    <p:sldId id="271" r:id="rId17"/>
    <p:sldId id="266" r:id="rId18"/>
    <p:sldId id="278" r:id="rId19"/>
    <p:sldId id="287" r:id="rId20"/>
    <p:sldId id="279" r:id="rId21"/>
    <p:sldId id="293" r:id="rId22"/>
    <p:sldId id="294" r:id="rId23"/>
    <p:sldId id="292" r:id="rId24"/>
    <p:sldId id="291" r:id="rId25"/>
    <p:sldId id="295" r:id="rId26"/>
    <p:sldId id="280" r:id="rId27"/>
    <p:sldId id="297" r:id="rId28"/>
    <p:sldId id="267" r:id="rId29"/>
    <p:sldId id="27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718"/>
  </p:normalViewPr>
  <p:slideViewPr>
    <p:cSldViewPr snapToGrid="0">
      <p:cViewPr varScale="1">
        <p:scale>
          <a:sx n="74" d="100"/>
          <a:sy n="74" d="100"/>
        </p:scale>
        <p:origin x="498" y="7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Sheet1!$A$2:$A$8</c:f>
              <c:strCache>
                <c:ptCount val="7"/>
                <c:pt idx="0">
                  <c:v>Logistic Regression</c:v>
                </c:pt>
                <c:pt idx="1">
                  <c:v>KNN Classifier</c:v>
                </c:pt>
                <c:pt idx="2">
                  <c:v>SVM Classifoer</c:v>
                </c:pt>
                <c:pt idx="3">
                  <c:v>Decision Tree classifier</c:v>
                </c:pt>
                <c:pt idx="4">
                  <c:v>Multinomial Classifier</c:v>
                </c:pt>
                <c:pt idx="5">
                  <c:v>Random Forest Classifier</c:v>
                </c:pt>
                <c:pt idx="6">
                  <c:v>XG Boost</c:v>
                </c:pt>
              </c:strCache>
            </c:strRef>
          </c:cat>
          <c:val>
            <c:numRef>
              <c:f>Sheet1!$B$2:$B$8</c:f>
              <c:numCache>
                <c:formatCode>General</c:formatCode>
                <c:ptCount val="7"/>
                <c:pt idx="0">
                  <c:v>95.83</c:v>
                </c:pt>
                <c:pt idx="1">
                  <c:v>91.67</c:v>
                </c:pt>
                <c:pt idx="2">
                  <c:v>95.83</c:v>
                </c:pt>
                <c:pt idx="3">
                  <c:v>91.67</c:v>
                </c:pt>
                <c:pt idx="4">
                  <c:v>92</c:v>
                </c:pt>
                <c:pt idx="5">
                  <c:v>91.67</c:v>
                </c:pt>
                <c:pt idx="6">
                  <c:v>95.83</c:v>
                </c:pt>
              </c:numCache>
            </c:numRef>
          </c:val>
        </c:ser>
        <c:dLbls>
          <c:dLblPos val="outEnd"/>
          <c:showLegendKey val="0"/>
          <c:showVal val="1"/>
          <c:showCatName val="0"/>
          <c:showSerName val="0"/>
          <c:showPercent val="0"/>
          <c:showBubbleSize val="0"/>
        </c:dLbls>
        <c:gapWidth val="315"/>
        <c:overlap val="-40"/>
        <c:axId val="366295640"/>
        <c:axId val="366299952"/>
      </c:barChart>
      <c:catAx>
        <c:axId val="366295640"/>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Classification models.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366299952"/>
        <c:crosses val="autoZero"/>
        <c:auto val="1"/>
        <c:lblAlgn val="ctr"/>
        <c:lblOffset val="100"/>
        <c:noMultiLvlLbl val="0"/>
      </c:catAx>
      <c:valAx>
        <c:axId val="36629995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Accuracy</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366295640"/>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82CD46-DDC3-4E65-BD4C-5E578F13374E}" type="doc">
      <dgm:prSet loTypeId="urn:microsoft.com/office/officeart/2005/8/layout/process5" loCatId="process" qsTypeId="urn:microsoft.com/office/officeart/2005/8/quickstyle/simple4" qsCatId="simple" csTypeId="urn:microsoft.com/office/officeart/2005/8/colors/colorful5" csCatId="colorful" phldr="1"/>
      <dgm:spPr/>
      <dgm:t>
        <a:bodyPr/>
        <a:lstStyle/>
        <a:p>
          <a:endParaRPr lang="en-US"/>
        </a:p>
      </dgm:t>
    </dgm:pt>
    <dgm:pt modelId="{DDDC0E2D-F565-4E5C-83D3-3D486020B43D}">
      <dgm:prSet phldrT="[Text]"/>
      <dgm:spPr/>
      <dgm:t>
        <a:bodyPr/>
        <a:lstStyle/>
        <a:p>
          <a:r>
            <a:rPr lang="en-US" dirty="0" smtClean="0"/>
            <a:t>Text extraction</a:t>
          </a:r>
          <a:endParaRPr lang="en-US" dirty="0"/>
        </a:p>
      </dgm:t>
    </dgm:pt>
    <dgm:pt modelId="{29CCA5D7-CE47-4CC6-9004-213E602A78FA}" type="parTrans" cxnId="{C90A0AFA-DD22-4E9D-9EFA-D509C56A199F}">
      <dgm:prSet/>
      <dgm:spPr/>
      <dgm:t>
        <a:bodyPr/>
        <a:lstStyle/>
        <a:p>
          <a:endParaRPr lang="en-US"/>
        </a:p>
      </dgm:t>
    </dgm:pt>
    <dgm:pt modelId="{2BFB3A31-74CB-4529-9350-6504C269DF76}" type="sibTrans" cxnId="{C90A0AFA-DD22-4E9D-9EFA-D509C56A199F}">
      <dgm:prSet/>
      <dgm:spPr/>
      <dgm:t>
        <a:bodyPr/>
        <a:lstStyle/>
        <a:p>
          <a:endParaRPr lang="en-US" dirty="0"/>
        </a:p>
      </dgm:t>
    </dgm:pt>
    <dgm:pt modelId="{889E60D1-6167-4ECB-935E-D04F691AB642}">
      <dgm:prSet phldrT="[Text]"/>
      <dgm:spPr/>
      <dgm:t>
        <a:bodyPr/>
        <a:lstStyle/>
        <a:p>
          <a:r>
            <a:rPr lang="en-US" dirty="0" smtClean="0"/>
            <a:t>Text preprocessing</a:t>
          </a:r>
          <a:endParaRPr lang="en-US" dirty="0"/>
        </a:p>
      </dgm:t>
    </dgm:pt>
    <dgm:pt modelId="{75FD8CC9-9187-42F3-8273-B252CB2F7D6A}" type="parTrans" cxnId="{CDF51DFA-5823-4541-ADE1-D0591AFDF4BE}">
      <dgm:prSet/>
      <dgm:spPr/>
      <dgm:t>
        <a:bodyPr/>
        <a:lstStyle/>
        <a:p>
          <a:endParaRPr lang="en-US"/>
        </a:p>
      </dgm:t>
    </dgm:pt>
    <dgm:pt modelId="{5243CC11-AC05-4F78-884C-286C4376383F}" type="sibTrans" cxnId="{CDF51DFA-5823-4541-ADE1-D0591AFDF4BE}">
      <dgm:prSet/>
      <dgm:spPr/>
      <dgm:t>
        <a:bodyPr/>
        <a:lstStyle/>
        <a:p>
          <a:endParaRPr lang="en-US" dirty="0"/>
        </a:p>
      </dgm:t>
    </dgm:pt>
    <dgm:pt modelId="{8BBDCD05-221A-4D02-B27C-0458CF98A215}">
      <dgm:prSet phldrT="[Text]"/>
      <dgm:spPr/>
      <dgm:t>
        <a:bodyPr/>
        <a:lstStyle/>
        <a:p>
          <a:r>
            <a:rPr lang="en-US" dirty="0" smtClean="0"/>
            <a:t>Visualization</a:t>
          </a:r>
          <a:endParaRPr lang="en-US" dirty="0"/>
        </a:p>
      </dgm:t>
    </dgm:pt>
    <dgm:pt modelId="{4C2DA341-5732-474B-AED3-6F3A9CC79010}" type="parTrans" cxnId="{6F5D4AC1-3B93-44D9-B25E-72E0D4A2B2D9}">
      <dgm:prSet/>
      <dgm:spPr/>
      <dgm:t>
        <a:bodyPr/>
        <a:lstStyle/>
        <a:p>
          <a:endParaRPr lang="en-US"/>
        </a:p>
      </dgm:t>
    </dgm:pt>
    <dgm:pt modelId="{6B0BED21-DB0F-4054-A314-78702088EC35}" type="sibTrans" cxnId="{6F5D4AC1-3B93-44D9-B25E-72E0D4A2B2D9}">
      <dgm:prSet/>
      <dgm:spPr/>
      <dgm:t>
        <a:bodyPr/>
        <a:lstStyle/>
        <a:p>
          <a:endParaRPr lang="en-US" dirty="0"/>
        </a:p>
      </dgm:t>
    </dgm:pt>
    <dgm:pt modelId="{1B8E0FC3-72EE-4B11-A576-CB7F117595F4}">
      <dgm:prSet phldrT="[Text]"/>
      <dgm:spPr/>
      <dgm:t>
        <a:bodyPr/>
        <a:lstStyle/>
        <a:p>
          <a:r>
            <a:rPr lang="en-US" dirty="0" smtClean="0"/>
            <a:t>Model building</a:t>
          </a:r>
          <a:endParaRPr lang="en-US" dirty="0"/>
        </a:p>
      </dgm:t>
    </dgm:pt>
    <dgm:pt modelId="{2950E30A-4DBA-4E1F-9240-33FC46FC70D7}" type="parTrans" cxnId="{1A76AB9C-29FE-4751-817A-BFF1F766E7A2}">
      <dgm:prSet/>
      <dgm:spPr/>
      <dgm:t>
        <a:bodyPr/>
        <a:lstStyle/>
        <a:p>
          <a:endParaRPr lang="en-US"/>
        </a:p>
      </dgm:t>
    </dgm:pt>
    <dgm:pt modelId="{53C7A34D-361E-4A17-A1BC-EEB217B2A6B9}" type="sibTrans" cxnId="{1A76AB9C-29FE-4751-817A-BFF1F766E7A2}">
      <dgm:prSet/>
      <dgm:spPr/>
      <dgm:t>
        <a:bodyPr/>
        <a:lstStyle/>
        <a:p>
          <a:endParaRPr lang="en-US" dirty="0"/>
        </a:p>
      </dgm:t>
    </dgm:pt>
    <dgm:pt modelId="{1AC5E484-236B-48B2-A879-A15D7866F9EC}">
      <dgm:prSet/>
      <dgm:spPr/>
      <dgm:t>
        <a:bodyPr/>
        <a:lstStyle/>
        <a:p>
          <a:r>
            <a:rPr lang="en-US" dirty="0" smtClean="0"/>
            <a:t>Model evaluation</a:t>
          </a:r>
          <a:endParaRPr lang="en-US" dirty="0"/>
        </a:p>
      </dgm:t>
    </dgm:pt>
    <dgm:pt modelId="{267C0EE0-CEA4-4DB9-98AB-76620FFE37A3}" type="parTrans" cxnId="{A71B72FE-A922-4F22-8FC9-B835839FCAF1}">
      <dgm:prSet/>
      <dgm:spPr/>
      <dgm:t>
        <a:bodyPr/>
        <a:lstStyle/>
        <a:p>
          <a:endParaRPr lang="en-US"/>
        </a:p>
      </dgm:t>
    </dgm:pt>
    <dgm:pt modelId="{2C7AB5DD-CEEA-4B95-97B6-5DAF84E76568}" type="sibTrans" cxnId="{A71B72FE-A922-4F22-8FC9-B835839FCAF1}">
      <dgm:prSet/>
      <dgm:spPr/>
      <dgm:t>
        <a:bodyPr/>
        <a:lstStyle/>
        <a:p>
          <a:endParaRPr lang="en-US" dirty="0"/>
        </a:p>
      </dgm:t>
    </dgm:pt>
    <dgm:pt modelId="{6B84741A-1079-43C7-971F-9372C3B10081}">
      <dgm:prSet/>
      <dgm:spPr/>
      <dgm:t>
        <a:bodyPr/>
        <a:lstStyle/>
        <a:p>
          <a:r>
            <a:rPr lang="en-US" dirty="0" smtClean="0"/>
            <a:t>Deployment</a:t>
          </a:r>
          <a:endParaRPr lang="en-US" dirty="0"/>
        </a:p>
      </dgm:t>
    </dgm:pt>
    <dgm:pt modelId="{3E0E0394-DA36-4E2D-9E59-ADCD9A2FCA63}" type="parTrans" cxnId="{7FBD814F-E4D3-4A34-B867-F29EE7904267}">
      <dgm:prSet/>
      <dgm:spPr/>
      <dgm:t>
        <a:bodyPr/>
        <a:lstStyle/>
        <a:p>
          <a:endParaRPr lang="en-US"/>
        </a:p>
      </dgm:t>
    </dgm:pt>
    <dgm:pt modelId="{A86BB9FE-E6CA-4DBC-9410-55CC8255771B}" type="sibTrans" cxnId="{7FBD814F-E4D3-4A34-B867-F29EE7904267}">
      <dgm:prSet/>
      <dgm:spPr/>
      <dgm:t>
        <a:bodyPr/>
        <a:lstStyle/>
        <a:p>
          <a:endParaRPr lang="en-US"/>
        </a:p>
      </dgm:t>
    </dgm:pt>
    <dgm:pt modelId="{DA5C0870-53A8-430E-BA3C-6DCAA8B259B9}">
      <dgm:prSet phldrT="[Text]"/>
      <dgm:spPr/>
      <dgm:t>
        <a:bodyPr/>
        <a:lstStyle/>
        <a:p>
          <a:r>
            <a:rPr lang="en-US" dirty="0" smtClean="0"/>
            <a:t>Resume</a:t>
          </a:r>
          <a:endParaRPr lang="en-US" dirty="0"/>
        </a:p>
      </dgm:t>
    </dgm:pt>
    <dgm:pt modelId="{76BBB171-048C-4282-8ACF-5AEEBE26EDA8}" type="sibTrans" cxnId="{B8081689-B863-4627-80E6-BDD8421C4CC1}">
      <dgm:prSet/>
      <dgm:spPr/>
      <dgm:t>
        <a:bodyPr/>
        <a:lstStyle/>
        <a:p>
          <a:endParaRPr lang="en-US" dirty="0"/>
        </a:p>
      </dgm:t>
    </dgm:pt>
    <dgm:pt modelId="{6CBD79E4-C109-4D75-B337-BB02899E7801}" type="parTrans" cxnId="{B8081689-B863-4627-80E6-BDD8421C4CC1}">
      <dgm:prSet/>
      <dgm:spPr/>
      <dgm:t>
        <a:bodyPr/>
        <a:lstStyle/>
        <a:p>
          <a:endParaRPr lang="en-US"/>
        </a:p>
      </dgm:t>
    </dgm:pt>
    <dgm:pt modelId="{56726CEE-CA17-456E-9917-D107F4A8195C}" type="pres">
      <dgm:prSet presAssocID="{F182CD46-DDC3-4E65-BD4C-5E578F13374E}" presName="diagram" presStyleCnt="0">
        <dgm:presLayoutVars>
          <dgm:dir/>
          <dgm:resizeHandles val="exact"/>
        </dgm:presLayoutVars>
      </dgm:prSet>
      <dgm:spPr/>
      <dgm:t>
        <a:bodyPr/>
        <a:lstStyle/>
        <a:p>
          <a:endParaRPr lang="en-US"/>
        </a:p>
      </dgm:t>
    </dgm:pt>
    <dgm:pt modelId="{2107D5CF-BDB9-424F-A3C0-DB23C2913B81}" type="pres">
      <dgm:prSet presAssocID="{DA5C0870-53A8-430E-BA3C-6DCAA8B259B9}" presName="node" presStyleLbl="node1" presStyleIdx="0" presStyleCnt="7">
        <dgm:presLayoutVars>
          <dgm:bulletEnabled val="1"/>
        </dgm:presLayoutVars>
      </dgm:prSet>
      <dgm:spPr/>
      <dgm:t>
        <a:bodyPr/>
        <a:lstStyle/>
        <a:p>
          <a:endParaRPr lang="en-US"/>
        </a:p>
      </dgm:t>
    </dgm:pt>
    <dgm:pt modelId="{E7A1064B-9ECB-4B98-88F7-44913AF08FF1}" type="pres">
      <dgm:prSet presAssocID="{76BBB171-048C-4282-8ACF-5AEEBE26EDA8}" presName="sibTrans" presStyleLbl="sibTrans2D1" presStyleIdx="0" presStyleCnt="6"/>
      <dgm:spPr/>
      <dgm:t>
        <a:bodyPr/>
        <a:lstStyle/>
        <a:p>
          <a:endParaRPr lang="en-US"/>
        </a:p>
      </dgm:t>
    </dgm:pt>
    <dgm:pt modelId="{14F102AD-C407-4972-AE88-A6A5373A15F7}" type="pres">
      <dgm:prSet presAssocID="{76BBB171-048C-4282-8ACF-5AEEBE26EDA8}" presName="connectorText" presStyleLbl="sibTrans2D1" presStyleIdx="0" presStyleCnt="6"/>
      <dgm:spPr/>
      <dgm:t>
        <a:bodyPr/>
        <a:lstStyle/>
        <a:p>
          <a:endParaRPr lang="en-US"/>
        </a:p>
      </dgm:t>
    </dgm:pt>
    <dgm:pt modelId="{B7E82510-A1DE-4F16-B174-E95116555967}" type="pres">
      <dgm:prSet presAssocID="{DDDC0E2D-F565-4E5C-83D3-3D486020B43D}" presName="node" presStyleLbl="node1" presStyleIdx="1" presStyleCnt="7">
        <dgm:presLayoutVars>
          <dgm:bulletEnabled val="1"/>
        </dgm:presLayoutVars>
      </dgm:prSet>
      <dgm:spPr/>
      <dgm:t>
        <a:bodyPr/>
        <a:lstStyle/>
        <a:p>
          <a:endParaRPr lang="en-US"/>
        </a:p>
      </dgm:t>
    </dgm:pt>
    <dgm:pt modelId="{18363760-A7BF-4BF0-8633-BD81602A2B9C}" type="pres">
      <dgm:prSet presAssocID="{2BFB3A31-74CB-4529-9350-6504C269DF76}" presName="sibTrans" presStyleLbl="sibTrans2D1" presStyleIdx="1" presStyleCnt="6"/>
      <dgm:spPr/>
      <dgm:t>
        <a:bodyPr/>
        <a:lstStyle/>
        <a:p>
          <a:endParaRPr lang="en-US"/>
        </a:p>
      </dgm:t>
    </dgm:pt>
    <dgm:pt modelId="{D13BCA32-DBA4-4E6D-AA6F-9E7AA90A3B74}" type="pres">
      <dgm:prSet presAssocID="{2BFB3A31-74CB-4529-9350-6504C269DF76}" presName="connectorText" presStyleLbl="sibTrans2D1" presStyleIdx="1" presStyleCnt="6"/>
      <dgm:spPr/>
      <dgm:t>
        <a:bodyPr/>
        <a:lstStyle/>
        <a:p>
          <a:endParaRPr lang="en-US"/>
        </a:p>
      </dgm:t>
    </dgm:pt>
    <dgm:pt modelId="{64A71601-EE12-4B41-A81C-6C90B387F98F}" type="pres">
      <dgm:prSet presAssocID="{889E60D1-6167-4ECB-935E-D04F691AB642}" presName="node" presStyleLbl="node1" presStyleIdx="2" presStyleCnt="7">
        <dgm:presLayoutVars>
          <dgm:bulletEnabled val="1"/>
        </dgm:presLayoutVars>
      </dgm:prSet>
      <dgm:spPr/>
      <dgm:t>
        <a:bodyPr/>
        <a:lstStyle/>
        <a:p>
          <a:endParaRPr lang="en-US"/>
        </a:p>
      </dgm:t>
    </dgm:pt>
    <dgm:pt modelId="{BC1B2404-A1EF-42E0-B45B-02FB67756B77}" type="pres">
      <dgm:prSet presAssocID="{5243CC11-AC05-4F78-884C-286C4376383F}" presName="sibTrans" presStyleLbl="sibTrans2D1" presStyleIdx="2" presStyleCnt="6"/>
      <dgm:spPr/>
      <dgm:t>
        <a:bodyPr/>
        <a:lstStyle/>
        <a:p>
          <a:endParaRPr lang="en-US"/>
        </a:p>
      </dgm:t>
    </dgm:pt>
    <dgm:pt modelId="{44638465-7CA4-4634-B9F6-84EC203214F3}" type="pres">
      <dgm:prSet presAssocID="{5243CC11-AC05-4F78-884C-286C4376383F}" presName="connectorText" presStyleLbl="sibTrans2D1" presStyleIdx="2" presStyleCnt="6"/>
      <dgm:spPr/>
      <dgm:t>
        <a:bodyPr/>
        <a:lstStyle/>
        <a:p>
          <a:endParaRPr lang="en-US"/>
        </a:p>
      </dgm:t>
    </dgm:pt>
    <dgm:pt modelId="{B5974807-023D-4E74-BAC4-563B6BB29C85}" type="pres">
      <dgm:prSet presAssocID="{8BBDCD05-221A-4D02-B27C-0458CF98A215}" presName="node" presStyleLbl="node1" presStyleIdx="3" presStyleCnt="7">
        <dgm:presLayoutVars>
          <dgm:bulletEnabled val="1"/>
        </dgm:presLayoutVars>
      </dgm:prSet>
      <dgm:spPr/>
      <dgm:t>
        <a:bodyPr/>
        <a:lstStyle/>
        <a:p>
          <a:endParaRPr lang="en-US"/>
        </a:p>
      </dgm:t>
    </dgm:pt>
    <dgm:pt modelId="{FCA2C583-1820-429B-B286-70BB650CCC73}" type="pres">
      <dgm:prSet presAssocID="{6B0BED21-DB0F-4054-A314-78702088EC35}" presName="sibTrans" presStyleLbl="sibTrans2D1" presStyleIdx="3" presStyleCnt="6"/>
      <dgm:spPr/>
      <dgm:t>
        <a:bodyPr/>
        <a:lstStyle/>
        <a:p>
          <a:endParaRPr lang="en-US"/>
        </a:p>
      </dgm:t>
    </dgm:pt>
    <dgm:pt modelId="{7B52F1F2-98E8-40B5-ABB5-C0EE0CE8B58D}" type="pres">
      <dgm:prSet presAssocID="{6B0BED21-DB0F-4054-A314-78702088EC35}" presName="connectorText" presStyleLbl="sibTrans2D1" presStyleIdx="3" presStyleCnt="6"/>
      <dgm:spPr/>
      <dgm:t>
        <a:bodyPr/>
        <a:lstStyle/>
        <a:p>
          <a:endParaRPr lang="en-US"/>
        </a:p>
      </dgm:t>
    </dgm:pt>
    <dgm:pt modelId="{68554138-F6E7-46D6-B53F-522FA0ACFBB1}" type="pres">
      <dgm:prSet presAssocID="{1B8E0FC3-72EE-4B11-A576-CB7F117595F4}" presName="node" presStyleLbl="node1" presStyleIdx="4" presStyleCnt="7">
        <dgm:presLayoutVars>
          <dgm:bulletEnabled val="1"/>
        </dgm:presLayoutVars>
      </dgm:prSet>
      <dgm:spPr/>
      <dgm:t>
        <a:bodyPr/>
        <a:lstStyle/>
        <a:p>
          <a:endParaRPr lang="en-US"/>
        </a:p>
      </dgm:t>
    </dgm:pt>
    <dgm:pt modelId="{86272BF4-CDE0-4898-B64D-25F6AAF0E65E}" type="pres">
      <dgm:prSet presAssocID="{53C7A34D-361E-4A17-A1BC-EEB217B2A6B9}" presName="sibTrans" presStyleLbl="sibTrans2D1" presStyleIdx="4" presStyleCnt="6"/>
      <dgm:spPr/>
      <dgm:t>
        <a:bodyPr/>
        <a:lstStyle/>
        <a:p>
          <a:endParaRPr lang="en-US"/>
        </a:p>
      </dgm:t>
    </dgm:pt>
    <dgm:pt modelId="{38AF602F-F267-4132-A93C-89CED1266459}" type="pres">
      <dgm:prSet presAssocID="{53C7A34D-361E-4A17-A1BC-EEB217B2A6B9}" presName="connectorText" presStyleLbl="sibTrans2D1" presStyleIdx="4" presStyleCnt="6"/>
      <dgm:spPr/>
      <dgm:t>
        <a:bodyPr/>
        <a:lstStyle/>
        <a:p>
          <a:endParaRPr lang="en-US"/>
        </a:p>
      </dgm:t>
    </dgm:pt>
    <dgm:pt modelId="{2C142C05-4502-41D9-ABA8-44DD298F7CD0}" type="pres">
      <dgm:prSet presAssocID="{1AC5E484-236B-48B2-A879-A15D7866F9EC}" presName="node" presStyleLbl="node1" presStyleIdx="5" presStyleCnt="7">
        <dgm:presLayoutVars>
          <dgm:bulletEnabled val="1"/>
        </dgm:presLayoutVars>
      </dgm:prSet>
      <dgm:spPr/>
      <dgm:t>
        <a:bodyPr/>
        <a:lstStyle/>
        <a:p>
          <a:endParaRPr lang="en-US"/>
        </a:p>
      </dgm:t>
    </dgm:pt>
    <dgm:pt modelId="{F5764F74-85A4-4652-BF88-BCB395B859EB}" type="pres">
      <dgm:prSet presAssocID="{2C7AB5DD-CEEA-4B95-97B6-5DAF84E76568}" presName="sibTrans" presStyleLbl="sibTrans2D1" presStyleIdx="5" presStyleCnt="6"/>
      <dgm:spPr/>
      <dgm:t>
        <a:bodyPr/>
        <a:lstStyle/>
        <a:p>
          <a:endParaRPr lang="en-US"/>
        </a:p>
      </dgm:t>
    </dgm:pt>
    <dgm:pt modelId="{DD82BC10-64F9-43CD-9555-EC22B5057206}" type="pres">
      <dgm:prSet presAssocID="{2C7AB5DD-CEEA-4B95-97B6-5DAF84E76568}" presName="connectorText" presStyleLbl="sibTrans2D1" presStyleIdx="5" presStyleCnt="6"/>
      <dgm:spPr/>
      <dgm:t>
        <a:bodyPr/>
        <a:lstStyle/>
        <a:p>
          <a:endParaRPr lang="en-US"/>
        </a:p>
      </dgm:t>
    </dgm:pt>
    <dgm:pt modelId="{C162071F-0025-4DCE-B58E-7BF336D9EABF}" type="pres">
      <dgm:prSet presAssocID="{6B84741A-1079-43C7-971F-9372C3B10081}" presName="node" presStyleLbl="node1" presStyleIdx="6" presStyleCnt="7">
        <dgm:presLayoutVars>
          <dgm:bulletEnabled val="1"/>
        </dgm:presLayoutVars>
      </dgm:prSet>
      <dgm:spPr/>
      <dgm:t>
        <a:bodyPr/>
        <a:lstStyle/>
        <a:p>
          <a:endParaRPr lang="en-US"/>
        </a:p>
      </dgm:t>
    </dgm:pt>
  </dgm:ptLst>
  <dgm:cxnLst>
    <dgm:cxn modelId="{EA8D801D-0726-4B03-A25E-D5F7775176DE}" type="presOf" srcId="{76BBB171-048C-4282-8ACF-5AEEBE26EDA8}" destId="{14F102AD-C407-4972-AE88-A6A5373A15F7}" srcOrd="1" destOrd="0" presId="urn:microsoft.com/office/officeart/2005/8/layout/process5"/>
    <dgm:cxn modelId="{3939972C-1706-447B-AE7A-43FB869B32AC}" type="presOf" srcId="{2C7AB5DD-CEEA-4B95-97B6-5DAF84E76568}" destId="{F5764F74-85A4-4652-BF88-BCB395B859EB}" srcOrd="0" destOrd="0" presId="urn:microsoft.com/office/officeart/2005/8/layout/process5"/>
    <dgm:cxn modelId="{927971A0-85B4-474A-8851-E020B2B3A9B2}" type="presOf" srcId="{8BBDCD05-221A-4D02-B27C-0458CF98A215}" destId="{B5974807-023D-4E74-BAC4-563B6BB29C85}" srcOrd="0" destOrd="0" presId="urn:microsoft.com/office/officeart/2005/8/layout/process5"/>
    <dgm:cxn modelId="{BA3DC208-2347-4B43-881C-5045B8224489}" type="presOf" srcId="{6B0BED21-DB0F-4054-A314-78702088EC35}" destId="{FCA2C583-1820-429B-B286-70BB650CCC73}" srcOrd="0" destOrd="0" presId="urn:microsoft.com/office/officeart/2005/8/layout/process5"/>
    <dgm:cxn modelId="{6F5D4AC1-3B93-44D9-B25E-72E0D4A2B2D9}" srcId="{F182CD46-DDC3-4E65-BD4C-5E578F13374E}" destId="{8BBDCD05-221A-4D02-B27C-0458CF98A215}" srcOrd="3" destOrd="0" parTransId="{4C2DA341-5732-474B-AED3-6F3A9CC79010}" sibTransId="{6B0BED21-DB0F-4054-A314-78702088EC35}"/>
    <dgm:cxn modelId="{3AE156E2-4156-494D-89E7-01A3AF8D7E23}" type="presOf" srcId="{2BFB3A31-74CB-4529-9350-6504C269DF76}" destId="{18363760-A7BF-4BF0-8633-BD81602A2B9C}" srcOrd="0" destOrd="0" presId="urn:microsoft.com/office/officeart/2005/8/layout/process5"/>
    <dgm:cxn modelId="{4A85C57F-FE1C-478E-9FD1-75B176B0CA04}" type="presOf" srcId="{6B84741A-1079-43C7-971F-9372C3B10081}" destId="{C162071F-0025-4DCE-B58E-7BF336D9EABF}" srcOrd="0" destOrd="0" presId="urn:microsoft.com/office/officeart/2005/8/layout/process5"/>
    <dgm:cxn modelId="{A71B72FE-A922-4F22-8FC9-B835839FCAF1}" srcId="{F182CD46-DDC3-4E65-BD4C-5E578F13374E}" destId="{1AC5E484-236B-48B2-A879-A15D7866F9EC}" srcOrd="5" destOrd="0" parTransId="{267C0EE0-CEA4-4DB9-98AB-76620FFE37A3}" sibTransId="{2C7AB5DD-CEEA-4B95-97B6-5DAF84E76568}"/>
    <dgm:cxn modelId="{7C5BE9D1-7FFB-449E-B90D-A394F6112EB0}" type="presOf" srcId="{1B8E0FC3-72EE-4B11-A576-CB7F117595F4}" destId="{68554138-F6E7-46D6-B53F-522FA0ACFBB1}" srcOrd="0" destOrd="0" presId="urn:microsoft.com/office/officeart/2005/8/layout/process5"/>
    <dgm:cxn modelId="{C90A0AFA-DD22-4E9D-9EFA-D509C56A199F}" srcId="{F182CD46-DDC3-4E65-BD4C-5E578F13374E}" destId="{DDDC0E2D-F565-4E5C-83D3-3D486020B43D}" srcOrd="1" destOrd="0" parTransId="{29CCA5D7-CE47-4CC6-9004-213E602A78FA}" sibTransId="{2BFB3A31-74CB-4529-9350-6504C269DF76}"/>
    <dgm:cxn modelId="{B52C0684-58CA-4A18-BB0A-EB1B50C71780}" type="presOf" srcId="{76BBB171-048C-4282-8ACF-5AEEBE26EDA8}" destId="{E7A1064B-9ECB-4B98-88F7-44913AF08FF1}" srcOrd="0" destOrd="0" presId="urn:microsoft.com/office/officeart/2005/8/layout/process5"/>
    <dgm:cxn modelId="{E00CBA4E-3686-4318-A240-AD19A8FB98B3}" type="presOf" srcId="{5243CC11-AC05-4F78-884C-286C4376383F}" destId="{BC1B2404-A1EF-42E0-B45B-02FB67756B77}" srcOrd="0" destOrd="0" presId="urn:microsoft.com/office/officeart/2005/8/layout/process5"/>
    <dgm:cxn modelId="{A2EFFFA9-64DF-4E1B-9E28-E4C16FFA2EDD}" type="presOf" srcId="{6B0BED21-DB0F-4054-A314-78702088EC35}" destId="{7B52F1F2-98E8-40B5-ABB5-C0EE0CE8B58D}" srcOrd="1" destOrd="0" presId="urn:microsoft.com/office/officeart/2005/8/layout/process5"/>
    <dgm:cxn modelId="{ECABE02A-1F47-4B80-B33A-39698F0C2258}" type="presOf" srcId="{53C7A34D-361E-4A17-A1BC-EEB217B2A6B9}" destId="{86272BF4-CDE0-4898-B64D-25F6AAF0E65E}" srcOrd="0" destOrd="0" presId="urn:microsoft.com/office/officeart/2005/8/layout/process5"/>
    <dgm:cxn modelId="{F812A93B-9586-44C5-AC6C-6608ED0948C0}" type="presOf" srcId="{DDDC0E2D-F565-4E5C-83D3-3D486020B43D}" destId="{B7E82510-A1DE-4F16-B174-E95116555967}" srcOrd="0" destOrd="0" presId="urn:microsoft.com/office/officeart/2005/8/layout/process5"/>
    <dgm:cxn modelId="{DA8A274A-2921-4A2F-996D-D2FB5ACEFEC4}" type="presOf" srcId="{1AC5E484-236B-48B2-A879-A15D7866F9EC}" destId="{2C142C05-4502-41D9-ABA8-44DD298F7CD0}" srcOrd="0" destOrd="0" presId="urn:microsoft.com/office/officeart/2005/8/layout/process5"/>
    <dgm:cxn modelId="{38ACD2F0-272D-4CA5-BAD4-813AD7B71A48}" type="presOf" srcId="{2C7AB5DD-CEEA-4B95-97B6-5DAF84E76568}" destId="{DD82BC10-64F9-43CD-9555-EC22B5057206}" srcOrd="1" destOrd="0" presId="urn:microsoft.com/office/officeart/2005/8/layout/process5"/>
    <dgm:cxn modelId="{FED45A2F-C28B-42B9-8A12-9A4E6C28A9F4}" type="presOf" srcId="{5243CC11-AC05-4F78-884C-286C4376383F}" destId="{44638465-7CA4-4634-B9F6-84EC203214F3}" srcOrd="1" destOrd="0" presId="urn:microsoft.com/office/officeart/2005/8/layout/process5"/>
    <dgm:cxn modelId="{FBCFF63D-68A5-4709-8938-DB99771AE79D}" type="presOf" srcId="{F182CD46-DDC3-4E65-BD4C-5E578F13374E}" destId="{56726CEE-CA17-456E-9917-D107F4A8195C}" srcOrd="0" destOrd="0" presId="urn:microsoft.com/office/officeart/2005/8/layout/process5"/>
    <dgm:cxn modelId="{D27E73E3-8B84-4E67-8DD9-72683E29E8F3}" type="presOf" srcId="{2BFB3A31-74CB-4529-9350-6504C269DF76}" destId="{D13BCA32-DBA4-4E6D-AA6F-9E7AA90A3B74}" srcOrd="1" destOrd="0" presId="urn:microsoft.com/office/officeart/2005/8/layout/process5"/>
    <dgm:cxn modelId="{7606C5CA-869D-4574-AE63-00DB8C95843E}" type="presOf" srcId="{53C7A34D-361E-4A17-A1BC-EEB217B2A6B9}" destId="{38AF602F-F267-4132-A93C-89CED1266459}" srcOrd="1" destOrd="0" presId="urn:microsoft.com/office/officeart/2005/8/layout/process5"/>
    <dgm:cxn modelId="{7FD7C0C5-9DBF-44DF-B6FC-F94E2E2D27DB}" type="presOf" srcId="{889E60D1-6167-4ECB-935E-D04F691AB642}" destId="{64A71601-EE12-4B41-A81C-6C90B387F98F}" srcOrd="0" destOrd="0" presId="urn:microsoft.com/office/officeart/2005/8/layout/process5"/>
    <dgm:cxn modelId="{D78DA5F0-12A8-4F6F-B92D-6F11B0755142}" type="presOf" srcId="{DA5C0870-53A8-430E-BA3C-6DCAA8B259B9}" destId="{2107D5CF-BDB9-424F-A3C0-DB23C2913B81}" srcOrd="0" destOrd="0" presId="urn:microsoft.com/office/officeart/2005/8/layout/process5"/>
    <dgm:cxn modelId="{B8081689-B863-4627-80E6-BDD8421C4CC1}" srcId="{F182CD46-DDC3-4E65-BD4C-5E578F13374E}" destId="{DA5C0870-53A8-430E-BA3C-6DCAA8B259B9}" srcOrd="0" destOrd="0" parTransId="{6CBD79E4-C109-4D75-B337-BB02899E7801}" sibTransId="{76BBB171-048C-4282-8ACF-5AEEBE26EDA8}"/>
    <dgm:cxn modelId="{CDF51DFA-5823-4541-ADE1-D0591AFDF4BE}" srcId="{F182CD46-DDC3-4E65-BD4C-5E578F13374E}" destId="{889E60D1-6167-4ECB-935E-D04F691AB642}" srcOrd="2" destOrd="0" parTransId="{75FD8CC9-9187-42F3-8273-B252CB2F7D6A}" sibTransId="{5243CC11-AC05-4F78-884C-286C4376383F}"/>
    <dgm:cxn modelId="{7FBD814F-E4D3-4A34-B867-F29EE7904267}" srcId="{F182CD46-DDC3-4E65-BD4C-5E578F13374E}" destId="{6B84741A-1079-43C7-971F-9372C3B10081}" srcOrd="6" destOrd="0" parTransId="{3E0E0394-DA36-4E2D-9E59-ADCD9A2FCA63}" sibTransId="{A86BB9FE-E6CA-4DBC-9410-55CC8255771B}"/>
    <dgm:cxn modelId="{1A76AB9C-29FE-4751-817A-BFF1F766E7A2}" srcId="{F182CD46-DDC3-4E65-BD4C-5E578F13374E}" destId="{1B8E0FC3-72EE-4B11-A576-CB7F117595F4}" srcOrd="4" destOrd="0" parTransId="{2950E30A-4DBA-4E1F-9240-33FC46FC70D7}" sibTransId="{53C7A34D-361E-4A17-A1BC-EEB217B2A6B9}"/>
    <dgm:cxn modelId="{2D3298EA-2918-4C48-8377-F82D4A57F177}" type="presParOf" srcId="{56726CEE-CA17-456E-9917-D107F4A8195C}" destId="{2107D5CF-BDB9-424F-A3C0-DB23C2913B81}" srcOrd="0" destOrd="0" presId="urn:microsoft.com/office/officeart/2005/8/layout/process5"/>
    <dgm:cxn modelId="{DD5BA220-6B56-462E-8452-29C742DD6C3B}" type="presParOf" srcId="{56726CEE-CA17-456E-9917-D107F4A8195C}" destId="{E7A1064B-9ECB-4B98-88F7-44913AF08FF1}" srcOrd="1" destOrd="0" presId="urn:microsoft.com/office/officeart/2005/8/layout/process5"/>
    <dgm:cxn modelId="{6CFBED1A-3A27-4F0A-B16F-12518A1F5463}" type="presParOf" srcId="{E7A1064B-9ECB-4B98-88F7-44913AF08FF1}" destId="{14F102AD-C407-4972-AE88-A6A5373A15F7}" srcOrd="0" destOrd="0" presId="urn:microsoft.com/office/officeart/2005/8/layout/process5"/>
    <dgm:cxn modelId="{6293BD35-8DB0-4E04-A012-740B9692D661}" type="presParOf" srcId="{56726CEE-CA17-456E-9917-D107F4A8195C}" destId="{B7E82510-A1DE-4F16-B174-E95116555967}" srcOrd="2" destOrd="0" presId="urn:microsoft.com/office/officeart/2005/8/layout/process5"/>
    <dgm:cxn modelId="{0039862A-DBAC-47E6-BCB6-B429FCE7C1E6}" type="presParOf" srcId="{56726CEE-CA17-456E-9917-D107F4A8195C}" destId="{18363760-A7BF-4BF0-8633-BD81602A2B9C}" srcOrd="3" destOrd="0" presId="urn:microsoft.com/office/officeart/2005/8/layout/process5"/>
    <dgm:cxn modelId="{102EC005-2052-4AE6-9F09-D55EBD2A539F}" type="presParOf" srcId="{18363760-A7BF-4BF0-8633-BD81602A2B9C}" destId="{D13BCA32-DBA4-4E6D-AA6F-9E7AA90A3B74}" srcOrd="0" destOrd="0" presId="urn:microsoft.com/office/officeart/2005/8/layout/process5"/>
    <dgm:cxn modelId="{BF8C4CA8-D044-4922-8E69-53145802E2E4}" type="presParOf" srcId="{56726CEE-CA17-456E-9917-D107F4A8195C}" destId="{64A71601-EE12-4B41-A81C-6C90B387F98F}" srcOrd="4" destOrd="0" presId="urn:microsoft.com/office/officeart/2005/8/layout/process5"/>
    <dgm:cxn modelId="{EFF1D5BA-9392-4F16-9BF3-CEFABFABCAB3}" type="presParOf" srcId="{56726CEE-CA17-456E-9917-D107F4A8195C}" destId="{BC1B2404-A1EF-42E0-B45B-02FB67756B77}" srcOrd="5" destOrd="0" presId="urn:microsoft.com/office/officeart/2005/8/layout/process5"/>
    <dgm:cxn modelId="{C1151B07-FAEC-4F33-A11F-0F01E6A5DFCC}" type="presParOf" srcId="{BC1B2404-A1EF-42E0-B45B-02FB67756B77}" destId="{44638465-7CA4-4634-B9F6-84EC203214F3}" srcOrd="0" destOrd="0" presId="urn:microsoft.com/office/officeart/2005/8/layout/process5"/>
    <dgm:cxn modelId="{1E1C6AE6-3944-43FA-A326-FD1D47F39EED}" type="presParOf" srcId="{56726CEE-CA17-456E-9917-D107F4A8195C}" destId="{B5974807-023D-4E74-BAC4-563B6BB29C85}" srcOrd="6" destOrd="0" presId="urn:microsoft.com/office/officeart/2005/8/layout/process5"/>
    <dgm:cxn modelId="{29418A32-B76A-4FBB-B2D1-2B133044A036}" type="presParOf" srcId="{56726CEE-CA17-456E-9917-D107F4A8195C}" destId="{FCA2C583-1820-429B-B286-70BB650CCC73}" srcOrd="7" destOrd="0" presId="urn:microsoft.com/office/officeart/2005/8/layout/process5"/>
    <dgm:cxn modelId="{5CE337E2-69D1-4583-81DE-7EF8A9E9EA5D}" type="presParOf" srcId="{FCA2C583-1820-429B-B286-70BB650CCC73}" destId="{7B52F1F2-98E8-40B5-ABB5-C0EE0CE8B58D}" srcOrd="0" destOrd="0" presId="urn:microsoft.com/office/officeart/2005/8/layout/process5"/>
    <dgm:cxn modelId="{3FF9E5A4-9ABF-4E46-86B8-555D02BEBB6B}" type="presParOf" srcId="{56726CEE-CA17-456E-9917-D107F4A8195C}" destId="{68554138-F6E7-46D6-B53F-522FA0ACFBB1}" srcOrd="8" destOrd="0" presId="urn:microsoft.com/office/officeart/2005/8/layout/process5"/>
    <dgm:cxn modelId="{5C5571D7-AAD3-4817-AA4F-9D2B2C1935DA}" type="presParOf" srcId="{56726CEE-CA17-456E-9917-D107F4A8195C}" destId="{86272BF4-CDE0-4898-B64D-25F6AAF0E65E}" srcOrd="9" destOrd="0" presId="urn:microsoft.com/office/officeart/2005/8/layout/process5"/>
    <dgm:cxn modelId="{72349171-55D2-4145-8ED5-A38690B2D4AD}" type="presParOf" srcId="{86272BF4-CDE0-4898-B64D-25F6AAF0E65E}" destId="{38AF602F-F267-4132-A93C-89CED1266459}" srcOrd="0" destOrd="0" presId="urn:microsoft.com/office/officeart/2005/8/layout/process5"/>
    <dgm:cxn modelId="{0533BBD0-5EF7-4FDA-908E-1DD69A2B37A3}" type="presParOf" srcId="{56726CEE-CA17-456E-9917-D107F4A8195C}" destId="{2C142C05-4502-41D9-ABA8-44DD298F7CD0}" srcOrd="10" destOrd="0" presId="urn:microsoft.com/office/officeart/2005/8/layout/process5"/>
    <dgm:cxn modelId="{9A6D93C8-7283-4AAC-8660-C4A5ED60B634}" type="presParOf" srcId="{56726CEE-CA17-456E-9917-D107F4A8195C}" destId="{F5764F74-85A4-4652-BF88-BCB395B859EB}" srcOrd="11" destOrd="0" presId="urn:microsoft.com/office/officeart/2005/8/layout/process5"/>
    <dgm:cxn modelId="{DDAB10E3-A362-4C86-88CC-F04EE3BE4D87}" type="presParOf" srcId="{F5764F74-85A4-4652-BF88-BCB395B859EB}" destId="{DD82BC10-64F9-43CD-9555-EC22B5057206}" srcOrd="0" destOrd="0" presId="urn:microsoft.com/office/officeart/2005/8/layout/process5"/>
    <dgm:cxn modelId="{A5D1FF59-6FCE-4250-B27F-F61C799F5EE2}" type="presParOf" srcId="{56726CEE-CA17-456E-9917-D107F4A8195C}" destId="{C162071F-0025-4DCE-B58E-7BF336D9EABF}" srcOrd="1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9/16/2022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Rectangle 3">
            <a:extLst>
              <a:ext uri="{FF2B5EF4-FFF2-40B4-BE49-F238E27FC236}">
                <a16:creationId xmlns:a16="http://schemas.microsoft.com/office/drawing/2014/main" xmlns=""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xmlns=""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xmlns=""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xmlns=""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xmlns=""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xmlns=""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xmlns=""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xmlns=""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xmlns=""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xmlns=""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9/16/2022</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reeform 3">
            <a:extLst>
              <a:ext uri="{FF2B5EF4-FFF2-40B4-BE49-F238E27FC236}">
                <a16:creationId xmlns:a16="http://schemas.microsoft.com/office/drawing/2014/main" xmlns=""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xmlns=""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xmlns=""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xmlns=""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xmlns=""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9/16/2022</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xmlns=""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a:extLst>
              <a:ext uri="{FF2B5EF4-FFF2-40B4-BE49-F238E27FC236}">
                <a16:creationId xmlns:a16="http://schemas.microsoft.com/office/drawing/2014/main" xmlns=""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a:extLst>
              <a:ext uri="{FF2B5EF4-FFF2-40B4-BE49-F238E27FC236}">
                <a16:creationId xmlns:a16="http://schemas.microsoft.com/office/drawing/2014/main" xmlns=""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reeform 3">
            <a:extLst>
              <a:ext uri="{FF2B5EF4-FFF2-40B4-BE49-F238E27FC236}">
                <a16:creationId xmlns:a16="http://schemas.microsoft.com/office/drawing/2014/main" xmlns=""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xmlns=""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xmlns=""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xmlns=""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xmlns=""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9/16/2022</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xmlns=""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a:extLst>
              <a:ext uri="{FF2B5EF4-FFF2-40B4-BE49-F238E27FC236}">
                <a16:creationId xmlns:a16="http://schemas.microsoft.com/office/drawing/2014/main" xmlns=""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a:extLst>
              <a:ext uri="{FF2B5EF4-FFF2-40B4-BE49-F238E27FC236}">
                <a16:creationId xmlns:a16="http://schemas.microsoft.com/office/drawing/2014/main" xmlns=""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a:extLst>
              <a:ext uri="{FF2B5EF4-FFF2-40B4-BE49-F238E27FC236}">
                <a16:creationId xmlns:a16="http://schemas.microsoft.com/office/drawing/2014/main" xmlns=""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Content Placeholder 2">
            <a:extLst>
              <a:ext uri="{FF2B5EF4-FFF2-40B4-BE49-F238E27FC236}">
                <a16:creationId xmlns:a16="http://schemas.microsoft.com/office/drawing/2014/main" xmlns=""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Rectangle 3">
            <a:extLst>
              <a:ext uri="{FF2B5EF4-FFF2-40B4-BE49-F238E27FC236}">
                <a16:creationId xmlns:a16="http://schemas.microsoft.com/office/drawing/2014/main" xmlns=""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xmlns=""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xmlns=""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xmlns=""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xmlns=""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xmlns=""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reeform 3">
            <a:extLst>
              <a:ext uri="{FF2B5EF4-FFF2-40B4-BE49-F238E27FC236}">
                <a16:creationId xmlns:a16="http://schemas.microsoft.com/office/drawing/2014/main" xmlns=""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xmlns=""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xmlns=""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xmlns=""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xmlns=""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9/16/2022</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xmlns=""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xmlns=""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xmlns=""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xmlns=""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xmlns=""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9/16/2022</a:t>
            </a:fld>
            <a:endParaRPr lang="en-US" dirty="0"/>
          </a:p>
        </p:txBody>
      </p:sp>
      <p:sp>
        <p:nvSpPr>
          <p:cNvPr id="5" name="Footer Placeholder 4">
            <a:extLst>
              <a:ext uri="{FF2B5EF4-FFF2-40B4-BE49-F238E27FC236}">
                <a16:creationId xmlns:a16="http://schemas.microsoft.com/office/drawing/2014/main" xmlns=""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xmlns=""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xmlns=""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grpSp>
        <p:nvGrpSpPr>
          <p:cNvPr id="6" name="Group 5">
            <a:extLst>
              <a:ext uri="{FF2B5EF4-FFF2-40B4-BE49-F238E27FC236}">
                <a16:creationId xmlns:a16="http://schemas.microsoft.com/office/drawing/2014/main" xmlns=""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xmlns=""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xmlns=""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xmlns=""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xmlns=""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reeform 3">
            <a:extLst>
              <a:ext uri="{FF2B5EF4-FFF2-40B4-BE49-F238E27FC236}">
                <a16:creationId xmlns:a16="http://schemas.microsoft.com/office/drawing/2014/main" xmlns=""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9/16/2022</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xmlns=""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xmlns=""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9/16/2022</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smtClean="0"/>
              <a:t>Click to edit Master title style</a:t>
            </a:r>
            <a:endParaRPr lang="en-US" dirty="0"/>
          </a:p>
        </p:txBody>
      </p:sp>
      <p:sp>
        <p:nvSpPr>
          <p:cNvPr id="8" name="Text Placeholder 7">
            <a:extLst>
              <a:ext uri="{FF2B5EF4-FFF2-40B4-BE49-F238E27FC236}">
                <a16:creationId xmlns:a16="http://schemas.microsoft.com/office/drawing/2014/main" xmlns=""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xmlns=""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smtClean="0"/>
              <a:t>Click to edit Master text styles</a:t>
            </a:r>
          </a:p>
        </p:txBody>
      </p:sp>
      <p:sp>
        <p:nvSpPr>
          <p:cNvPr id="9" name="Text Placeholder 7">
            <a:extLst>
              <a:ext uri="{FF2B5EF4-FFF2-40B4-BE49-F238E27FC236}">
                <a16:creationId xmlns:a16="http://schemas.microsoft.com/office/drawing/2014/main" xmlns=""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xmlns=""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9/16/2022</a:t>
            </a:fld>
            <a:endParaRPr lang="en-US" dirty="0"/>
          </a:p>
        </p:txBody>
      </p:sp>
      <p:sp>
        <p:nvSpPr>
          <p:cNvPr id="4" name="Footer Placeholder 3">
            <a:extLst>
              <a:ext uri="{FF2B5EF4-FFF2-40B4-BE49-F238E27FC236}">
                <a16:creationId xmlns:a16="http://schemas.microsoft.com/office/drawing/2014/main" xmlns=""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xmlns=""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xmlns=""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xmlns=""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smtClean="0"/>
              <a:t>Click to edit Master title style</a:t>
            </a:r>
            <a:endParaRPr lang="en-US" dirty="0"/>
          </a:p>
        </p:txBody>
      </p:sp>
      <p:sp>
        <p:nvSpPr>
          <p:cNvPr id="6" name="Picture Placeholder 23">
            <a:extLst>
              <a:ext uri="{FF2B5EF4-FFF2-40B4-BE49-F238E27FC236}">
                <a16:creationId xmlns:a16="http://schemas.microsoft.com/office/drawing/2014/main" xmlns=""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dirty="0" smtClean="0"/>
              <a:t>Click icon to add picture</a:t>
            </a:r>
            <a:endParaRPr lang="en-US" dirty="0"/>
          </a:p>
        </p:txBody>
      </p:sp>
      <p:sp>
        <p:nvSpPr>
          <p:cNvPr id="10" name="Text Placeholder 28">
            <a:extLst>
              <a:ext uri="{FF2B5EF4-FFF2-40B4-BE49-F238E27FC236}">
                <a16:creationId xmlns:a16="http://schemas.microsoft.com/office/drawing/2014/main" xmlns=""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xmlns=""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xmlns=""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dirty="0" smtClean="0"/>
              <a:t>Click icon to add picture</a:t>
            </a:r>
            <a:endParaRPr lang="en-US" dirty="0"/>
          </a:p>
        </p:txBody>
      </p:sp>
      <p:sp>
        <p:nvSpPr>
          <p:cNvPr id="12" name="Text Placeholder 28">
            <a:extLst>
              <a:ext uri="{FF2B5EF4-FFF2-40B4-BE49-F238E27FC236}">
                <a16:creationId xmlns:a16="http://schemas.microsoft.com/office/drawing/2014/main" xmlns=""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xmlns=""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xmlns=""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dirty="0" smtClean="0"/>
              <a:t>Click icon to add picture</a:t>
            </a:r>
            <a:endParaRPr lang="en-US" dirty="0"/>
          </a:p>
        </p:txBody>
      </p:sp>
      <p:sp>
        <p:nvSpPr>
          <p:cNvPr id="14" name="Text Placeholder 28">
            <a:extLst>
              <a:ext uri="{FF2B5EF4-FFF2-40B4-BE49-F238E27FC236}">
                <a16:creationId xmlns:a16="http://schemas.microsoft.com/office/drawing/2014/main" xmlns=""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xmlns=""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xmlns=""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dirty="0" smtClean="0"/>
              <a:t>Click icon to add picture</a:t>
            </a:r>
            <a:endParaRPr lang="en-US" dirty="0"/>
          </a:p>
        </p:txBody>
      </p:sp>
      <p:sp>
        <p:nvSpPr>
          <p:cNvPr id="16" name="Text Placeholder 28">
            <a:extLst>
              <a:ext uri="{FF2B5EF4-FFF2-40B4-BE49-F238E27FC236}">
                <a16:creationId xmlns:a16="http://schemas.microsoft.com/office/drawing/2014/main" xmlns=""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xmlns=""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xmlns=""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9/16/2022</a:t>
            </a:fld>
            <a:endParaRPr lang="en-US" dirty="0"/>
          </a:p>
        </p:txBody>
      </p:sp>
      <p:sp>
        <p:nvSpPr>
          <p:cNvPr id="4" name="Footer Placeholder 3">
            <a:extLst>
              <a:ext uri="{FF2B5EF4-FFF2-40B4-BE49-F238E27FC236}">
                <a16:creationId xmlns:a16="http://schemas.microsoft.com/office/drawing/2014/main" xmlns=""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xmlns=""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xmlns=""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xmlns=""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xmlns=""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xmlns=""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xmlns=""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xmlns=""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xmlns=""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xmlns=""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smtClean="0"/>
              <a:t>Click to edit Master title style</a:t>
            </a:r>
            <a:endParaRPr lang="en-US" dirty="0"/>
          </a:p>
        </p:txBody>
      </p:sp>
      <p:sp>
        <p:nvSpPr>
          <p:cNvPr id="6" name="Picture Placeholder 23">
            <a:extLst>
              <a:ext uri="{FF2B5EF4-FFF2-40B4-BE49-F238E27FC236}">
                <a16:creationId xmlns:a16="http://schemas.microsoft.com/office/drawing/2014/main" xmlns=""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dirty="0" smtClean="0"/>
              <a:t>Click icon to add picture</a:t>
            </a:r>
            <a:endParaRPr lang="en-US" dirty="0"/>
          </a:p>
        </p:txBody>
      </p:sp>
      <p:sp>
        <p:nvSpPr>
          <p:cNvPr id="31" name="Text Placeholder 28">
            <a:extLst>
              <a:ext uri="{FF2B5EF4-FFF2-40B4-BE49-F238E27FC236}">
                <a16:creationId xmlns:a16="http://schemas.microsoft.com/office/drawing/2014/main" xmlns=""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xmlns=""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xmlns=""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dirty="0" smtClean="0"/>
              <a:t>Click icon to add picture</a:t>
            </a:r>
            <a:endParaRPr lang="en-US" dirty="0"/>
          </a:p>
        </p:txBody>
      </p:sp>
      <p:sp>
        <p:nvSpPr>
          <p:cNvPr id="34" name="Text Placeholder 28">
            <a:extLst>
              <a:ext uri="{FF2B5EF4-FFF2-40B4-BE49-F238E27FC236}">
                <a16:creationId xmlns:a16="http://schemas.microsoft.com/office/drawing/2014/main" xmlns=""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xmlns=""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xmlns=""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dirty="0" smtClean="0"/>
              <a:t>Click icon to add picture</a:t>
            </a:r>
            <a:endParaRPr lang="en-US" dirty="0"/>
          </a:p>
        </p:txBody>
      </p:sp>
      <p:sp>
        <p:nvSpPr>
          <p:cNvPr id="37" name="Text Placeholder 28">
            <a:extLst>
              <a:ext uri="{FF2B5EF4-FFF2-40B4-BE49-F238E27FC236}">
                <a16:creationId xmlns:a16="http://schemas.microsoft.com/office/drawing/2014/main" xmlns=""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xmlns=""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xmlns=""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dirty="0" smtClean="0"/>
              <a:t>Click icon to add picture</a:t>
            </a:r>
            <a:endParaRPr lang="en-US" dirty="0"/>
          </a:p>
        </p:txBody>
      </p:sp>
      <p:sp>
        <p:nvSpPr>
          <p:cNvPr id="40" name="Text Placeholder 28">
            <a:extLst>
              <a:ext uri="{FF2B5EF4-FFF2-40B4-BE49-F238E27FC236}">
                <a16:creationId xmlns:a16="http://schemas.microsoft.com/office/drawing/2014/main" xmlns=""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xmlns=""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xmlns=""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dirty="0" smtClean="0"/>
              <a:t>Click icon to add picture</a:t>
            </a:r>
            <a:endParaRPr lang="en-US" dirty="0"/>
          </a:p>
        </p:txBody>
      </p:sp>
      <p:sp>
        <p:nvSpPr>
          <p:cNvPr id="43" name="Text Placeholder 28">
            <a:extLst>
              <a:ext uri="{FF2B5EF4-FFF2-40B4-BE49-F238E27FC236}">
                <a16:creationId xmlns:a16="http://schemas.microsoft.com/office/drawing/2014/main" xmlns=""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xmlns=""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xmlns=""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dirty="0" smtClean="0"/>
              <a:t>Click icon to add picture</a:t>
            </a:r>
            <a:endParaRPr lang="en-US" dirty="0"/>
          </a:p>
        </p:txBody>
      </p:sp>
      <p:sp>
        <p:nvSpPr>
          <p:cNvPr id="46" name="Text Placeholder 28">
            <a:extLst>
              <a:ext uri="{FF2B5EF4-FFF2-40B4-BE49-F238E27FC236}">
                <a16:creationId xmlns:a16="http://schemas.microsoft.com/office/drawing/2014/main" xmlns=""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xmlns=""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xmlns=""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dirty="0" smtClean="0"/>
              <a:t>Click icon to add picture</a:t>
            </a:r>
            <a:endParaRPr lang="en-US" dirty="0"/>
          </a:p>
        </p:txBody>
      </p:sp>
      <p:sp>
        <p:nvSpPr>
          <p:cNvPr id="49" name="Text Placeholder 28">
            <a:extLst>
              <a:ext uri="{FF2B5EF4-FFF2-40B4-BE49-F238E27FC236}">
                <a16:creationId xmlns:a16="http://schemas.microsoft.com/office/drawing/2014/main" xmlns=""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xmlns=""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xmlns=""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dirty="0" smtClean="0"/>
              <a:t>Click icon to add picture</a:t>
            </a:r>
            <a:endParaRPr lang="en-US" dirty="0"/>
          </a:p>
        </p:txBody>
      </p:sp>
      <p:sp>
        <p:nvSpPr>
          <p:cNvPr id="52" name="Text Placeholder 28">
            <a:extLst>
              <a:ext uri="{FF2B5EF4-FFF2-40B4-BE49-F238E27FC236}">
                <a16:creationId xmlns:a16="http://schemas.microsoft.com/office/drawing/2014/main" xmlns=""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xmlns=""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xmlns=""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9/16/2022</a:t>
            </a:fld>
            <a:endParaRPr lang="en-US" dirty="0"/>
          </a:p>
        </p:txBody>
      </p:sp>
      <p:sp>
        <p:nvSpPr>
          <p:cNvPr id="22" name="Footer Placeholder 21">
            <a:extLst>
              <a:ext uri="{FF2B5EF4-FFF2-40B4-BE49-F238E27FC236}">
                <a16:creationId xmlns:a16="http://schemas.microsoft.com/office/drawing/2014/main" xmlns=""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xmlns=""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9/16/2022</a:t>
            </a:fld>
            <a:endParaRPr lang="en-US" dirty="0"/>
          </a:p>
        </p:txBody>
      </p:sp>
      <p:sp>
        <p:nvSpPr>
          <p:cNvPr id="5" name="Footer Placeholder 4">
            <a:extLst>
              <a:ext uri="{FF2B5EF4-FFF2-40B4-BE49-F238E27FC236}">
                <a16:creationId xmlns:a16="http://schemas.microsoft.com/office/drawing/2014/main" xmlns=""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xmlns=""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DF3D98-3C30-4CFC-8643-C81E829C8C25}"/>
              </a:ext>
            </a:extLst>
          </p:cNvPr>
          <p:cNvSpPr>
            <a:spLocks noGrp="1"/>
          </p:cNvSpPr>
          <p:nvPr>
            <p:ph type="ctrTitle"/>
          </p:nvPr>
        </p:nvSpPr>
        <p:spPr>
          <a:xfrm>
            <a:off x="1996226" y="2042890"/>
            <a:ext cx="8251115" cy="1704299"/>
          </a:xfrm>
          <a:noFill/>
          <a:ln>
            <a:noFill/>
          </a:ln>
          <a:effectLst>
            <a:outerShdw blurRad="50800" dist="38100" dir="2700000" algn="tl" rotWithShape="0">
              <a:prstClr val="black">
                <a:alpha val="40000"/>
              </a:prstClr>
            </a:outerShdw>
          </a:effectLst>
        </p:spPr>
        <p:txBody>
          <a:bodyPr/>
          <a:lstStyle/>
          <a:p>
            <a:pPr algn="ctr"/>
            <a:r>
              <a:rPr lang="en-US" sz="4000" dirty="0">
                <a:effectLst>
                  <a:outerShdw blurRad="50800" dist="38100" dir="5400000" algn="t" rotWithShape="0">
                    <a:prstClr val="black">
                      <a:alpha val="40000"/>
                    </a:prstClr>
                  </a:outerShdw>
                </a:effectLst>
                <a:latin typeface="Century" panose="02040604050505020304" pitchFamily="18" charset="0"/>
              </a:rPr>
              <a:t>Project </a:t>
            </a:r>
            <a:r>
              <a:rPr lang="en-US" sz="4000" dirty="0" smtClean="0">
                <a:effectLst>
                  <a:outerShdw blurRad="50800" dist="38100" dir="5400000" algn="t" rotWithShape="0">
                    <a:prstClr val="black">
                      <a:alpha val="40000"/>
                    </a:prstClr>
                  </a:outerShdw>
                </a:effectLst>
                <a:latin typeface="Century" panose="02040604050505020304" pitchFamily="18" charset="0"/>
              </a:rPr>
              <a:t>145</a:t>
            </a:r>
            <a:r>
              <a:rPr lang="en-US" dirty="0">
                <a:effectLst>
                  <a:outerShdw blurRad="50800" dist="38100" dir="5400000" algn="t" rotWithShape="0">
                    <a:prstClr val="black">
                      <a:alpha val="40000"/>
                    </a:prstClr>
                  </a:outerShdw>
                </a:effectLst>
                <a:latin typeface="Century" panose="02040604050505020304" pitchFamily="18" charset="0"/>
              </a:rPr>
              <a:t/>
            </a:r>
            <a:br>
              <a:rPr lang="en-US" dirty="0">
                <a:effectLst>
                  <a:outerShdw blurRad="50800" dist="38100" dir="5400000" algn="t" rotWithShape="0">
                    <a:prstClr val="black">
                      <a:alpha val="40000"/>
                    </a:prstClr>
                  </a:outerShdw>
                </a:effectLst>
                <a:latin typeface="Century" panose="02040604050505020304" pitchFamily="18" charset="0"/>
              </a:rPr>
            </a:br>
            <a:r>
              <a:rPr lang="en-US" dirty="0" smtClean="0">
                <a:effectLst>
                  <a:outerShdw blurRad="50800" dist="38100" dir="5400000" algn="t" rotWithShape="0">
                    <a:prstClr val="black">
                      <a:alpha val="40000"/>
                    </a:prstClr>
                  </a:outerShdw>
                </a:effectLst>
                <a:latin typeface="Century" panose="02040604050505020304" pitchFamily="18" charset="0"/>
              </a:rPr>
              <a:t>Resume Classification.</a:t>
            </a:r>
            <a:endParaRPr lang="en-US" dirty="0">
              <a:effectLst>
                <a:outerShdw blurRad="50800" dist="38100" dir="5400000" algn="t" rotWithShape="0">
                  <a:prstClr val="black">
                    <a:alpha val="40000"/>
                  </a:prstClr>
                </a:outerShdw>
              </a:effectLst>
              <a:latin typeface="Century" panose="02040604050505020304" pitchFamily="18" charset="0"/>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86061" y="86061"/>
            <a:ext cx="2302136" cy="640413"/>
          </a:xfrm>
          <a:prstGeom prst="rect">
            <a:avLst/>
          </a:prstGeom>
          <a:effectLst>
            <a:outerShdw blurRad="50800" dist="38100" dir="8100000" algn="tr" rotWithShape="0">
              <a:prstClr val="black">
                <a:alpha val="40000"/>
              </a:prstClr>
            </a:outerShdw>
          </a:effectLst>
        </p:spPr>
      </p:pic>
      <p:sp>
        <p:nvSpPr>
          <p:cNvPr id="7" name="TextBox 6">
            <a:extLst>
              <a:ext uri="{FF2B5EF4-FFF2-40B4-BE49-F238E27FC236}">
                <a16:creationId xmlns:a16="http://schemas.microsoft.com/office/drawing/2014/main" xmlns="" id="{D666137D-715A-758C-6EC0-0DD6ACA1EDA7}"/>
              </a:ext>
            </a:extLst>
          </p:cNvPr>
          <p:cNvSpPr txBox="1"/>
          <p:nvPr/>
        </p:nvSpPr>
        <p:spPr>
          <a:xfrm>
            <a:off x="3830999" y="3995678"/>
            <a:ext cx="4581567" cy="2585323"/>
          </a:xfrm>
          <a:prstGeom prst="rect">
            <a:avLst/>
          </a:prstGeom>
          <a:noFill/>
          <a:ln w="19050">
            <a:noFill/>
          </a:ln>
        </p:spPr>
        <p:txBody>
          <a:bodyPr wrap="square" rtlCol="0">
            <a:spAutoFit/>
          </a:bodyPr>
          <a:lstStyle/>
          <a:p>
            <a:pPr marL="285750" indent="-285750">
              <a:buFont typeface="Wingdings" panose="05000000000000000000" pitchFamily="2" charset="2"/>
              <a:buChar char="Ø"/>
            </a:pPr>
            <a:r>
              <a:rPr lang="en-IN" b="1" u="sng" kern="0" dirty="0" smtClean="0">
                <a:latin typeface="Century" panose="02040604050505020304" pitchFamily="18" charset="0"/>
                <a:cs typeface="Arial" panose="020B0604020202020204" pitchFamily="34" charset="0"/>
              </a:rPr>
              <a:t>Project Guide :- </a:t>
            </a:r>
            <a:r>
              <a:rPr lang="en-IN" b="1" u="sng" kern="0" dirty="0">
                <a:latin typeface="Century" panose="02040604050505020304" pitchFamily="18" charset="0"/>
                <a:cs typeface="Arial" panose="020B0604020202020204" pitchFamily="34" charset="0"/>
              </a:rPr>
              <a:t>Mr. Advaith </a:t>
            </a:r>
            <a:r>
              <a:rPr lang="en-IN" b="1" u="sng" kern="0" dirty="0" smtClean="0">
                <a:latin typeface="Century" panose="02040604050505020304" pitchFamily="18" charset="0"/>
                <a:cs typeface="Arial" panose="020B0604020202020204" pitchFamily="34" charset="0"/>
              </a:rPr>
              <a:t>Reddy.</a:t>
            </a:r>
          </a:p>
          <a:p>
            <a:endParaRPr kumimoji="0" lang="en-IN" sz="1800" b="0" i="0" u="none" strike="noStrike" kern="0" cap="none" spc="0" normalizeH="0" baseline="0" noProof="0" dirty="0" smtClean="0">
              <a:ln>
                <a:noFill/>
              </a:ln>
              <a:effectLst/>
              <a:uLnTx/>
              <a:uFillTx/>
              <a:latin typeface="Century" panose="02040604050505020304" pitchFamily="18" charset="0"/>
            </a:endParaRPr>
          </a:p>
          <a:p>
            <a:pPr marL="342900" indent="-342900">
              <a:buFont typeface="Arial" panose="020B0604020202020204" pitchFamily="34" charset="0"/>
              <a:buChar char="•"/>
              <a:defRPr/>
            </a:pPr>
            <a:r>
              <a:rPr lang="en-IN" kern="0" dirty="0" smtClean="0">
                <a:latin typeface="Century" panose="02040604050505020304" pitchFamily="18" charset="0"/>
              </a:rPr>
              <a:t>Mrs</a:t>
            </a:r>
            <a:r>
              <a:rPr lang="en-IN" kern="0" dirty="0">
                <a:latin typeface="Century" panose="02040604050505020304" pitchFamily="18" charset="0"/>
              </a:rPr>
              <a:t>. Roshani Yuvraj Katkar</a:t>
            </a:r>
            <a:r>
              <a:rPr lang="en-IN" kern="0" dirty="0" smtClean="0">
                <a:latin typeface="Century" panose="02040604050505020304" pitchFamily="18" charset="0"/>
              </a:rPr>
              <a:t>.</a:t>
            </a:r>
          </a:p>
          <a:p>
            <a:pPr marL="342900" indent="-342900">
              <a:buFont typeface="Arial" panose="020B0604020202020204" pitchFamily="34" charset="0"/>
              <a:buChar char="•"/>
              <a:defRPr/>
            </a:pPr>
            <a:r>
              <a:rPr lang="en-IN" kern="0" dirty="0">
                <a:latin typeface="Century" panose="02040604050505020304" pitchFamily="18" charset="0"/>
              </a:rPr>
              <a:t>Mr. Shaik Irfan (R).</a:t>
            </a:r>
          </a:p>
          <a:p>
            <a:pPr marL="342900" indent="-342900">
              <a:buFont typeface="Arial" panose="020B0604020202020204" pitchFamily="34" charset="0"/>
              <a:buChar char="•"/>
              <a:defRPr/>
            </a:pPr>
            <a:r>
              <a:rPr lang="en-IN" kern="0" dirty="0" smtClean="0">
                <a:latin typeface="Century" panose="02040604050505020304" pitchFamily="18" charset="0"/>
              </a:rPr>
              <a:t>Miss </a:t>
            </a:r>
            <a:r>
              <a:rPr lang="en-IN" kern="0" dirty="0">
                <a:latin typeface="Century" panose="02040604050505020304" pitchFamily="18" charset="0"/>
              </a:rPr>
              <a:t>Bindiya Anil </a:t>
            </a:r>
            <a:r>
              <a:rPr lang="en-IN" kern="0" dirty="0" smtClean="0">
                <a:latin typeface="Century" panose="02040604050505020304" pitchFamily="18" charset="0"/>
              </a:rPr>
              <a:t>Chavan.</a:t>
            </a:r>
          </a:p>
          <a:p>
            <a:pPr marL="342900" indent="-342900">
              <a:buFont typeface="Arial" panose="020B0604020202020204" pitchFamily="34" charset="0"/>
              <a:buChar char="•"/>
              <a:defRPr/>
            </a:pPr>
            <a:r>
              <a:rPr kumimoji="0" lang="en-IN" sz="1800" b="0" i="0" u="none" strike="noStrike" kern="0" cap="none" spc="0" normalizeH="0" baseline="0" noProof="0" dirty="0" smtClean="0">
                <a:ln>
                  <a:noFill/>
                </a:ln>
                <a:effectLst/>
                <a:uLnTx/>
                <a:uFillTx/>
                <a:latin typeface="Century" panose="02040604050505020304" pitchFamily="18" charset="0"/>
              </a:rPr>
              <a:t>Mr. Aniket Manohar More.</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0" cap="none" spc="0" normalizeH="0" baseline="0" noProof="0" dirty="0" smtClean="0">
                <a:ln>
                  <a:noFill/>
                </a:ln>
                <a:effectLst/>
                <a:uLnTx/>
                <a:uFillTx/>
                <a:latin typeface="Century" panose="02040604050505020304" pitchFamily="18" charset="0"/>
              </a:rPr>
              <a:t>Mr.Gaurav Gupta.</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0" cap="none" spc="0" normalizeH="0" baseline="0" noProof="0" dirty="0" smtClean="0">
                <a:ln>
                  <a:noFill/>
                </a:ln>
                <a:effectLst/>
                <a:uLnTx/>
                <a:uFillTx/>
                <a:latin typeface="Century" panose="02040604050505020304" pitchFamily="18" charset="0"/>
              </a:rPr>
              <a:t>Mr. Deepak Anil Shimpi.</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0" cap="none" spc="0" normalizeH="0" baseline="0" noProof="0" dirty="0" smtClean="0">
                <a:ln>
                  <a:noFill/>
                </a:ln>
                <a:effectLst/>
                <a:uLnTx/>
                <a:uFillTx/>
                <a:latin typeface="Century" panose="02040604050505020304" pitchFamily="18" charset="0"/>
              </a:rPr>
              <a:t>Mr. G. Naveen Kumar.</a:t>
            </a:r>
          </a:p>
        </p:txBody>
      </p:sp>
    </p:spTree>
    <p:extLst>
      <p:ext uri="{BB962C8B-B14F-4D97-AF65-F5344CB8AC3E}">
        <p14:creationId xmlns:p14="http://schemas.microsoft.com/office/powerpoint/2010/main" val="2259308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xmlns="" id="{F96F75DE-8A44-4EC5-83C6-95BDDF10DFD9}"/>
              </a:ext>
            </a:extLst>
          </p:cNvPr>
          <p:cNvSpPr>
            <a:spLocks noGrp="1"/>
          </p:cNvSpPr>
          <p:nvPr>
            <p:ph type="title"/>
          </p:nvPr>
        </p:nvSpPr>
        <p:spPr>
          <a:xfrm>
            <a:off x="837732" y="373487"/>
            <a:ext cx="9779183" cy="707264"/>
          </a:xfrm>
        </p:spPr>
        <p:txBody>
          <a:bodyPr/>
          <a:lstStyle/>
          <a:p>
            <a:pPr marL="685800" indent="-685800">
              <a:buFont typeface="Arial" panose="020B0604020202020204" pitchFamily="34" charset="0"/>
              <a:buChar char="•"/>
            </a:pPr>
            <a:r>
              <a:rPr lang="en-US" sz="3200" dirty="0" smtClean="0">
                <a:latin typeface="Century" panose="02040604050505020304" pitchFamily="18" charset="0"/>
              </a:rPr>
              <a:t>Categories</a:t>
            </a:r>
            <a:endParaRPr lang="en-US" sz="3200" dirty="0">
              <a:latin typeface="Century" panose="020406040505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6314" y="565387"/>
            <a:ext cx="6277732" cy="5973525"/>
          </a:xfrm>
          <a:prstGeom prst="rect">
            <a:avLst/>
          </a:prstGeom>
        </p:spPr>
      </p:pic>
    </p:spTree>
    <p:extLst>
      <p:ext uri="{BB962C8B-B14F-4D97-AF65-F5344CB8AC3E}">
        <p14:creationId xmlns:p14="http://schemas.microsoft.com/office/powerpoint/2010/main" val="25631196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063" y="1263404"/>
            <a:ext cx="9726790" cy="4107890"/>
          </a:xfrm>
          <a:prstGeom prst="rect">
            <a:avLst/>
          </a:prstGeom>
        </p:spPr>
      </p:pic>
      <p:sp>
        <p:nvSpPr>
          <p:cNvPr id="15" name="Title 1">
            <a:extLst>
              <a:ext uri="{FF2B5EF4-FFF2-40B4-BE49-F238E27FC236}">
                <a16:creationId xmlns:a16="http://schemas.microsoft.com/office/drawing/2014/main" xmlns="" id="{F96F75DE-8A44-4EC5-83C6-95BDDF10DFD9}"/>
              </a:ext>
            </a:extLst>
          </p:cNvPr>
          <p:cNvSpPr>
            <a:spLocks noGrp="1"/>
          </p:cNvSpPr>
          <p:nvPr>
            <p:ph type="title"/>
          </p:nvPr>
        </p:nvSpPr>
        <p:spPr>
          <a:xfrm>
            <a:off x="454560" y="182881"/>
            <a:ext cx="7859446" cy="715462"/>
          </a:xfrm>
        </p:spPr>
        <p:txBody>
          <a:bodyPr/>
          <a:lstStyle/>
          <a:p>
            <a:pPr marL="685800" indent="-685800">
              <a:buFont typeface="Arial" panose="020B0604020202020204" pitchFamily="34" charset="0"/>
              <a:buChar char="•"/>
            </a:pPr>
            <a:r>
              <a:rPr lang="en-US" sz="4000" dirty="0" smtClean="0">
                <a:latin typeface="Century" panose="02040604050505020304" pitchFamily="18" charset="0"/>
              </a:rPr>
              <a:t>Most Frequent Words.</a:t>
            </a:r>
            <a:endParaRPr lang="en-US" sz="4000" dirty="0">
              <a:latin typeface="Century" panose="02040604050505020304" pitchFamily="18" charset="0"/>
            </a:endParaRPr>
          </a:p>
        </p:txBody>
      </p:sp>
    </p:spTree>
    <p:extLst>
      <p:ext uri="{BB962C8B-B14F-4D97-AF65-F5344CB8AC3E}">
        <p14:creationId xmlns:p14="http://schemas.microsoft.com/office/powerpoint/2010/main" val="1683983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952" y="1467038"/>
            <a:ext cx="10724637" cy="4410130"/>
          </a:xfrm>
          <a:prstGeom prst="rect">
            <a:avLst/>
          </a:prstGeom>
        </p:spPr>
      </p:pic>
      <p:sp>
        <p:nvSpPr>
          <p:cNvPr id="15" name="Title 1">
            <a:extLst>
              <a:ext uri="{FF2B5EF4-FFF2-40B4-BE49-F238E27FC236}">
                <a16:creationId xmlns:a16="http://schemas.microsoft.com/office/drawing/2014/main" xmlns="" id="{F96F75DE-8A44-4EC5-83C6-95BDDF10DFD9}"/>
              </a:ext>
            </a:extLst>
          </p:cNvPr>
          <p:cNvSpPr>
            <a:spLocks noGrp="1"/>
          </p:cNvSpPr>
          <p:nvPr>
            <p:ph type="title"/>
          </p:nvPr>
        </p:nvSpPr>
        <p:spPr>
          <a:xfrm>
            <a:off x="327952" y="267286"/>
            <a:ext cx="7085722" cy="677816"/>
          </a:xfrm>
        </p:spPr>
        <p:txBody>
          <a:bodyPr/>
          <a:lstStyle/>
          <a:p>
            <a:pPr marL="685800" indent="-685800">
              <a:buFont typeface="Arial" panose="020B0604020202020204" pitchFamily="34" charset="0"/>
              <a:buChar char="•"/>
            </a:pPr>
            <a:r>
              <a:rPr lang="en-US" sz="4000" dirty="0" smtClean="0">
                <a:latin typeface="Century" panose="02040604050505020304" pitchFamily="18" charset="0"/>
              </a:rPr>
              <a:t>Most Frequent Words.</a:t>
            </a:r>
            <a:endParaRPr lang="en-US" sz="4000" dirty="0">
              <a:latin typeface="Century" panose="02040604050505020304" pitchFamily="18" charset="0"/>
            </a:endParaRPr>
          </a:p>
        </p:txBody>
      </p:sp>
    </p:spTree>
    <p:extLst>
      <p:ext uri="{BB962C8B-B14F-4D97-AF65-F5344CB8AC3E}">
        <p14:creationId xmlns:p14="http://schemas.microsoft.com/office/powerpoint/2010/main" val="30898908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064" y="1763331"/>
            <a:ext cx="8634323" cy="4422827"/>
          </a:xfrm>
          <a:prstGeom prst="rect">
            <a:avLst/>
          </a:prstGeom>
        </p:spPr>
      </p:pic>
      <p:sp>
        <p:nvSpPr>
          <p:cNvPr id="32" name="Title 1">
            <a:extLst>
              <a:ext uri="{FF2B5EF4-FFF2-40B4-BE49-F238E27FC236}">
                <a16:creationId xmlns:a16="http://schemas.microsoft.com/office/drawing/2014/main" xmlns="" id="{F96F75DE-8A44-4EC5-83C6-95BDDF10DFD9}"/>
              </a:ext>
            </a:extLst>
          </p:cNvPr>
          <p:cNvSpPr>
            <a:spLocks noGrp="1"/>
          </p:cNvSpPr>
          <p:nvPr>
            <p:ph type="title"/>
          </p:nvPr>
        </p:nvSpPr>
        <p:spPr>
          <a:xfrm>
            <a:off x="374093" y="-334964"/>
            <a:ext cx="9779183" cy="1325563"/>
          </a:xfrm>
        </p:spPr>
        <p:txBody>
          <a:bodyPr/>
          <a:lstStyle/>
          <a:p>
            <a:pPr marL="685800" indent="-685800">
              <a:buFont typeface="Arial" panose="020B0604020202020204" pitchFamily="34" charset="0"/>
              <a:buChar char="•"/>
            </a:pPr>
            <a:r>
              <a:rPr lang="en-US" dirty="0" smtClean="0">
                <a:latin typeface="Century" panose="02040604050505020304" pitchFamily="18" charset="0"/>
              </a:rPr>
              <a:t>Wordcloud.</a:t>
            </a:r>
            <a:endParaRPr lang="en-US" dirty="0">
              <a:latin typeface="Century" panose="02040604050505020304" pitchFamily="18" charset="0"/>
            </a:endParaRPr>
          </a:p>
        </p:txBody>
      </p:sp>
    </p:spTree>
    <p:extLst>
      <p:ext uri="{BB962C8B-B14F-4D97-AF65-F5344CB8AC3E}">
        <p14:creationId xmlns:p14="http://schemas.microsoft.com/office/powerpoint/2010/main" val="33356902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xmlns="" id="{F96F75DE-8A44-4EC5-83C6-95BDDF10DFD9}"/>
              </a:ext>
            </a:extLst>
          </p:cNvPr>
          <p:cNvSpPr>
            <a:spLocks noGrp="1"/>
          </p:cNvSpPr>
          <p:nvPr>
            <p:ph type="title"/>
          </p:nvPr>
        </p:nvSpPr>
        <p:spPr>
          <a:xfrm>
            <a:off x="374093" y="206062"/>
            <a:ext cx="9779183" cy="591354"/>
          </a:xfrm>
        </p:spPr>
        <p:txBody>
          <a:bodyPr/>
          <a:lstStyle/>
          <a:p>
            <a:pPr marL="685800" indent="-685800">
              <a:buFont typeface="Arial" panose="020B0604020202020204" pitchFamily="34" charset="0"/>
              <a:buChar char="•"/>
            </a:pPr>
            <a:r>
              <a:rPr lang="en-US" sz="3200" dirty="0" smtClean="0">
                <a:latin typeface="Century" panose="02040604050505020304" pitchFamily="18" charset="0"/>
              </a:rPr>
              <a:t>SVM Classifier results.</a:t>
            </a:r>
            <a:endParaRPr lang="en-US" sz="3200" dirty="0">
              <a:latin typeface="Century" panose="02040604050505020304" pitchFamily="18" charset="0"/>
            </a:endParaRPr>
          </a:p>
        </p:txBody>
      </p:sp>
      <p:pic>
        <p:nvPicPr>
          <p:cNvPr id="7" name="Picture 6"/>
          <p:cNvPicPr>
            <a:picLocks noChangeAspect="1"/>
          </p:cNvPicPr>
          <p:nvPr/>
        </p:nvPicPr>
        <p:blipFill>
          <a:blip r:embed="rId2"/>
          <a:stretch>
            <a:fillRect/>
          </a:stretch>
        </p:blipFill>
        <p:spPr>
          <a:xfrm>
            <a:off x="1118717" y="1148818"/>
            <a:ext cx="7895553" cy="3229999"/>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4777" y="3634624"/>
            <a:ext cx="6435481" cy="3223376"/>
          </a:xfrm>
          <a:prstGeom prst="rect">
            <a:avLst/>
          </a:prstGeom>
        </p:spPr>
      </p:pic>
    </p:spTree>
    <p:extLst>
      <p:ext uri="{BB962C8B-B14F-4D97-AF65-F5344CB8AC3E}">
        <p14:creationId xmlns:p14="http://schemas.microsoft.com/office/powerpoint/2010/main" val="27215085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xmlns="" id="{F96F75DE-8A44-4EC5-83C6-95BDDF10DFD9}"/>
              </a:ext>
            </a:extLst>
          </p:cNvPr>
          <p:cNvSpPr>
            <a:spLocks noGrp="1"/>
          </p:cNvSpPr>
          <p:nvPr>
            <p:ph type="title"/>
          </p:nvPr>
        </p:nvSpPr>
        <p:spPr>
          <a:xfrm>
            <a:off x="374093" y="-334964"/>
            <a:ext cx="9779183" cy="1325563"/>
          </a:xfrm>
        </p:spPr>
        <p:txBody>
          <a:bodyPr/>
          <a:lstStyle/>
          <a:p>
            <a:pPr marL="685800" indent="-685800">
              <a:buFont typeface="Arial" panose="020B0604020202020204" pitchFamily="34" charset="0"/>
              <a:buChar char="•"/>
            </a:pPr>
            <a:r>
              <a:rPr lang="en-US" sz="3200" dirty="0" smtClean="0">
                <a:latin typeface="Century" panose="02040604050505020304" pitchFamily="18" charset="0"/>
              </a:rPr>
              <a:t>Random Forest Classifier results.</a:t>
            </a:r>
            <a:endParaRPr lang="en-US" sz="3200" dirty="0">
              <a:latin typeface="Century" panose="02040604050505020304" pitchFamily="18" charset="0"/>
            </a:endParaRPr>
          </a:p>
        </p:txBody>
      </p:sp>
      <p:pic>
        <p:nvPicPr>
          <p:cNvPr id="2" name="Picture 1"/>
          <p:cNvPicPr>
            <a:picLocks noChangeAspect="1"/>
          </p:cNvPicPr>
          <p:nvPr/>
        </p:nvPicPr>
        <p:blipFill rotWithShape="1">
          <a:blip r:embed="rId2"/>
          <a:srcRect b="61234"/>
          <a:stretch/>
        </p:blipFill>
        <p:spPr>
          <a:xfrm>
            <a:off x="1102216" y="990599"/>
            <a:ext cx="9303913" cy="184275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1721" y="3535484"/>
            <a:ext cx="6633414" cy="3322516"/>
          </a:xfrm>
          <a:prstGeom prst="rect">
            <a:avLst/>
          </a:prstGeom>
        </p:spPr>
      </p:pic>
    </p:spTree>
    <p:extLst>
      <p:ext uri="{BB962C8B-B14F-4D97-AF65-F5344CB8AC3E}">
        <p14:creationId xmlns:p14="http://schemas.microsoft.com/office/powerpoint/2010/main" val="4122245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4286" y="3618963"/>
            <a:ext cx="6466748" cy="3239037"/>
          </a:xfrm>
          <a:prstGeom prst="rect">
            <a:avLst/>
          </a:prstGeom>
        </p:spPr>
      </p:pic>
      <p:sp>
        <p:nvSpPr>
          <p:cNvPr id="13" name="Title 1">
            <a:extLst>
              <a:ext uri="{FF2B5EF4-FFF2-40B4-BE49-F238E27FC236}">
                <a16:creationId xmlns:a16="http://schemas.microsoft.com/office/drawing/2014/main" xmlns="" id="{F96F75DE-8A44-4EC5-83C6-95BDDF10DFD9}"/>
              </a:ext>
            </a:extLst>
          </p:cNvPr>
          <p:cNvSpPr>
            <a:spLocks noGrp="1"/>
          </p:cNvSpPr>
          <p:nvPr>
            <p:ph type="title"/>
          </p:nvPr>
        </p:nvSpPr>
        <p:spPr>
          <a:xfrm>
            <a:off x="386972" y="393509"/>
            <a:ext cx="9779183" cy="514081"/>
          </a:xfrm>
        </p:spPr>
        <p:txBody>
          <a:bodyPr/>
          <a:lstStyle/>
          <a:p>
            <a:pPr marL="685800" indent="-685800">
              <a:buFont typeface="Arial" panose="020B0604020202020204" pitchFamily="34" charset="0"/>
              <a:buChar char="•"/>
            </a:pPr>
            <a:r>
              <a:rPr lang="en-US" sz="3200" dirty="0" smtClean="0">
                <a:latin typeface="Century" panose="02040604050505020304" pitchFamily="18" charset="0"/>
              </a:rPr>
              <a:t>Logistic Regression Classifier results.</a:t>
            </a:r>
            <a:endParaRPr lang="en-US" sz="3200" dirty="0">
              <a:latin typeface="Century" panose="02040604050505020304" pitchFamily="18" charset="0"/>
            </a:endParaRPr>
          </a:p>
        </p:txBody>
      </p:sp>
      <p:pic>
        <p:nvPicPr>
          <p:cNvPr id="14" name="Picture 13"/>
          <p:cNvPicPr>
            <a:picLocks noChangeAspect="1"/>
          </p:cNvPicPr>
          <p:nvPr/>
        </p:nvPicPr>
        <p:blipFill>
          <a:blip r:embed="rId3"/>
          <a:stretch>
            <a:fillRect/>
          </a:stretch>
        </p:blipFill>
        <p:spPr>
          <a:xfrm>
            <a:off x="1199478" y="990599"/>
            <a:ext cx="7397885" cy="2462346"/>
          </a:xfrm>
          <a:prstGeom prst="rect">
            <a:avLst/>
          </a:prstGeom>
        </p:spPr>
      </p:pic>
    </p:spTree>
    <p:extLst>
      <p:ext uri="{BB962C8B-B14F-4D97-AF65-F5344CB8AC3E}">
        <p14:creationId xmlns:p14="http://schemas.microsoft.com/office/powerpoint/2010/main" val="19516153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xmlns="" id="{F96F75DE-8A44-4EC5-83C6-95BDDF10DFD9}"/>
              </a:ext>
            </a:extLst>
          </p:cNvPr>
          <p:cNvSpPr>
            <a:spLocks noGrp="1"/>
          </p:cNvSpPr>
          <p:nvPr>
            <p:ph type="title"/>
          </p:nvPr>
        </p:nvSpPr>
        <p:spPr>
          <a:xfrm>
            <a:off x="374093" y="-334964"/>
            <a:ext cx="9779183" cy="1325563"/>
          </a:xfrm>
        </p:spPr>
        <p:txBody>
          <a:bodyPr/>
          <a:lstStyle/>
          <a:p>
            <a:pPr marL="685800" indent="-685800">
              <a:buFont typeface="Arial" panose="020B0604020202020204" pitchFamily="34" charset="0"/>
              <a:buChar char="•"/>
            </a:pPr>
            <a:r>
              <a:rPr lang="en-US" sz="3200" dirty="0" smtClean="0">
                <a:latin typeface="Century" panose="02040604050505020304" pitchFamily="18" charset="0"/>
              </a:rPr>
              <a:t>Decision Tree Classifier results.</a:t>
            </a:r>
            <a:endParaRPr lang="en-US" sz="3200" dirty="0">
              <a:latin typeface="Century" panose="020406040505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5755" y="3631842"/>
            <a:ext cx="6441036" cy="3226158"/>
          </a:xfrm>
          <a:prstGeom prst="rect">
            <a:avLst/>
          </a:prstGeom>
        </p:spPr>
      </p:pic>
      <p:pic>
        <p:nvPicPr>
          <p:cNvPr id="2" name="Picture 1"/>
          <p:cNvPicPr>
            <a:picLocks noChangeAspect="1"/>
          </p:cNvPicPr>
          <p:nvPr/>
        </p:nvPicPr>
        <p:blipFill>
          <a:blip r:embed="rId3"/>
          <a:stretch>
            <a:fillRect/>
          </a:stretch>
        </p:blipFill>
        <p:spPr>
          <a:xfrm>
            <a:off x="1335781" y="1068208"/>
            <a:ext cx="7562850" cy="2486025"/>
          </a:xfrm>
          <a:prstGeom prst="rect">
            <a:avLst/>
          </a:prstGeom>
        </p:spPr>
      </p:pic>
    </p:spTree>
    <p:extLst>
      <p:ext uri="{BB962C8B-B14F-4D97-AF65-F5344CB8AC3E}">
        <p14:creationId xmlns:p14="http://schemas.microsoft.com/office/powerpoint/2010/main" val="9108355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xmlns="" id="{F96F75DE-8A44-4EC5-83C6-95BDDF10DFD9}"/>
              </a:ext>
            </a:extLst>
          </p:cNvPr>
          <p:cNvSpPr>
            <a:spLocks noGrp="1"/>
          </p:cNvSpPr>
          <p:nvPr>
            <p:ph type="title"/>
          </p:nvPr>
        </p:nvSpPr>
        <p:spPr>
          <a:xfrm>
            <a:off x="374093" y="-334964"/>
            <a:ext cx="9779183" cy="1325563"/>
          </a:xfrm>
        </p:spPr>
        <p:txBody>
          <a:bodyPr/>
          <a:lstStyle/>
          <a:p>
            <a:pPr marL="685800" indent="-685800">
              <a:buFont typeface="Arial" panose="020B0604020202020204" pitchFamily="34" charset="0"/>
              <a:buChar char="•"/>
            </a:pPr>
            <a:r>
              <a:rPr lang="en-US" sz="3200" dirty="0" smtClean="0">
                <a:latin typeface="Century" panose="02040604050505020304" pitchFamily="18" charset="0"/>
              </a:rPr>
              <a:t>KNN Classifier results.</a:t>
            </a:r>
            <a:endParaRPr lang="en-US" sz="3200" dirty="0">
              <a:latin typeface="Century" panose="020406040505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3684" y="3692729"/>
            <a:ext cx="5969605" cy="2990030"/>
          </a:xfrm>
          <a:prstGeom prst="rect">
            <a:avLst/>
          </a:prstGeom>
        </p:spPr>
      </p:pic>
      <p:pic>
        <p:nvPicPr>
          <p:cNvPr id="3" name="Picture 2"/>
          <p:cNvPicPr>
            <a:picLocks noChangeAspect="1"/>
          </p:cNvPicPr>
          <p:nvPr/>
        </p:nvPicPr>
        <p:blipFill>
          <a:blip r:embed="rId3"/>
          <a:stretch>
            <a:fillRect/>
          </a:stretch>
        </p:blipFill>
        <p:spPr>
          <a:xfrm>
            <a:off x="1200553" y="1073354"/>
            <a:ext cx="6648450" cy="2619375"/>
          </a:xfrm>
          <a:prstGeom prst="rect">
            <a:avLst/>
          </a:prstGeom>
        </p:spPr>
      </p:pic>
    </p:spTree>
    <p:extLst>
      <p:ext uri="{BB962C8B-B14F-4D97-AF65-F5344CB8AC3E}">
        <p14:creationId xmlns:p14="http://schemas.microsoft.com/office/powerpoint/2010/main" val="17289239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xmlns="" id="{F96F75DE-8A44-4EC5-83C6-95BDDF10DFD9}"/>
              </a:ext>
            </a:extLst>
          </p:cNvPr>
          <p:cNvSpPr>
            <a:spLocks noGrp="1"/>
          </p:cNvSpPr>
          <p:nvPr>
            <p:ph type="title"/>
          </p:nvPr>
        </p:nvSpPr>
        <p:spPr>
          <a:xfrm>
            <a:off x="227614" y="128789"/>
            <a:ext cx="9779183" cy="487362"/>
          </a:xfrm>
        </p:spPr>
        <p:txBody>
          <a:bodyPr/>
          <a:lstStyle/>
          <a:p>
            <a:pPr marL="685800" indent="-685800">
              <a:buFont typeface="Arial" panose="020B0604020202020204" pitchFamily="34" charset="0"/>
              <a:buChar char="•"/>
            </a:pPr>
            <a:r>
              <a:rPr lang="en-US" sz="3200" dirty="0" smtClean="0">
                <a:latin typeface="Century" panose="02040604050505020304" pitchFamily="18" charset="0"/>
              </a:rPr>
              <a:t>XG Boost Classifier results.</a:t>
            </a:r>
            <a:endParaRPr lang="en-US" sz="3200" dirty="0">
              <a:latin typeface="Century" panose="02040604050505020304" pitchFamily="18" charset="0"/>
            </a:endParaRPr>
          </a:p>
        </p:txBody>
      </p:sp>
      <p:pic>
        <p:nvPicPr>
          <p:cNvPr id="3" name="Picture 2"/>
          <p:cNvPicPr>
            <a:picLocks noChangeAspect="1"/>
          </p:cNvPicPr>
          <p:nvPr/>
        </p:nvPicPr>
        <p:blipFill>
          <a:blip r:embed="rId2"/>
          <a:stretch>
            <a:fillRect/>
          </a:stretch>
        </p:blipFill>
        <p:spPr>
          <a:xfrm>
            <a:off x="479202" y="616151"/>
            <a:ext cx="7086600" cy="42481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7206" y="3788620"/>
            <a:ext cx="6128028" cy="3069380"/>
          </a:xfrm>
          <a:prstGeom prst="rect">
            <a:avLst/>
          </a:prstGeom>
        </p:spPr>
      </p:pic>
    </p:spTree>
    <p:extLst>
      <p:ext uri="{BB962C8B-B14F-4D97-AF65-F5344CB8AC3E}">
        <p14:creationId xmlns:p14="http://schemas.microsoft.com/office/powerpoint/2010/main" val="1480123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2788C46-D0BC-4307-AE55-7601A139E7CB}"/>
              </a:ext>
            </a:extLst>
          </p:cNvPr>
          <p:cNvSpPr>
            <a:spLocks noGrp="1"/>
          </p:cNvSpPr>
          <p:nvPr>
            <p:ph idx="1"/>
          </p:nvPr>
        </p:nvSpPr>
        <p:spPr>
          <a:xfrm>
            <a:off x="1202955" y="2861876"/>
            <a:ext cx="9780603" cy="2006338"/>
          </a:xfrm>
        </p:spPr>
        <p:txBody>
          <a:bodyPr vert="horz" lIns="91440" tIns="45720" rIns="91440" bIns="45720" rtlCol="0" anchor="t">
            <a:noAutofit/>
          </a:bodyPr>
          <a:lstStyle/>
          <a:p>
            <a:pPr algn="just"/>
            <a:r>
              <a:rPr lang="en-US" sz="2400" dirty="0">
                <a:latin typeface="Century" panose="02040604050505020304" pitchFamily="18" charset="0"/>
              </a:rPr>
              <a:t>The main objective of Natural Language Processing (NLP)-based Resume Parser in Python project is to extract the required information about candidates without having to go through each and every resume manually, which ultimately leads to a more time and energy-efficient process.</a:t>
            </a:r>
          </a:p>
        </p:txBody>
      </p:sp>
      <p:sp>
        <p:nvSpPr>
          <p:cNvPr id="7" name="Rectangle 6"/>
          <p:cNvSpPr/>
          <p:nvPr/>
        </p:nvSpPr>
        <p:spPr>
          <a:xfrm>
            <a:off x="1202955" y="1729664"/>
            <a:ext cx="2844048" cy="830997"/>
          </a:xfrm>
          <a:prstGeom prst="rect">
            <a:avLst/>
          </a:prstGeom>
        </p:spPr>
        <p:txBody>
          <a:bodyPr wrap="none">
            <a:spAutoFit/>
          </a:bodyPr>
          <a:lstStyle/>
          <a:p>
            <a:r>
              <a:rPr lang="en-IN" sz="4800" b="1" dirty="0">
                <a:latin typeface="Century" panose="02040604050505020304" pitchFamily="18" charset="0"/>
              </a:rPr>
              <a:t>Objective</a:t>
            </a:r>
          </a:p>
        </p:txBody>
      </p:sp>
    </p:spTree>
    <p:extLst>
      <p:ext uri="{BB962C8B-B14F-4D97-AF65-F5344CB8AC3E}">
        <p14:creationId xmlns:p14="http://schemas.microsoft.com/office/powerpoint/2010/main" val="13256085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xmlns="" id="{F96F75DE-8A44-4EC5-83C6-95BDDF10DFD9}"/>
              </a:ext>
            </a:extLst>
          </p:cNvPr>
          <p:cNvSpPr>
            <a:spLocks noGrp="1"/>
          </p:cNvSpPr>
          <p:nvPr>
            <p:ph type="title"/>
          </p:nvPr>
        </p:nvSpPr>
        <p:spPr>
          <a:xfrm>
            <a:off x="374093" y="-334964"/>
            <a:ext cx="9779183" cy="1325563"/>
          </a:xfrm>
        </p:spPr>
        <p:txBody>
          <a:bodyPr/>
          <a:lstStyle/>
          <a:p>
            <a:pPr marL="685800" indent="-685800">
              <a:buFont typeface="Arial" panose="020B0604020202020204" pitchFamily="34" charset="0"/>
              <a:buChar char="•"/>
            </a:pPr>
            <a:r>
              <a:rPr lang="en-US" sz="3200" dirty="0" smtClean="0">
                <a:latin typeface="Century" panose="02040604050505020304" pitchFamily="18" charset="0"/>
              </a:rPr>
              <a:t>Multinomial Classifier results.</a:t>
            </a:r>
            <a:endParaRPr lang="en-US" sz="3200" dirty="0">
              <a:latin typeface="Century" panose="020406040505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1833" y="3754135"/>
            <a:ext cx="6196877" cy="3103865"/>
          </a:xfrm>
          <a:prstGeom prst="rect">
            <a:avLst/>
          </a:prstGeom>
        </p:spPr>
      </p:pic>
      <p:pic>
        <p:nvPicPr>
          <p:cNvPr id="3" name="Picture 2"/>
          <p:cNvPicPr>
            <a:picLocks noChangeAspect="1"/>
          </p:cNvPicPr>
          <p:nvPr/>
        </p:nvPicPr>
        <p:blipFill>
          <a:blip r:embed="rId3"/>
          <a:stretch>
            <a:fillRect/>
          </a:stretch>
        </p:blipFill>
        <p:spPr>
          <a:xfrm>
            <a:off x="1143939" y="1116303"/>
            <a:ext cx="8667750" cy="2152650"/>
          </a:xfrm>
          <a:prstGeom prst="rect">
            <a:avLst/>
          </a:prstGeom>
        </p:spPr>
      </p:pic>
    </p:spTree>
    <p:extLst>
      <p:ext uri="{BB962C8B-B14F-4D97-AF65-F5344CB8AC3E}">
        <p14:creationId xmlns:p14="http://schemas.microsoft.com/office/powerpoint/2010/main" val="25126851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F96F75DE-8A44-4EC5-83C6-95BDDF10DFD9}"/>
              </a:ext>
            </a:extLst>
          </p:cNvPr>
          <p:cNvSpPr>
            <a:spLocks noGrp="1"/>
          </p:cNvSpPr>
          <p:nvPr>
            <p:ph type="title"/>
          </p:nvPr>
        </p:nvSpPr>
        <p:spPr>
          <a:xfrm>
            <a:off x="374093" y="-334964"/>
            <a:ext cx="9779183" cy="1325563"/>
          </a:xfrm>
        </p:spPr>
        <p:txBody>
          <a:bodyPr/>
          <a:lstStyle/>
          <a:p>
            <a:pPr marL="685800" indent="-685800">
              <a:buFont typeface="Arial" panose="020B0604020202020204" pitchFamily="34" charset="0"/>
              <a:buChar char="•"/>
            </a:pPr>
            <a:r>
              <a:rPr lang="en-US" sz="3200" dirty="0" smtClean="0">
                <a:latin typeface="Century" panose="02040604050505020304" pitchFamily="18" charset="0"/>
              </a:rPr>
              <a:t>Accuracy score of all Classifier models.</a:t>
            </a:r>
            <a:endParaRPr lang="en-US" sz="3200" dirty="0">
              <a:latin typeface="Century" panose="02040604050505020304" pitchFamily="18" charset="0"/>
            </a:endParaRPr>
          </a:p>
        </p:txBody>
      </p:sp>
      <p:graphicFrame>
        <p:nvGraphicFramePr>
          <p:cNvPr id="10" name="Chart 9"/>
          <p:cNvGraphicFramePr/>
          <p:nvPr>
            <p:extLst>
              <p:ext uri="{D42A27DB-BD31-4B8C-83A1-F6EECF244321}">
                <p14:modId xmlns:p14="http://schemas.microsoft.com/office/powerpoint/2010/main" val="3209094206"/>
              </p:ext>
            </p:extLst>
          </p:nvPr>
        </p:nvGraphicFramePr>
        <p:xfrm>
          <a:off x="2032000" y="1151068"/>
          <a:ext cx="7800489" cy="49872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135853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F96F75DE-8A44-4EC5-83C6-95BDDF10DFD9}"/>
              </a:ext>
            </a:extLst>
          </p:cNvPr>
          <p:cNvSpPr>
            <a:spLocks noGrp="1"/>
          </p:cNvSpPr>
          <p:nvPr>
            <p:ph type="title"/>
          </p:nvPr>
        </p:nvSpPr>
        <p:spPr>
          <a:xfrm>
            <a:off x="374093" y="-334964"/>
            <a:ext cx="9779183" cy="1325563"/>
          </a:xfrm>
        </p:spPr>
        <p:txBody>
          <a:bodyPr/>
          <a:lstStyle/>
          <a:p>
            <a:pPr marL="685800" indent="-685800">
              <a:buFont typeface="Arial" panose="020B0604020202020204" pitchFamily="34" charset="0"/>
              <a:buChar char="•"/>
            </a:pPr>
            <a:r>
              <a:rPr lang="en-US" sz="3200" dirty="0" smtClean="0">
                <a:latin typeface="Century" panose="02040604050505020304" pitchFamily="18" charset="0"/>
              </a:rPr>
              <a:t>Accuracy score of all Classifier models.</a:t>
            </a:r>
            <a:endParaRPr lang="en-US" sz="3200" dirty="0">
              <a:latin typeface="Century" panose="020406040505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3550" y="1146133"/>
            <a:ext cx="8549098" cy="5453587"/>
          </a:xfrm>
          <a:prstGeom prst="rect">
            <a:avLst/>
          </a:prstGeom>
        </p:spPr>
      </p:pic>
    </p:spTree>
    <p:extLst>
      <p:ext uri="{BB962C8B-B14F-4D97-AF65-F5344CB8AC3E}">
        <p14:creationId xmlns:p14="http://schemas.microsoft.com/office/powerpoint/2010/main" val="20836744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1431" y="-147034"/>
            <a:ext cx="3664358" cy="1325563"/>
          </a:xfrm>
        </p:spPr>
        <p:txBody>
          <a:bodyPr/>
          <a:lstStyle/>
          <a:p>
            <a:r>
              <a:rPr lang="en-US" dirty="0" smtClean="0">
                <a:latin typeface="Century" panose="02040604050505020304" pitchFamily="18" charset="0"/>
              </a:rPr>
              <a:t>Deployment</a:t>
            </a:r>
            <a:endParaRPr lang="en-US" dirty="0">
              <a:latin typeface="Century" panose="02040604050505020304" pitchFamily="18"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9449" r="27529" b="5518"/>
          <a:stretch/>
        </p:blipFill>
        <p:spPr>
          <a:xfrm>
            <a:off x="4919729" y="515747"/>
            <a:ext cx="5009882" cy="6185864"/>
          </a:xfrm>
          <a:prstGeom prst="rect">
            <a:avLst/>
          </a:prstGeom>
        </p:spPr>
      </p:pic>
      <p:sp>
        <p:nvSpPr>
          <p:cNvPr id="4" name="TextBox 3"/>
          <p:cNvSpPr txBox="1"/>
          <p:nvPr/>
        </p:nvSpPr>
        <p:spPr>
          <a:xfrm>
            <a:off x="156887" y="2560320"/>
            <a:ext cx="4673297" cy="3416320"/>
          </a:xfrm>
          <a:prstGeom prst="rect">
            <a:avLst/>
          </a:prstGeom>
          <a:noFill/>
        </p:spPr>
        <p:txBody>
          <a:bodyPr wrap="square" rtlCol="0">
            <a:spAutoFit/>
          </a:bodyPr>
          <a:lstStyle/>
          <a:p>
            <a:pPr marL="342900" indent="-342900">
              <a:buFont typeface="Arial" panose="020B0604020202020204" pitchFamily="34" charset="0"/>
              <a:buChar char="•"/>
            </a:pPr>
            <a:r>
              <a:rPr lang="en-US" dirty="0" smtClean="0">
                <a:latin typeface="Century" panose="02040604050505020304" pitchFamily="18" charset="0"/>
              </a:rPr>
              <a:t>Deployment has performed using Streamlit.</a:t>
            </a:r>
          </a:p>
          <a:p>
            <a:pPr marL="342900" indent="-342900">
              <a:buFont typeface="Arial" panose="020B0604020202020204" pitchFamily="34" charset="0"/>
              <a:buChar char="•"/>
            </a:pPr>
            <a:r>
              <a:rPr lang="en-US" dirty="0" smtClean="0">
                <a:latin typeface="Century" panose="02040604050505020304" pitchFamily="18" charset="0"/>
              </a:rPr>
              <a:t>When resume is added to model, it will extract the data from resume.</a:t>
            </a:r>
          </a:p>
          <a:p>
            <a:pPr marL="342900" indent="-342900">
              <a:buFont typeface="Arial" panose="020B0604020202020204" pitchFamily="34" charset="0"/>
              <a:buChar char="•"/>
            </a:pPr>
            <a:r>
              <a:rPr lang="en-US" dirty="0" smtClean="0">
                <a:latin typeface="Century" panose="02040604050505020304" pitchFamily="18" charset="0"/>
              </a:rPr>
              <a:t>Algorithm will process the extracted data, which is further fitted to the model.</a:t>
            </a:r>
          </a:p>
          <a:p>
            <a:pPr marL="342900" indent="-342900">
              <a:buFont typeface="Arial" panose="020B0604020202020204" pitchFamily="34" charset="0"/>
              <a:buChar char="•"/>
            </a:pPr>
            <a:r>
              <a:rPr lang="en-US" dirty="0" smtClean="0">
                <a:latin typeface="Century" panose="02040604050505020304" pitchFamily="18" charset="0"/>
              </a:rPr>
              <a:t>Model will give skills and plain text as output.</a:t>
            </a:r>
          </a:p>
          <a:p>
            <a:pPr marL="342900" indent="-342900">
              <a:buFont typeface="Arial" panose="020B0604020202020204" pitchFamily="34" charset="0"/>
              <a:buChar char="•"/>
            </a:pPr>
            <a:r>
              <a:rPr lang="en-US" dirty="0" smtClean="0">
                <a:latin typeface="Century" panose="02040604050505020304" pitchFamily="18" charset="0"/>
              </a:rPr>
              <a:t>Recruiter can match those keywords to Specific job profile, &amp; able to select right candidate.</a:t>
            </a:r>
            <a:endParaRPr lang="en-US" dirty="0">
              <a:latin typeface="Century" panose="02040604050505020304" pitchFamily="18" charset="0"/>
            </a:endParaRPr>
          </a:p>
        </p:txBody>
      </p:sp>
    </p:spTree>
    <p:extLst>
      <p:ext uri="{BB962C8B-B14F-4D97-AF65-F5344CB8AC3E}">
        <p14:creationId xmlns:p14="http://schemas.microsoft.com/office/powerpoint/2010/main" val="32902465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1054249"/>
            <a:ext cx="10968800" cy="866558"/>
          </a:xfrm>
        </p:spPr>
        <p:txBody>
          <a:bodyPr/>
          <a:lstStyle/>
          <a:p>
            <a:pPr marL="571500" indent="-571500">
              <a:buFont typeface="Arial" panose="020B0604020202020204" pitchFamily="34" charset="0"/>
              <a:buChar char="•"/>
            </a:pPr>
            <a:r>
              <a:rPr lang="en-US" sz="4000" dirty="0" smtClean="0">
                <a:latin typeface="Century" panose="02040604050505020304" pitchFamily="18" charset="0"/>
              </a:rPr>
              <a:t>Challenges faced during this project &amp; </a:t>
            </a:r>
            <a:r>
              <a:rPr lang="en-US" sz="4000" dirty="0">
                <a:latin typeface="Century" panose="02040604050505020304" pitchFamily="18" charset="0"/>
              </a:rPr>
              <a:t>Future scope of the project.</a:t>
            </a:r>
            <a:br>
              <a:rPr lang="en-US" sz="4000" dirty="0">
                <a:latin typeface="Century" panose="02040604050505020304" pitchFamily="18" charset="0"/>
              </a:rPr>
            </a:br>
            <a:endParaRPr lang="en-US" sz="4000" dirty="0">
              <a:latin typeface="Century" panose="02040604050505020304" pitchFamily="18" charset="0"/>
            </a:endParaRPr>
          </a:p>
        </p:txBody>
      </p:sp>
      <p:sp>
        <p:nvSpPr>
          <p:cNvPr id="8" name="Title 1"/>
          <p:cNvSpPr txBox="1">
            <a:spLocks/>
          </p:cNvSpPr>
          <p:nvPr/>
        </p:nvSpPr>
        <p:spPr>
          <a:xfrm>
            <a:off x="143850" y="3605605"/>
            <a:ext cx="10968800" cy="86655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bg1"/>
                </a:solidFill>
                <a:latin typeface="+mj-lt"/>
                <a:ea typeface="+mj-ea"/>
                <a:cs typeface="+mj-cs"/>
              </a:defRPr>
            </a:lvl1pPr>
          </a:lstStyle>
          <a:p>
            <a:pPr marL="571500" indent="-571500">
              <a:buFont typeface="Arial" panose="020B0604020202020204" pitchFamily="34" charset="0"/>
              <a:buChar char="•"/>
            </a:pPr>
            <a:endParaRPr lang="en-US" sz="4000" dirty="0">
              <a:latin typeface="Century" panose="02040604050505020304" pitchFamily="18" charset="0"/>
            </a:endParaRPr>
          </a:p>
        </p:txBody>
      </p:sp>
      <p:sp>
        <p:nvSpPr>
          <p:cNvPr id="9" name="TextBox 8"/>
          <p:cNvSpPr txBox="1"/>
          <p:nvPr/>
        </p:nvSpPr>
        <p:spPr>
          <a:xfrm>
            <a:off x="796370" y="1487528"/>
            <a:ext cx="9079453" cy="3785652"/>
          </a:xfrm>
          <a:prstGeom prst="rect">
            <a:avLst/>
          </a:prstGeom>
          <a:noFill/>
        </p:spPr>
        <p:txBody>
          <a:bodyPr wrap="square" rtlCol="0">
            <a:spAutoFit/>
          </a:bodyPr>
          <a:lstStyle/>
          <a:p>
            <a:pPr marL="285750" indent="-285750">
              <a:buFont typeface="Wingdings" panose="05000000000000000000" pitchFamily="2" charset="2"/>
              <a:buChar char="§"/>
            </a:pPr>
            <a:r>
              <a:rPr lang="en-US" sz="1600" dirty="0">
                <a:latin typeface="Century" panose="02040604050505020304" pitchFamily="18" charset="0"/>
              </a:rPr>
              <a:t>The major limitation and challenge for the </a:t>
            </a:r>
            <a:r>
              <a:rPr lang="en-US" sz="1600" dirty="0" smtClean="0">
                <a:latin typeface="Century" panose="02040604050505020304" pitchFamily="18" charset="0"/>
              </a:rPr>
              <a:t>Resume Classification </a:t>
            </a:r>
            <a:r>
              <a:rPr lang="en-US" sz="1600" dirty="0">
                <a:latin typeface="Century" panose="02040604050505020304" pitchFamily="18" charset="0"/>
              </a:rPr>
              <a:t>and Recommendation task is finding </a:t>
            </a:r>
            <a:r>
              <a:rPr lang="en-US" sz="1600" dirty="0" smtClean="0">
                <a:latin typeface="Century" panose="02040604050505020304" pitchFamily="18" charset="0"/>
              </a:rPr>
              <a:t>an appropriate </a:t>
            </a:r>
            <a:r>
              <a:rPr lang="en-US" sz="1600" dirty="0">
                <a:latin typeface="Century" panose="02040604050505020304" pitchFamily="18" charset="0"/>
              </a:rPr>
              <a:t>and standard dataset to process using </a:t>
            </a:r>
            <a:r>
              <a:rPr lang="en-US" sz="1600" dirty="0" smtClean="0">
                <a:latin typeface="Century" panose="02040604050505020304" pitchFamily="18" charset="0"/>
              </a:rPr>
              <a:t>the NLP </a:t>
            </a:r>
            <a:r>
              <a:rPr lang="en-US" sz="1600" dirty="0">
                <a:latin typeface="Century" panose="02040604050505020304" pitchFamily="18" charset="0"/>
              </a:rPr>
              <a:t>techniques and train the ML models. </a:t>
            </a:r>
            <a:endParaRPr lang="en-US" sz="1600" dirty="0" smtClean="0">
              <a:latin typeface="Century" panose="02040604050505020304" pitchFamily="18" charset="0"/>
            </a:endParaRPr>
          </a:p>
          <a:p>
            <a:pPr marL="285750" indent="-285750">
              <a:buFont typeface="Wingdings" panose="05000000000000000000" pitchFamily="2" charset="2"/>
              <a:buChar char="§"/>
            </a:pPr>
            <a:r>
              <a:rPr lang="en-US" sz="1600" dirty="0" smtClean="0">
                <a:latin typeface="Century" panose="02040604050505020304" pitchFamily="18" charset="0"/>
              </a:rPr>
              <a:t>Since the resume </a:t>
            </a:r>
            <a:r>
              <a:rPr lang="en-US" sz="1600" dirty="0">
                <a:latin typeface="Century" panose="02040604050505020304" pitchFamily="18" charset="0"/>
              </a:rPr>
              <a:t>is not a standard document and there is </a:t>
            </a:r>
            <a:r>
              <a:rPr lang="en-US" sz="1600" dirty="0" smtClean="0">
                <a:latin typeface="Century" panose="02040604050505020304" pitchFamily="18" charset="0"/>
              </a:rPr>
              <a:t>no specific </a:t>
            </a:r>
            <a:r>
              <a:rPr lang="en-US" sz="1600" dirty="0">
                <a:latin typeface="Century" panose="02040604050505020304" pitchFamily="18" charset="0"/>
              </a:rPr>
              <a:t>industry standard, thus major efforts were </a:t>
            </a:r>
            <a:r>
              <a:rPr lang="en-US" sz="1600" dirty="0" smtClean="0">
                <a:latin typeface="Century" panose="02040604050505020304" pitchFamily="18" charset="0"/>
              </a:rPr>
              <a:t>put on </a:t>
            </a:r>
            <a:r>
              <a:rPr lang="en-US" sz="1600" dirty="0">
                <a:latin typeface="Century" panose="02040604050505020304" pitchFamily="18" charset="0"/>
              </a:rPr>
              <a:t>processing the documents in the dataset which </a:t>
            </a:r>
            <a:r>
              <a:rPr lang="en-US" sz="1600" dirty="0" smtClean="0">
                <a:latin typeface="Century" panose="02040604050505020304" pitchFamily="18" charset="0"/>
              </a:rPr>
              <a:t>were parsed </a:t>
            </a:r>
            <a:r>
              <a:rPr lang="en-US" sz="1600" dirty="0">
                <a:latin typeface="Century" panose="02040604050505020304" pitchFamily="18" charset="0"/>
              </a:rPr>
              <a:t>from different formats and layouts. </a:t>
            </a:r>
            <a:r>
              <a:rPr lang="en-US" sz="1600" dirty="0" smtClean="0">
                <a:latin typeface="Century" panose="02040604050505020304" pitchFamily="18" charset="0"/>
              </a:rPr>
              <a:t>Moreover, the </a:t>
            </a:r>
            <a:r>
              <a:rPr lang="en-US" sz="1600" dirty="0">
                <a:latin typeface="Century" panose="02040604050505020304" pitchFamily="18" charset="0"/>
              </a:rPr>
              <a:t>dataset size was a bit low to train the ML </a:t>
            </a:r>
            <a:r>
              <a:rPr lang="en-US" sz="1600" dirty="0" smtClean="0">
                <a:latin typeface="Century" panose="02040604050505020304" pitchFamily="18" charset="0"/>
              </a:rPr>
              <a:t>model for generalized classification. However, efforts were put </a:t>
            </a:r>
            <a:r>
              <a:rPr lang="en-US" sz="1600" dirty="0">
                <a:latin typeface="Century" panose="02040604050505020304" pitchFamily="18" charset="0"/>
              </a:rPr>
              <a:t>to find a more suitable dataset for the </a:t>
            </a:r>
            <a:r>
              <a:rPr lang="en-US" sz="1600" dirty="0" smtClean="0">
                <a:latin typeface="Century" panose="02040604050505020304" pitchFamily="18" charset="0"/>
              </a:rPr>
              <a:t>classification task</a:t>
            </a:r>
            <a:r>
              <a:rPr lang="en-US" sz="1600" dirty="0">
                <a:latin typeface="Century" panose="02040604050505020304" pitchFamily="18" charset="0"/>
              </a:rPr>
              <a:t>. </a:t>
            </a:r>
            <a:endParaRPr lang="en-US" sz="1600" dirty="0" smtClean="0">
              <a:latin typeface="Century" panose="02040604050505020304" pitchFamily="18" charset="0"/>
            </a:endParaRPr>
          </a:p>
          <a:p>
            <a:pPr marL="285750" indent="-285750">
              <a:buFont typeface="Wingdings" panose="05000000000000000000" pitchFamily="2" charset="2"/>
              <a:buChar char="§"/>
            </a:pPr>
            <a:r>
              <a:rPr lang="en-US" sz="1600" dirty="0" smtClean="0">
                <a:latin typeface="Century" panose="02040604050505020304" pitchFamily="18" charset="0"/>
              </a:rPr>
              <a:t>The </a:t>
            </a:r>
            <a:r>
              <a:rPr lang="en-US" sz="1600" dirty="0">
                <a:latin typeface="Century" panose="02040604050505020304" pitchFamily="18" charset="0"/>
              </a:rPr>
              <a:t>study achieved significant </a:t>
            </a:r>
            <a:r>
              <a:rPr lang="en-US" sz="1600" dirty="0" smtClean="0">
                <a:latin typeface="Century" panose="02040604050505020304" pitchFamily="18" charset="0"/>
              </a:rPr>
              <a:t>accuracy and </a:t>
            </a:r>
            <a:r>
              <a:rPr lang="en-US" sz="1600" dirty="0">
                <a:latin typeface="Century" panose="02040604050505020304" pitchFamily="18" charset="0"/>
              </a:rPr>
              <a:t>performance gain on Resume Classification </a:t>
            </a:r>
            <a:r>
              <a:rPr lang="en-US" sz="1600" dirty="0" smtClean="0">
                <a:latin typeface="Century" panose="02040604050505020304" pitchFamily="18" charset="0"/>
              </a:rPr>
              <a:t>in different </a:t>
            </a:r>
            <a:r>
              <a:rPr lang="en-US" sz="1600" dirty="0">
                <a:latin typeface="Century" panose="02040604050505020304" pitchFamily="18" charset="0"/>
              </a:rPr>
              <a:t>job categories. Therefore, in future work, </a:t>
            </a:r>
            <a:r>
              <a:rPr lang="en-US" sz="1600" dirty="0" smtClean="0">
                <a:latin typeface="Century" panose="02040604050505020304" pitchFamily="18" charset="0"/>
              </a:rPr>
              <a:t>the model </a:t>
            </a:r>
            <a:r>
              <a:rPr lang="en-US" sz="1600" dirty="0">
                <a:latin typeface="Century" panose="02040604050505020304" pitchFamily="18" charset="0"/>
              </a:rPr>
              <a:t>will be extended to match the content of </a:t>
            </a:r>
            <a:r>
              <a:rPr lang="en-US" sz="1600" dirty="0" smtClean="0">
                <a:latin typeface="Century" panose="02040604050505020304" pitchFamily="18" charset="0"/>
              </a:rPr>
              <a:t>the resume </a:t>
            </a:r>
            <a:r>
              <a:rPr lang="en-US" sz="1600" dirty="0">
                <a:latin typeface="Century" panose="02040604050505020304" pitchFamily="18" charset="0"/>
              </a:rPr>
              <a:t>with the provided job description. </a:t>
            </a:r>
            <a:endParaRPr lang="en-US" sz="1600" dirty="0" smtClean="0">
              <a:latin typeface="Century" panose="02040604050505020304" pitchFamily="18" charset="0"/>
            </a:endParaRPr>
          </a:p>
          <a:p>
            <a:pPr marL="285750" indent="-285750">
              <a:buFont typeface="Wingdings" panose="05000000000000000000" pitchFamily="2" charset="2"/>
              <a:buChar char="§"/>
            </a:pPr>
            <a:r>
              <a:rPr lang="en-US" sz="1600" dirty="0" smtClean="0">
                <a:latin typeface="Century" panose="02040604050505020304" pitchFamily="18" charset="0"/>
              </a:rPr>
              <a:t>The extension </a:t>
            </a:r>
            <a:r>
              <a:rPr lang="en-US" sz="1600" dirty="0">
                <a:latin typeface="Century" panose="02040604050505020304" pitchFamily="18" charset="0"/>
              </a:rPr>
              <a:t>in future work will enable the </a:t>
            </a:r>
            <a:r>
              <a:rPr lang="en-US" sz="1600" dirty="0" smtClean="0">
                <a:latin typeface="Century" panose="02040604050505020304" pitchFamily="18" charset="0"/>
              </a:rPr>
              <a:t>proposed system </a:t>
            </a:r>
            <a:r>
              <a:rPr lang="en-US" sz="1600" dirty="0">
                <a:latin typeface="Century" panose="02040604050505020304" pitchFamily="18" charset="0"/>
              </a:rPr>
              <a:t>suitable for the complete recruiting </a:t>
            </a:r>
            <a:r>
              <a:rPr lang="en-US" sz="1600" dirty="0" smtClean="0">
                <a:latin typeface="Century" panose="02040604050505020304" pitchFamily="18" charset="0"/>
              </a:rPr>
              <a:t>process. The </a:t>
            </a:r>
            <a:r>
              <a:rPr lang="en-US" sz="1600" dirty="0">
                <a:latin typeface="Century" panose="02040604050505020304" pitchFamily="18" charset="0"/>
              </a:rPr>
              <a:t>proposed system will perform the most </a:t>
            </a:r>
            <a:r>
              <a:rPr lang="en-US" sz="1600" dirty="0" smtClean="0">
                <a:latin typeface="Century" panose="02040604050505020304" pitchFamily="18" charset="0"/>
              </a:rPr>
              <a:t>tedious tasks </a:t>
            </a:r>
            <a:r>
              <a:rPr lang="en-US" sz="1600" dirty="0">
                <a:latin typeface="Century" panose="02040604050505020304" pitchFamily="18" charset="0"/>
              </a:rPr>
              <a:t>of recruiting process; categorization </a:t>
            </a:r>
            <a:r>
              <a:rPr lang="en-US" sz="1600" dirty="0" smtClean="0">
                <a:latin typeface="Century" panose="02040604050505020304" pitchFamily="18" charset="0"/>
              </a:rPr>
              <a:t>and recommendation </a:t>
            </a:r>
            <a:r>
              <a:rPr lang="en-US" sz="1600" dirty="0">
                <a:latin typeface="Century" panose="02040604050505020304" pitchFamily="18" charset="0"/>
              </a:rPr>
              <a:t>of suitable resumes for a given </a:t>
            </a:r>
            <a:r>
              <a:rPr lang="en-US" sz="1600" dirty="0" smtClean="0">
                <a:latin typeface="Century" panose="02040604050505020304" pitchFamily="18" charset="0"/>
              </a:rPr>
              <a:t>job description</a:t>
            </a:r>
            <a:r>
              <a:rPr lang="en-US" sz="1600" dirty="0">
                <a:latin typeface="Century" panose="02040604050505020304" pitchFamily="18" charset="0"/>
              </a:rPr>
              <a:t>.</a:t>
            </a:r>
          </a:p>
          <a:p>
            <a:pPr marL="285750" indent="-285750">
              <a:buFont typeface="Wingdings" panose="05000000000000000000" pitchFamily="2" charset="2"/>
              <a:buChar char="§"/>
            </a:pPr>
            <a:endParaRPr lang="en-US" sz="1600" dirty="0">
              <a:latin typeface="Century" panose="02040604050505020304" pitchFamily="18" charset="0"/>
            </a:endParaRPr>
          </a:p>
        </p:txBody>
      </p:sp>
    </p:spTree>
    <p:extLst>
      <p:ext uri="{BB962C8B-B14F-4D97-AF65-F5344CB8AC3E}">
        <p14:creationId xmlns:p14="http://schemas.microsoft.com/office/powerpoint/2010/main" val="5310938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D1A202-23A3-4F3A-AA92-0172C8D2DA06}"/>
              </a:ext>
            </a:extLst>
          </p:cNvPr>
          <p:cNvSpPr>
            <a:spLocks noGrp="1"/>
          </p:cNvSpPr>
          <p:nvPr>
            <p:ph type="title"/>
          </p:nvPr>
        </p:nvSpPr>
        <p:spPr>
          <a:xfrm>
            <a:off x="1167492" y="914400"/>
            <a:ext cx="3352993" cy="792163"/>
          </a:xfrm>
        </p:spPr>
        <p:txBody>
          <a:bodyPr/>
          <a:lstStyle/>
          <a:p>
            <a:r>
              <a:rPr lang="en-US" dirty="0">
                <a:latin typeface="Century" panose="02040604050505020304" pitchFamily="18" charset="0"/>
              </a:rPr>
              <a:t>Summary </a:t>
            </a:r>
          </a:p>
        </p:txBody>
      </p:sp>
      <p:sp>
        <p:nvSpPr>
          <p:cNvPr id="3" name="Content Placeholder 2">
            <a:extLst>
              <a:ext uri="{FF2B5EF4-FFF2-40B4-BE49-F238E27FC236}">
                <a16:creationId xmlns:a16="http://schemas.microsoft.com/office/drawing/2014/main" xmlns="" id="{7B943E7C-A74D-4CB3-844B-51917C88C95F}"/>
              </a:ext>
            </a:extLst>
          </p:cNvPr>
          <p:cNvSpPr>
            <a:spLocks noGrp="1"/>
          </p:cNvSpPr>
          <p:nvPr>
            <p:ph type="body" idx="1"/>
          </p:nvPr>
        </p:nvSpPr>
        <p:spPr>
          <a:xfrm>
            <a:off x="794005" y="2176649"/>
            <a:ext cx="9779183" cy="3436483"/>
          </a:xfrm>
        </p:spPr>
        <p:txBody>
          <a:bodyPr vert="horz" lIns="91440" tIns="45720" rIns="91440" bIns="45720" rtlCol="0" anchor="t">
            <a:noAutofit/>
          </a:bodyPr>
          <a:lstStyle/>
          <a:p>
            <a:r>
              <a:rPr lang="en-US" sz="2000" dirty="0">
                <a:latin typeface="Century" panose="02040604050505020304" pitchFamily="18" charset="0"/>
              </a:rPr>
              <a:t>Technology is making the job search process easier and harder. Larger pools of applicants and limited opportunities force candidates to write outstanding resumes capable of defeating the “bots”. It is highly recommended for candidates to optimize their resumes keywords to represent their soft and hard skills and avoid including </a:t>
            </a:r>
            <a:r>
              <a:rPr lang="en-US" sz="2000" dirty="0" smtClean="0">
                <a:latin typeface="Century" panose="02040604050505020304" pitchFamily="18" charset="0"/>
              </a:rPr>
              <a:t>buzzwords.</a:t>
            </a:r>
            <a:endParaRPr lang="en-IN" sz="2000" dirty="0">
              <a:solidFill>
                <a:schemeClr val="accent2"/>
              </a:solidFill>
              <a:latin typeface="Century" panose="02040604050505020304" pitchFamily="18" charset="0"/>
            </a:endParaRPr>
          </a:p>
          <a:p>
            <a:r>
              <a:rPr lang="en-US" sz="2000" dirty="0" smtClean="0">
                <a:solidFill>
                  <a:schemeClr val="accent2"/>
                </a:solidFill>
                <a:latin typeface="Century" panose="02040604050505020304" pitchFamily="18" charset="0"/>
              </a:rPr>
              <a:t>In </a:t>
            </a:r>
            <a:r>
              <a:rPr lang="en-US" sz="2000" dirty="0">
                <a:solidFill>
                  <a:schemeClr val="accent2"/>
                </a:solidFill>
                <a:latin typeface="Century" panose="02040604050505020304" pitchFamily="18" charset="0"/>
              </a:rPr>
              <a:t>this project, we learned how machine learning and Natural Language Processing can be applied to improve our day-to-day life through the example of Resume Screening.  We just classified our resumes in few minutes into their respective categories with almost 99% accuracy</a:t>
            </a:r>
            <a:r>
              <a:rPr lang="en-US" sz="2000" dirty="0" smtClean="0">
                <a:solidFill>
                  <a:schemeClr val="accent2"/>
                </a:solidFill>
                <a:latin typeface="Century" panose="02040604050505020304" pitchFamily="18" charset="0"/>
              </a:rPr>
              <a:t>.</a:t>
            </a:r>
          </a:p>
        </p:txBody>
      </p:sp>
    </p:spTree>
    <p:extLst>
      <p:ext uri="{BB962C8B-B14F-4D97-AF65-F5344CB8AC3E}">
        <p14:creationId xmlns:p14="http://schemas.microsoft.com/office/powerpoint/2010/main" val="4450706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FAE308-3076-43DB-B834-DA0B0AE19AF9}"/>
              </a:ext>
            </a:extLst>
          </p:cNvPr>
          <p:cNvSpPr>
            <a:spLocks noGrp="1"/>
          </p:cNvSpPr>
          <p:nvPr>
            <p:ph type="ctrTitle"/>
          </p:nvPr>
        </p:nvSpPr>
        <p:spPr>
          <a:xfrm>
            <a:off x="3601601" y="2640169"/>
            <a:ext cx="4653756" cy="959946"/>
          </a:xfrm>
        </p:spPr>
        <p:txBody>
          <a:bodyPr/>
          <a:lstStyle/>
          <a:p>
            <a:r>
              <a:rPr lang="en-US" dirty="0">
                <a:effectLst>
                  <a:outerShdw blurRad="50800" dist="38100" algn="l" rotWithShape="0">
                    <a:prstClr val="black">
                      <a:alpha val="40000"/>
                    </a:prstClr>
                  </a:outerShdw>
                </a:effectLst>
                <a:latin typeface="Century" panose="02040604050505020304" pitchFamily="18" charset="0"/>
              </a:rPr>
              <a:t>Thank </a:t>
            </a:r>
            <a:r>
              <a:rPr lang="en-US" dirty="0" smtClean="0">
                <a:effectLst>
                  <a:outerShdw blurRad="50800" dist="38100" algn="l" rotWithShape="0">
                    <a:prstClr val="black">
                      <a:alpha val="40000"/>
                    </a:prstClr>
                  </a:outerShdw>
                </a:effectLst>
                <a:latin typeface="Century" panose="02040604050505020304" pitchFamily="18" charset="0"/>
              </a:rPr>
              <a:t>you !</a:t>
            </a:r>
            <a:endParaRPr lang="en-US" dirty="0">
              <a:effectLst>
                <a:outerShdw blurRad="50800" dist="38100" algn="l" rotWithShape="0">
                  <a:prstClr val="black">
                    <a:alpha val="40000"/>
                  </a:prstClr>
                </a:outerShdw>
              </a:effectLst>
              <a:latin typeface="Century" panose="02040604050505020304" pitchFamily="18" charset="0"/>
            </a:endParaRPr>
          </a:p>
        </p:txBody>
      </p:sp>
    </p:spTree>
    <p:extLst>
      <p:ext uri="{BB962C8B-B14F-4D97-AF65-F5344CB8AC3E}">
        <p14:creationId xmlns:p14="http://schemas.microsoft.com/office/powerpoint/2010/main" val="9261845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543F67-9C70-4748-8C0C-3A7863422F99}"/>
              </a:ext>
            </a:extLst>
          </p:cNvPr>
          <p:cNvSpPr>
            <a:spLocks noGrp="1"/>
          </p:cNvSpPr>
          <p:nvPr>
            <p:ph type="title"/>
          </p:nvPr>
        </p:nvSpPr>
        <p:spPr>
          <a:xfrm>
            <a:off x="1167492" y="1283587"/>
            <a:ext cx="4039209" cy="845951"/>
          </a:xfrm>
        </p:spPr>
        <p:txBody>
          <a:bodyPr/>
          <a:lstStyle/>
          <a:p>
            <a:r>
              <a:rPr lang="en-US" dirty="0">
                <a:latin typeface="Century" panose="02040604050505020304" pitchFamily="18" charset="0"/>
              </a:rPr>
              <a:t>Introduction</a:t>
            </a:r>
          </a:p>
        </p:txBody>
      </p:sp>
      <p:sp>
        <p:nvSpPr>
          <p:cNvPr id="3" name="Content Placeholder 2">
            <a:extLst>
              <a:ext uri="{FF2B5EF4-FFF2-40B4-BE49-F238E27FC236}">
                <a16:creationId xmlns:a16="http://schemas.microsoft.com/office/drawing/2014/main" xmlns="" id="{95B371F2-DBA5-415A-82C8-651F587B857A}"/>
              </a:ext>
            </a:extLst>
          </p:cNvPr>
          <p:cNvSpPr>
            <a:spLocks noGrp="1"/>
          </p:cNvSpPr>
          <p:nvPr>
            <p:ph type="body" idx="1"/>
          </p:nvPr>
        </p:nvSpPr>
        <p:spPr>
          <a:xfrm>
            <a:off x="1167492" y="2333933"/>
            <a:ext cx="9779183" cy="2862010"/>
          </a:xfrm>
        </p:spPr>
        <p:txBody>
          <a:bodyPr vert="horz" lIns="91440" tIns="45720" rIns="91440" bIns="45720" rtlCol="0" anchor="t">
            <a:noAutofit/>
          </a:bodyPr>
          <a:lstStyle/>
          <a:p>
            <a:pPr algn="just">
              <a:lnSpc>
                <a:spcPct val="100000"/>
              </a:lnSpc>
            </a:pPr>
            <a:r>
              <a:rPr lang="en-US" dirty="0">
                <a:latin typeface="Century" panose="02040604050505020304" pitchFamily="18" charset="0"/>
              </a:rPr>
              <a:t>Due to the high number of applicants and resumes submissions to job postings, manual resumes screening processes become tedious, ineffective and time consuming for talent acquisition professionals. Therefore, standardized automated screening methods are necessary to categorize </a:t>
            </a:r>
            <a:r>
              <a:rPr lang="en-US" b="1" dirty="0">
                <a:latin typeface="Century" panose="02040604050505020304" pitchFamily="18" charset="0"/>
              </a:rPr>
              <a:t>qualified</a:t>
            </a:r>
            <a:r>
              <a:rPr lang="en-US" dirty="0">
                <a:latin typeface="Century" panose="02040604050505020304" pitchFamily="18" charset="0"/>
              </a:rPr>
              <a:t> from </a:t>
            </a:r>
            <a:r>
              <a:rPr lang="en-US" b="1" dirty="0">
                <a:latin typeface="Century" panose="02040604050505020304" pitchFamily="18" charset="0"/>
              </a:rPr>
              <a:t>unqualified</a:t>
            </a:r>
            <a:r>
              <a:rPr lang="en-US" dirty="0">
                <a:latin typeface="Century" panose="02040604050505020304" pitchFamily="18" charset="0"/>
              </a:rPr>
              <a:t> candidates based on their background, education and professional experience faster, with more efficiency and more accurate results to streamline hiring processes.</a:t>
            </a:r>
            <a:endParaRPr lang="en-IN" dirty="0">
              <a:latin typeface="Century" panose="02040604050505020304" pitchFamily="18" charset="0"/>
            </a:endParaRPr>
          </a:p>
        </p:txBody>
      </p:sp>
    </p:spTree>
    <p:extLst>
      <p:ext uri="{BB962C8B-B14F-4D97-AF65-F5344CB8AC3E}">
        <p14:creationId xmlns:p14="http://schemas.microsoft.com/office/powerpoint/2010/main" val="16397991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60295B-54B9-4937-90E3-BAB9CE69E30B}"/>
              </a:ext>
            </a:extLst>
          </p:cNvPr>
          <p:cNvSpPr>
            <a:spLocks noGrp="1"/>
          </p:cNvSpPr>
          <p:nvPr>
            <p:ph type="ctrTitle"/>
          </p:nvPr>
        </p:nvSpPr>
        <p:spPr>
          <a:xfrm>
            <a:off x="1167494" y="940157"/>
            <a:ext cx="6245912" cy="793953"/>
          </a:xfrm>
        </p:spPr>
        <p:txBody>
          <a:bodyPr/>
          <a:lstStyle/>
          <a:p>
            <a:r>
              <a:rPr lang="en-US" sz="4800" dirty="0">
                <a:latin typeface="Century" panose="02040604050505020304" pitchFamily="18" charset="0"/>
              </a:rPr>
              <a:t>Primary </a:t>
            </a:r>
            <a:r>
              <a:rPr lang="en-US" sz="4800" dirty="0" smtClean="0">
                <a:latin typeface="Century" panose="02040604050505020304" pitchFamily="18" charset="0"/>
              </a:rPr>
              <a:t>goal.</a:t>
            </a:r>
            <a:endParaRPr lang="en-US" sz="4800" dirty="0">
              <a:latin typeface="Century" panose="02040604050505020304" pitchFamily="18" charset="0"/>
            </a:endParaRPr>
          </a:p>
        </p:txBody>
      </p:sp>
      <p:sp>
        <p:nvSpPr>
          <p:cNvPr id="4" name="Text Placeholder 3">
            <a:extLst>
              <a:ext uri="{FF2B5EF4-FFF2-40B4-BE49-F238E27FC236}">
                <a16:creationId xmlns:a16="http://schemas.microsoft.com/office/drawing/2014/main" xmlns="" id="{D51A6D85-3837-435F-A342-5A3F98172B12}"/>
              </a:ext>
            </a:extLst>
          </p:cNvPr>
          <p:cNvSpPr>
            <a:spLocks noGrp="1"/>
          </p:cNvSpPr>
          <p:nvPr>
            <p:ph type="subTitle" idx="1"/>
          </p:nvPr>
        </p:nvSpPr>
        <p:spPr>
          <a:xfrm>
            <a:off x="1167494" y="1888656"/>
            <a:ext cx="6621042" cy="2309857"/>
          </a:xfrm>
        </p:spPr>
        <p:txBody>
          <a:bodyPr vert="horz" lIns="91440" tIns="45720" rIns="91440" bIns="45720" rtlCol="0" anchor="t">
            <a:normAutofit/>
          </a:bodyPr>
          <a:lstStyle/>
          <a:p>
            <a:pPr marL="342900" indent="-342900">
              <a:buFont typeface="Arial" panose="020B0604020202020204" pitchFamily="34" charset="0"/>
              <a:buChar char="•"/>
            </a:pPr>
            <a:r>
              <a:rPr lang="en-US" sz="2400" dirty="0" smtClean="0">
                <a:latin typeface="Century" panose="02040604050505020304" pitchFamily="18" charset="0"/>
              </a:rPr>
              <a:t>To extract skill set and qualification from given document.</a:t>
            </a:r>
          </a:p>
          <a:p>
            <a:pPr marL="342900" indent="-342900">
              <a:buFont typeface="Arial" panose="020B0604020202020204" pitchFamily="34" charset="0"/>
              <a:buChar char="•"/>
            </a:pPr>
            <a:r>
              <a:rPr lang="en-US" sz="2400" dirty="0">
                <a:latin typeface="Century" panose="02040604050505020304" pitchFamily="18" charset="0"/>
              </a:rPr>
              <a:t>To build the best model which gives the maximum performance, and need to deploy the model with either RShiny or Flask/ stream lit</a:t>
            </a:r>
            <a:endParaRPr lang="en-US" sz="2400" dirty="0" smtClean="0">
              <a:latin typeface="Century" panose="02040604050505020304" pitchFamily="18" charset="0"/>
            </a:endParaRPr>
          </a:p>
          <a:p>
            <a:pPr marL="342900" indent="-342900">
              <a:buFont typeface="Arial" panose="020B0604020202020204" pitchFamily="34" charset="0"/>
              <a:buChar char="•"/>
            </a:pPr>
            <a:endParaRPr lang="en-US" sz="2400" dirty="0" smtClean="0">
              <a:latin typeface="Century" panose="02040604050505020304" pitchFamily="18" charset="0"/>
            </a:endParaRPr>
          </a:p>
        </p:txBody>
      </p:sp>
    </p:spTree>
    <p:extLst>
      <p:ext uri="{BB962C8B-B14F-4D97-AF65-F5344CB8AC3E}">
        <p14:creationId xmlns:p14="http://schemas.microsoft.com/office/powerpoint/2010/main" val="3446797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67000"/>
          </a:schemeClr>
        </a:solidFill>
        <a:effectLst/>
      </p:bgPr>
    </p:bg>
    <p:spTree>
      <p:nvGrpSpPr>
        <p:cNvPr id="1" name=""/>
        <p:cNvGrpSpPr/>
        <p:nvPr/>
      </p:nvGrpSpPr>
      <p:grpSpPr>
        <a:xfrm>
          <a:off x="0" y="0"/>
          <a:ext cx="0" cy="0"/>
          <a:chOff x="0" y="0"/>
          <a:chExt cx="0" cy="0"/>
        </a:xfrm>
      </p:grpSpPr>
      <p:graphicFrame>
        <p:nvGraphicFramePr>
          <p:cNvPr id="13" name="Diagram 12"/>
          <p:cNvGraphicFramePr/>
          <p:nvPr>
            <p:extLst>
              <p:ext uri="{D42A27DB-BD31-4B8C-83A1-F6EECF244321}">
                <p14:modId xmlns:p14="http://schemas.microsoft.com/office/powerpoint/2010/main" val="2720901677"/>
              </p:ext>
            </p:extLst>
          </p:nvPr>
        </p:nvGraphicFramePr>
        <p:xfrm>
          <a:off x="589566" y="1595684"/>
          <a:ext cx="9971110" cy="51257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itle 1">
            <a:extLst>
              <a:ext uri="{FF2B5EF4-FFF2-40B4-BE49-F238E27FC236}">
                <a16:creationId xmlns:a16="http://schemas.microsoft.com/office/drawing/2014/main" xmlns="" id="{8460295B-54B9-4937-90E3-BAB9CE69E30B}"/>
              </a:ext>
            </a:extLst>
          </p:cNvPr>
          <p:cNvSpPr txBox="1">
            <a:spLocks/>
          </p:cNvSpPr>
          <p:nvPr/>
        </p:nvSpPr>
        <p:spPr>
          <a:xfrm>
            <a:off x="1078963" y="392199"/>
            <a:ext cx="6245912" cy="79395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smtClean="0">
                <a:latin typeface="Century" panose="02040604050505020304" pitchFamily="18" charset="0"/>
              </a:rPr>
              <a:t>Project Flow Chart.</a:t>
            </a:r>
            <a:endParaRPr lang="en-US" dirty="0">
              <a:latin typeface="Century" panose="02040604050505020304" pitchFamily="18" charset="0"/>
            </a:endParaRPr>
          </a:p>
        </p:txBody>
      </p:sp>
    </p:spTree>
    <p:extLst>
      <p:ext uri="{BB962C8B-B14F-4D97-AF65-F5344CB8AC3E}">
        <p14:creationId xmlns:p14="http://schemas.microsoft.com/office/powerpoint/2010/main" val="4413318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62" y="0"/>
            <a:ext cx="8723481" cy="948498"/>
          </a:xfrm>
        </p:spPr>
        <p:txBody>
          <a:bodyPr/>
          <a:lstStyle/>
          <a:p>
            <a:r>
              <a:rPr lang="en-US" sz="4800" dirty="0" smtClean="0">
                <a:latin typeface="Century" panose="02040604050505020304" pitchFamily="18" charset="0"/>
              </a:rPr>
              <a:t>Imported libraries</a:t>
            </a:r>
            <a:endParaRPr lang="en-US" sz="4800" dirty="0">
              <a:latin typeface="Century" panose="02040604050505020304" pitchFamily="18" charset="0"/>
            </a:endParaRP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b="859"/>
          <a:stretch/>
        </p:blipFill>
        <p:spPr>
          <a:xfrm>
            <a:off x="578167" y="1206682"/>
            <a:ext cx="5915025" cy="4882147"/>
          </a:xfrm>
          <a:prstGeom prst="rect">
            <a:avLst/>
          </a:prstGeom>
        </p:spPr>
      </p:pic>
    </p:spTree>
    <p:extLst>
      <p:ext uri="{BB962C8B-B14F-4D97-AF65-F5344CB8AC3E}">
        <p14:creationId xmlns:p14="http://schemas.microsoft.com/office/powerpoint/2010/main" val="32446850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50A86E01-62BB-5145-A6C3-515717DD327C}"/>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8" name="TextBox 7"/>
          <p:cNvSpPr txBox="1"/>
          <p:nvPr/>
        </p:nvSpPr>
        <p:spPr>
          <a:xfrm>
            <a:off x="0" y="-110758"/>
            <a:ext cx="11810999" cy="1075634"/>
          </a:xfrm>
          <a:prstGeom prst="rect">
            <a:avLst/>
          </a:prstGeom>
        </p:spPr>
        <p:txBody>
          <a:bodyPr vert="horz" lIns="91440" tIns="45720" rIns="91440" bIns="45720" rtlCol="0" anchor="b">
            <a:noAutofit/>
          </a:bodyPr>
          <a:lstStyle>
            <a:lvl1pPr>
              <a:lnSpc>
                <a:spcPct val="90000"/>
              </a:lnSpc>
              <a:spcBef>
                <a:spcPct val="0"/>
              </a:spcBef>
              <a:buNone/>
              <a:defRPr sz="4800" b="1">
                <a:latin typeface="+mj-lt"/>
                <a:ea typeface="+mj-ea"/>
                <a:cs typeface="+mj-cs"/>
              </a:defRPr>
            </a:lvl1pPr>
          </a:lstStyle>
          <a:p>
            <a:pPr marL="571500" indent="-571500">
              <a:buFont typeface="Arial" panose="020B0604020202020204" pitchFamily="34" charset="0"/>
              <a:buChar char="•"/>
            </a:pPr>
            <a:r>
              <a:rPr lang="en-IN" sz="2400" dirty="0">
                <a:latin typeface="Century" panose="02040604050505020304" pitchFamily="18" charset="0"/>
              </a:rPr>
              <a:t>We extracted the text from all folders of </a:t>
            </a:r>
            <a:r>
              <a:rPr lang="en-IN" sz="2400" dirty="0" smtClean="0">
                <a:latin typeface="Century" panose="02040604050505020304" pitchFamily="18" charset="0"/>
              </a:rPr>
              <a:t>job types by </a:t>
            </a:r>
            <a:r>
              <a:rPr lang="en-IN" sz="2400" dirty="0">
                <a:latin typeface="Century" panose="02040604050505020304" pitchFamily="18" charset="0"/>
              </a:rPr>
              <a:t>using following Algorithm.</a:t>
            </a:r>
          </a:p>
        </p:txBody>
      </p:sp>
      <p:sp>
        <p:nvSpPr>
          <p:cNvPr id="11" name="Rectangle 10"/>
          <p:cNvSpPr/>
          <p:nvPr/>
        </p:nvSpPr>
        <p:spPr>
          <a:xfrm>
            <a:off x="498755" y="1144877"/>
            <a:ext cx="10689197" cy="1323439"/>
          </a:xfrm>
          <a:prstGeom prst="rect">
            <a:avLst/>
          </a:prstGeom>
        </p:spPr>
        <p:txBody>
          <a:bodyPr wrap="square">
            <a:spAutoFit/>
          </a:bodyPr>
          <a:lstStyle/>
          <a:p>
            <a:r>
              <a:rPr lang="en-IN" sz="1600" b="0" dirty="0" smtClean="0">
                <a:effectLst/>
                <a:latin typeface="Courier New" panose="02070309020205020404" pitchFamily="49" charset="0"/>
              </a:rPr>
              <a:t>directory = '/content/drive/MyDrive/Total Resumes/ReactDev'</a:t>
            </a:r>
          </a:p>
          <a:p>
            <a:r>
              <a:rPr lang="en-IN" sz="1600" b="0" dirty="0" smtClean="0">
                <a:effectLst/>
                <a:latin typeface="Courier New" panose="02070309020205020404" pitchFamily="49" charset="0"/>
              </a:rPr>
              <a:t>for i in os.listdir(directory):</a:t>
            </a:r>
          </a:p>
          <a:p>
            <a:r>
              <a:rPr lang="en-IN" sz="1600" b="0" dirty="0" smtClean="0">
                <a:effectLst/>
                <a:latin typeface="Courier New" panose="02070309020205020404" pitchFamily="49" charset="0"/>
              </a:rPr>
              <a:t>  if i.endswith('.docx') or i.endswith('.doc') or i.endswith('.pdf'):</a:t>
            </a:r>
          </a:p>
          <a:p>
            <a:r>
              <a:rPr lang="en-IN" sz="1600" b="0" dirty="0" smtClean="0">
                <a:effectLst/>
                <a:latin typeface="Courier New" panose="02070309020205020404" pitchFamily="49" charset="0"/>
              </a:rPr>
              <a:t>    os.path.join(directory, i)</a:t>
            </a:r>
          </a:p>
          <a:p>
            <a:r>
              <a:rPr lang="en-IN" sz="1600" b="0" dirty="0" smtClean="0">
                <a:effectLst/>
                <a:latin typeface="Courier New" panose="02070309020205020404" pitchFamily="49" charset="0"/>
              </a:rPr>
              <a:t>    file_path.append((textract.process(os.path.join(directory, i))).decode('utf-8'))</a:t>
            </a:r>
            <a:endParaRPr lang="en-IN" sz="1600" b="0" dirty="0">
              <a:effectLst/>
              <a:latin typeface="Courier New" panose="02070309020205020404" pitchFamily="49" charset="0"/>
            </a:endParaRPr>
          </a:p>
        </p:txBody>
      </p:sp>
      <p:pic>
        <p:nvPicPr>
          <p:cNvPr id="10" name="Picture 9"/>
          <p:cNvPicPr>
            <a:picLocks noChangeAspect="1"/>
          </p:cNvPicPr>
          <p:nvPr/>
        </p:nvPicPr>
        <p:blipFill>
          <a:blip r:embed="rId2"/>
          <a:stretch>
            <a:fillRect/>
          </a:stretch>
        </p:blipFill>
        <p:spPr>
          <a:xfrm>
            <a:off x="6496049" y="3009900"/>
            <a:ext cx="5314950" cy="3848100"/>
          </a:xfrm>
          <a:prstGeom prst="rect">
            <a:avLst/>
          </a:prstGeom>
        </p:spPr>
      </p:pic>
      <p:sp>
        <p:nvSpPr>
          <p:cNvPr id="12" name="TextBox 11"/>
          <p:cNvSpPr txBox="1"/>
          <p:nvPr/>
        </p:nvSpPr>
        <p:spPr>
          <a:xfrm>
            <a:off x="837856" y="3370137"/>
            <a:ext cx="5777978" cy="2435183"/>
          </a:xfrm>
          <a:prstGeom prst="rect">
            <a:avLst/>
          </a:prstGeom>
        </p:spPr>
        <p:txBody>
          <a:bodyPr vert="horz" lIns="91440" tIns="45720" rIns="91440" bIns="45720" rtlCol="0" anchor="b">
            <a:noAutofit/>
          </a:bodyPr>
          <a:lstStyle>
            <a:lvl1pPr>
              <a:lnSpc>
                <a:spcPct val="90000"/>
              </a:lnSpc>
              <a:spcBef>
                <a:spcPct val="0"/>
              </a:spcBef>
              <a:buNone/>
              <a:defRPr sz="4800" b="1">
                <a:latin typeface="+mj-lt"/>
                <a:ea typeface="+mj-ea"/>
                <a:cs typeface="+mj-cs"/>
              </a:defRPr>
            </a:lvl1pPr>
          </a:lstStyle>
          <a:p>
            <a:pPr marL="571500" indent="-571500">
              <a:buFont typeface="Arial" panose="020B0604020202020204" pitchFamily="34" charset="0"/>
              <a:buChar char="•"/>
            </a:pPr>
            <a:r>
              <a:rPr lang="en-IN" sz="2400" dirty="0" smtClean="0">
                <a:latin typeface="Century" panose="02040604050505020304" pitchFamily="18" charset="0"/>
              </a:rPr>
              <a:t>Text Pre-processing. </a:t>
            </a:r>
          </a:p>
          <a:p>
            <a:r>
              <a:rPr lang="en-IN" sz="1800" b="0" dirty="0" smtClean="0">
                <a:latin typeface="Century" panose="02040604050505020304" pitchFamily="18" charset="0"/>
              </a:rPr>
              <a:t>After extracting the text from given data, it need to be cleaned.</a:t>
            </a:r>
          </a:p>
          <a:p>
            <a:r>
              <a:rPr lang="en-IN" sz="1800" b="0" dirty="0" smtClean="0">
                <a:latin typeface="Century" panose="02040604050505020304" pitchFamily="18" charset="0"/>
              </a:rPr>
              <a:t>Following are few steps for data cleaning.</a:t>
            </a:r>
          </a:p>
          <a:p>
            <a:pPr marL="457200" indent="-457200">
              <a:buFont typeface="+mj-lt"/>
              <a:buAutoNum type="arabicPeriod"/>
            </a:pPr>
            <a:r>
              <a:rPr lang="en-IN" sz="1800" b="0" dirty="0" smtClean="0">
                <a:latin typeface="Century" panose="02040604050505020304" pitchFamily="18" charset="0"/>
              </a:rPr>
              <a:t>Removing stop words</a:t>
            </a:r>
          </a:p>
          <a:p>
            <a:pPr marL="457200" indent="-457200">
              <a:buFont typeface="+mj-lt"/>
              <a:buAutoNum type="arabicPeriod"/>
            </a:pPr>
            <a:r>
              <a:rPr lang="en-IN" sz="1800" b="0" dirty="0" smtClean="0">
                <a:latin typeface="Century" panose="02040604050505020304" pitchFamily="18" charset="0"/>
              </a:rPr>
              <a:t>Removing punctuations.</a:t>
            </a:r>
          </a:p>
          <a:p>
            <a:pPr marL="457200" indent="-457200">
              <a:buFont typeface="+mj-lt"/>
              <a:buAutoNum type="arabicPeriod"/>
            </a:pPr>
            <a:r>
              <a:rPr lang="en-IN" sz="1800" b="0" dirty="0" smtClean="0">
                <a:latin typeface="Century" panose="02040604050505020304" pitchFamily="18" charset="0"/>
              </a:rPr>
              <a:t>Converting to lower case.</a:t>
            </a:r>
          </a:p>
          <a:p>
            <a:endParaRPr lang="en-IN" sz="2400" b="0" dirty="0">
              <a:latin typeface="Century" panose="02040604050505020304" pitchFamily="18" charset="0"/>
            </a:endParaRPr>
          </a:p>
        </p:txBody>
      </p:sp>
    </p:spTree>
    <p:extLst>
      <p:ext uri="{BB962C8B-B14F-4D97-AF65-F5344CB8AC3E}">
        <p14:creationId xmlns:p14="http://schemas.microsoft.com/office/powerpoint/2010/main" val="13206538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flipH="1">
            <a:off x="311972" y="145193"/>
            <a:ext cx="4087906" cy="600397"/>
          </a:xfrm>
          <a:prstGeom prst="rect">
            <a:avLst/>
          </a:prstGeom>
        </p:spPr>
        <p:txBody>
          <a:bodyPr vert="horz" lIns="91440" tIns="45720" rIns="91440" bIns="45720" rtlCol="0" anchor="b">
            <a:noAutofit/>
          </a:bodyPr>
          <a:lstStyle>
            <a:defPPr>
              <a:defRPr lang="en-US"/>
            </a:defPPr>
            <a:lvl1pPr marL="571500" indent="-571500">
              <a:lnSpc>
                <a:spcPct val="90000"/>
              </a:lnSpc>
              <a:spcBef>
                <a:spcPct val="0"/>
              </a:spcBef>
              <a:buFont typeface="Arial" panose="020B0604020202020204" pitchFamily="34" charset="0"/>
              <a:buChar char="•"/>
              <a:defRPr sz="3600" b="1">
                <a:latin typeface="Century" panose="02040604050505020304" pitchFamily="18" charset="0"/>
                <a:ea typeface="+mj-ea"/>
                <a:cs typeface="+mj-cs"/>
              </a:defRPr>
            </a:lvl1pPr>
          </a:lstStyle>
          <a:p>
            <a:r>
              <a:rPr lang="en-IN" sz="2400" dirty="0" smtClean="0"/>
              <a:t>Cleaned Dataset.</a:t>
            </a:r>
            <a:endParaRPr lang="en-IN" sz="2400" dirty="0"/>
          </a:p>
        </p:txBody>
      </p:sp>
      <p:pic>
        <p:nvPicPr>
          <p:cNvPr id="10" name="Picture 9"/>
          <p:cNvPicPr>
            <a:picLocks noChangeAspect="1"/>
          </p:cNvPicPr>
          <p:nvPr/>
        </p:nvPicPr>
        <p:blipFill>
          <a:blip r:embed="rId2"/>
          <a:stretch>
            <a:fillRect/>
          </a:stretch>
        </p:blipFill>
        <p:spPr>
          <a:xfrm>
            <a:off x="3144931" y="1038280"/>
            <a:ext cx="6197746" cy="5276459"/>
          </a:xfrm>
          <a:prstGeom prst="rect">
            <a:avLst/>
          </a:prstGeom>
        </p:spPr>
      </p:pic>
    </p:spTree>
    <p:extLst>
      <p:ext uri="{BB962C8B-B14F-4D97-AF65-F5344CB8AC3E}">
        <p14:creationId xmlns:p14="http://schemas.microsoft.com/office/powerpoint/2010/main" val="2190001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6F75DE-8A44-4EC5-83C6-95BDDF10DFD9}"/>
              </a:ext>
            </a:extLst>
          </p:cNvPr>
          <p:cNvSpPr>
            <a:spLocks noGrp="1"/>
          </p:cNvSpPr>
          <p:nvPr>
            <p:ph type="title"/>
          </p:nvPr>
        </p:nvSpPr>
        <p:spPr>
          <a:xfrm>
            <a:off x="374093" y="-611044"/>
            <a:ext cx="9779183" cy="1325563"/>
          </a:xfrm>
        </p:spPr>
        <p:txBody>
          <a:bodyPr/>
          <a:lstStyle/>
          <a:p>
            <a:pPr marL="685800" indent="-685800">
              <a:buFont typeface="Arial" panose="020B0604020202020204" pitchFamily="34" charset="0"/>
              <a:buChar char="•"/>
            </a:pPr>
            <a:r>
              <a:rPr lang="en-US" sz="3200" dirty="0" smtClean="0">
                <a:latin typeface="Century" panose="02040604050505020304" pitchFamily="18" charset="0"/>
              </a:rPr>
              <a:t>Categories</a:t>
            </a:r>
            <a:endParaRPr lang="en-US" sz="3200" dirty="0">
              <a:latin typeface="Century" panose="02040604050505020304" pitchFamily="18" charset="0"/>
            </a:endParaRPr>
          </a:p>
        </p:txBody>
      </p:sp>
      <p:sp>
        <p:nvSpPr>
          <p:cNvPr id="6" name="Slide Number Placeholder 5">
            <a:extLst>
              <a:ext uri="{FF2B5EF4-FFF2-40B4-BE49-F238E27FC236}">
                <a16:creationId xmlns:a16="http://schemas.microsoft.com/office/drawing/2014/main" xmlns="" id="{50B6C709-8794-DF4E-A15C-6E648F09DD12}"/>
              </a:ext>
            </a:extLst>
          </p:cNvPr>
          <p:cNvSpPr>
            <a:spLocks noGrp="1"/>
          </p:cNvSpPr>
          <p:nvPr>
            <p:ph type="sldNum" sz="quarter" idx="4"/>
          </p:nvPr>
        </p:nvSpPr>
        <p:spPr/>
        <p:txBody>
          <a:bodyPr/>
          <a:lstStyle/>
          <a:p>
            <a:fld id="{294A09A9-5501-47C1-A89A-A340965A2BE2}" type="slidenum">
              <a:rPr lang="en-US" smtClean="0"/>
              <a:pPr/>
              <a:t>9</a:t>
            </a:fld>
            <a:endParaRPr lang="en-US" dirty="0"/>
          </a:p>
        </p:txBody>
      </p:sp>
      <p:pic>
        <p:nvPicPr>
          <p:cNvPr id="3" name="Picture 2"/>
          <p:cNvPicPr>
            <a:picLocks noChangeAspect="1"/>
          </p:cNvPicPr>
          <p:nvPr/>
        </p:nvPicPr>
        <p:blipFill>
          <a:blip r:embed="rId2"/>
          <a:stretch>
            <a:fillRect/>
          </a:stretch>
        </p:blipFill>
        <p:spPr>
          <a:xfrm>
            <a:off x="1167147" y="772844"/>
            <a:ext cx="2876818" cy="153121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94955"/>
            <a:ext cx="10058400" cy="4761745"/>
          </a:xfrm>
          <a:prstGeom prst="rect">
            <a:avLst/>
          </a:prstGeom>
        </p:spPr>
      </p:pic>
    </p:spTree>
    <p:extLst>
      <p:ext uri="{BB962C8B-B14F-4D97-AF65-F5344CB8AC3E}">
        <p14:creationId xmlns:p14="http://schemas.microsoft.com/office/powerpoint/2010/main" val="42129174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microsoft.com/sharepoint/v3"/>
    <ds:schemaRef ds:uri="http://schemas.microsoft.com/office/2006/documentManagement/types"/>
    <ds:schemaRef ds:uri="http://purl.org/dc/terms/"/>
    <ds:schemaRef ds:uri="http://schemas.openxmlformats.org/package/2006/metadata/core-properties"/>
    <ds:schemaRef ds:uri="230e9df3-be65-4c73-a93b-d1236ebd677e"/>
    <ds:schemaRef ds:uri="71af3243-3dd4-4a8d-8c0d-dd76da1f02a5"/>
    <ds:schemaRef ds:uri="http://www.w3.org/XML/1998/namespac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658</Words>
  <Application>Microsoft Office PowerPoint</Application>
  <PresentationFormat>Widescreen</PresentationFormat>
  <Paragraphs>72</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Century</vt:lpstr>
      <vt:lpstr>Courier New</vt:lpstr>
      <vt:lpstr>Tenorite</vt:lpstr>
      <vt:lpstr>Wingdings</vt:lpstr>
      <vt:lpstr>Office Theme</vt:lpstr>
      <vt:lpstr>Project 145 Resume Classification.</vt:lpstr>
      <vt:lpstr>PowerPoint Presentation</vt:lpstr>
      <vt:lpstr>Introduction</vt:lpstr>
      <vt:lpstr>Primary goal.</vt:lpstr>
      <vt:lpstr>PowerPoint Presentation</vt:lpstr>
      <vt:lpstr>Imported libraries</vt:lpstr>
      <vt:lpstr>PowerPoint Presentation</vt:lpstr>
      <vt:lpstr>PowerPoint Presentation</vt:lpstr>
      <vt:lpstr>Categories</vt:lpstr>
      <vt:lpstr>Categories</vt:lpstr>
      <vt:lpstr>Most Frequent Words.</vt:lpstr>
      <vt:lpstr>Most Frequent Words.</vt:lpstr>
      <vt:lpstr>Wordcloud.</vt:lpstr>
      <vt:lpstr>SVM Classifier results.</vt:lpstr>
      <vt:lpstr>Random Forest Classifier results.</vt:lpstr>
      <vt:lpstr>Logistic Regression Classifier results.</vt:lpstr>
      <vt:lpstr>Decision Tree Classifier results.</vt:lpstr>
      <vt:lpstr>KNN Classifier results.</vt:lpstr>
      <vt:lpstr>XG Boost Classifier results.</vt:lpstr>
      <vt:lpstr>Multinomial Classifier results.</vt:lpstr>
      <vt:lpstr>Accuracy score of all Classifier models.</vt:lpstr>
      <vt:lpstr>Accuracy score of all Classifier models.</vt:lpstr>
      <vt:lpstr>Deployment</vt:lpstr>
      <vt:lpstr>Challenges faced during this project &amp; Future scope of the project. </vt:lpstr>
      <vt:lpstr>Summary </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2022-09-01T04:42:18Z</dcterms:created>
  <dcterms:modified xsi:type="dcterms:W3CDTF">2022-09-16T03:02:48Z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