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836" r:id="rId3"/>
    <p:sldId id="837" r:id="rId4"/>
    <p:sldId id="838" r:id="rId5"/>
    <p:sldId id="840" r:id="rId6"/>
    <p:sldId id="839" r:id="rId7"/>
    <p:sldId id="842" r:id="rId8"/>
    <p:sldId id="843" r:id="rId9"/>
    <p:sldId id="841" r:id="rId10"/>
    <p:sldId id="844" r:id="rId11"/>
    <p:sldId id="845" r:id="rId12"/>
    <p:sldId id="846" r:id="rId13"/>
    <p:sldId id="847" r:id="rId14"/>
    <p:sldId id="848" r:id="rId15"/>
    <p:sldId id="849" r:id="rId16"/>
    <p:sldId id="850" r:id="rId17"/>
    <p:sldId id="851" r:id="rId18"/>
    <p:sldId id="853" r:id="rId19"/>
    <p:sldId id="854" r:id="rId20"/>
    <p:sldId id="85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C2A5A5-2C1A-4A4C-8707-802161F29372}" type="doc">
      <dgm:prSet loTypeId="urn:microsoft.com/office/officeart/2011/layout/HexagonRadial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76F0473-E8D3-4C08-84F1-E4CCC61B1A9F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1600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Types of Journal Articles</a:t>
          </a:r>
        </a:p>
      </dgm:t>
    </dgm:pt>
    <dgm:pt modelId="{52EF14AF-BE04-4D01-919F-5B7D98612D1F}" type="parTrans" cxnId="{CF9B2742-79E4-4493-AB60-3EEECF03D590}">
      <dgm:prSet/>
      <dgm:spPr/>
      <dgm:t>
        <a:bodyPr/>
        <a:lstStyle/>
        <a:p>
          <a:endParaRPr lang="en-IN"/>
        </a:p>
      </dgm:t>
    </dgm:pt>
    <dgm:pt modelId="{AB966D6E-0B52-421F-A908-60011438D744}" type="sibTrans" cxnId="{CF9B2742-79E4-4493-AB60-3EEECF03D590}">
      <dgm:prSet/>
      <dgm:spPr/>
      <dgm:t>
        <a:bodyPr/>
        <a:lstStyle/>
        <a:p>
          <a:endParaRPr lang="en-IN"/>
        </a:p>
      </dgm:t>
    </dgm:pt>
    <dgm:pt modelId="{B8B25DB7-C782-48BB-9E88-C0E9B0E0F6AC}">
      <dgm:prSet phldrT="[Text]" custT="1"/>
      <dgm:spPr/>
      <dgm:t>
        <a:bodyPr/>
        <a:lstStyle/>
        <a:p>
          <a:r>
            <a:rPr lang="en-IN" sz="16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Research Notes</a:t>
          </a:r>
        </a:p>
      </dgm:t>
    </dgm:pt>
    <dgm:pt modelId="{F4D1F7E2-0DAA-4625-9BCB-4063FF6BFDD6}" type="parTrans" cxnId="{F531DEBA-0847-40F8-A348-51DAA90636C3}">
      <dgm:prSet/>
      <dgm:spPr/>
      <dgm:t>
        <a:bodyPr/>
        <a:lstStyle/>
        <a:p>
          <a:endParaRPr lang="en-IN"/>
        </a:p>
      </dgm:t>
    </dgm:pt>
    <dgm:pt modelId="{74453487-DF56-4313-B061-3B26049A50EA}" type="sibTrans" cxnId="{F531DEBA-0847-40F8-A348-51DAA90636C3}">
      <dgm:prSet/>
      <dgm:spPr/>
      <dgm:t>
        <a:bodyPr/>
        <a:lstStyle/>
        <a:p>
          <a:endParaRPr lang="en-IN"/>
        </a:p>
      </dgm:t>
    </dgm:pt>
    <dgm:pt modelId="{3C327953-39E0-4DBB-A54E-8B31D3DC62D1}">
      <dgm:prSet phldrT="[Text]" custT="1"/>
      <dgm:spPr/>
      <dgm:t>
        <a:bodyPr/>
        <a:lstStyle/>
        <a:p>
          <a:r>
            <a:rPr lang="en-IN" sz="16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Letters</a:t>
          </a:r>
        </a:p>
      </dgm:t>
    </dgm:pt>
    <dgm:pt modelId="{BC38A65C-F1ED-4928-8DDC-782CE51E78A0}" type="parTrans" cxnId="{4DB03184-31F2-4AF1-8FEC-6254EC40879E}">
      <dgm:prSet/>
      <dgm:spPr/>
      <dgm:t>
        <a:bodyPr/>
        <a:lstStyle/>
        <a:p>
          <a:endParaRPr lang="en-IN"/>
        </a:p>
      </dgm:t>
    </dgm:pt>
    <dgm:pt modelId="{755B4F63-EF0F-4F0B-A663-B14CAD40B6A0}" type="sibTrans" cxnId="{4DB03184-31F2-4AF1-8FEC-6254EC40879E}">
      <dgm:prSet/>
      <dgm:spPr/>
      <dgm:t>
        <a:bodyPr/>
        <a:lstStyle/>
        <a:p>
          <a:endParaRPr lang="en-IN"/>
        </a:p>
      </dgm:t>
    </dgm:pt>
    <dgm:pt modelId="{3FE9A606-5BE4-4925-B9C7-587B355A245B}">
      <dgm:prSet phldrT="[Text]" custT="1"/>
      <dgm:spPr/>
      <dgm:t>
        <a:bodyPr/>
        <a:lstStyle/>
        <a:p>
          <a:r>
            <a:rPr lang="en-IN" sz="16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Supplementary Articles</a:t>
          </a:r>
        </a:p>
      </dgm:t>
    </dgm:pt>
    <dgm:pt modelId="{CEC782B9-20DF-4633-B945-077A2DE639ED}" type="parTrans" cxnId="{29FF8848-2513-49C6-A436-980354C75E7D}">
      <dgm:prSet/>
      <dgm:spPr/>
      <dgm:t>
        <a:bodyPr/>
        <a:lstStyle/>
        <a:p>
          <a:endParaRPr lang="en-IN"/>
        </a:p>
      </dgm:t>
    </dgm:pt>
    <dgm:pt modelId="{1C1ECEF1-F9CB-4028-AD99-1120277F6B5D}" type="sibTrans" cxnId="{29FF8848-2513-49C6-A436-980354C75E7D}">
      <dgm:prSet/>
      <dgm:spPr/>
      <dgm:t>
        <a:bodyPr/>
        <a:lstStyle/>
        <a:p>
          <a:endParaRPr lang="en-IN"/>
        </a:p>
      </dgm:t>
    </dgm:pt>
    <dgm:pt modelId="{7865FA5D-8FEA-485F-B972-BA4135CE55B9}">
      <dgm:prSet phldrT="[Text]" custT="1"/>
      <dgm:spPr/>
      <dgm:t>
        <a:bodyPr/>
        <a:lstStyle/>
        <a:p>
          <a:r>
            <a:rPr lang="en-IN" sz="16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Miniature Articles</a:t>
          </a:r>
        </a:p>
      </dgm:t>
    </dgm:pt>
    <dgm:pt modelId="{C3DD52A6-3EF3-45D0-A11B-AD4536C898E1}" type="parTrans" cxnId="{699BAEE3-C09C-43FC-A1A8-05D19A4A09E2}">
      <dgm:prSet/>
      <dgm:spPr/>
      <dgm:t>
        <a:bodyPr/>
        <a:lstStyle/>
        <a:p>
          <a:endParaRPr lang="en-IN"/>
        </a:p>
      </dgm:t>
    </dgm:pt>
    <dgm:pt modelId="{C51258B7-6894-471F-9F76-3BE76F307C86}" type="sibTrans" cxnId="{699BAEE3-C09C-43FC-A1A8-05D19A4A09E2}">
      <dgm:prSet/>
      <dgm:spPr/>
      <dgm:t>
        <a:bodyPr/>
        <a:lstStyle/>
        <a:p>
          <a:endParaRPr lang="en-IN"/>
        </a:p>
      </dgm:t>
    </dgm:pt>
    <dgm:pt modelId="{33C23F4E-114B-4BE8-8657-A117B63DBF77}">
      <dgm:prSet phldrT="[Text]" custT="1"/>
      <dgm:spPr/>
      <dgm:t>
        <a:bodyPr/>
        <a:lstStyle/>
        <a:p>
          <a:r>
            <a:rPr lang="en-IN" sz="16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Review articles</a:t>
          </a:r>
        </a:p>
      </dgm:t>
    </dgm:pt>
    <dgm:pt modelId="{5E2CA706-79B5-4CFB-8B3E-9DBBD0A05FE8}" type="parTrans" cxnId="{285C2B4D-87D4-4BC4-8998-8ABA263AE519}">
      <dgm:prSet/>
      <dgm:spPr/>
      <dgm:t>
        <a:bodyPr/>
        <a:lstStyle/>
        <a:p>
          <a:endParaRPr lang="en-IN"/>
        </a:p>
      </dgm:t>
    </dgm:pt>
    <dgm:pt modelId="{53D23DA9-B4D1-48FC-B218-62B995EC67E3}" type="sibTrans" cxnId="{285C2B4D-87D4-4BC4-8998-8ABA263AE519}">
      <dgm:prSet/>
      <dgm:spPr/>
      <dgm:t>
        <a:bodyPr/>
        <a:lstStyle/>
        <a:p>
          <a:endParaRPr lang="en-IN"/>
        </a:p>
      </dgm:t>
    </dgm:pt>
    <dgm:pt modelId="{2702DE2C-330F-4122-B665-DECBB2991750}">
      <dgm:prSet phldrT="[Text]" custT="1"/>
      <dgm:spPr/>
      <dgm:t>
        <a:bodyPr/>
        <a:lstStyle/>
        <a:p>
          <a:r>
            <a:rPr lang="en-IN" sz="16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Research Papers</a:t>
          </a:r>
        </a:p>
      </dgm:t>
    </dgm:pt>
    <dgm:pt modelId="{B5A83E41-D91D-4528-A0A8-F0BD90E3D1D4}" type="parTrans" cxnId="{8F9BAF7E-CB23-45AC-90D9-ACB4CE97DA91}">
      <dgm:prSet/>
      <dgm:spPr/>
      <dgm:t>
        <a:bodyPr/>
        <a:lstStyle/>
        <a:p>
          <a:endParaRPr lang="en-IN"/>
        </a:p>
      </dgm:t>
    </dgm:pt>
    <dgm:pt modelId="{33126ABF-E4D1-4E9F-94AB-7217F4BFE836}" type="sibTrans" cxnId="{8F9BAF7E-CB23-45AC-90D9-ACB4CE97DA91}">
      <dgm:prSet/>
      <dgm:spPr/>
      <dgm:t>
        <a:bodyPr/>
        <a:lstStyle/>
        <a:p>
          <a:endParaRPr lang="en-IN"/>
        </a:p>
      </dgm:t>
    </dgm:pt>
    <dgm:pt modelId="{D0C94C79-5704-4EF2-AD37-446FB006EE8B}" type="pres">
      <dgm:prSet presAssocID="{70C2A5A5-2C1A-4A4C-8707-802161F2937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A00F243E-F58C-4019-AAE2-15DE96031B07}" type="pres">
      <dgm:prSet presAssocID="{776F0473-E8D3-4C08-84F1-E4CCC61B1A9F}" presName="Parent" presStyleLbl="node0" presStyleIdx="0" presStyleCnt="1" custScaleX="139091" custScaleY="138639" custLinFactNeighborX="839" custLinFactNeighborY="3766">
        <dgm:presLayoutVars>
          <dgm:chMax val="6"/>
          <dgm:chPref val="6"/>
        </dgm:presLayoutVars>
      </dgm:prSet>
      <dgm:spPr/>
    </dgm:pt>
    <dgm:pt modelId="{F7C0A0EC-AE00-4612-875B-11FBAC538A94}" type="pres">
      <dgm:prSet presAssocID="{B8B25DB7-C782-48BB-9E88-C0E9B0E0F6AC}" presName="Accent1" presStyleCnt="0"/>
      <dgm:spPr/>
    </dgm:pt>
    <dgm:pt modelId="{02849203-1430-4854-8805-442B7BCF1CB8}" type="pres">
      <dgm:prSet presAssocID="{B8B25DB7-C782-48BB-9E88-C0E9B0E0F6AC}" presName="Accent" presStyleLbl="bgShp" presStyleIdx="0" presStyleCnt="6"/>
      <dgm:spPr/>
    </dgm:pt>
    <dgm:pt modelId="{D44B2915-FE48-4C30-B548-D88B6026BF1B}" type="pres">
      <dgm:prSet presAssocID="{B8B25DB7-C782-48BB-9E88-C0E9B0E0F6AC}" presName="Child1" presStyleLbl="node1" presStyleIdx="0" presStyleCnt="6" custScaleX="125180" custLinFactNeighborY="9909">
        <dgm:presLayoutVars>
          <dgm:chMax val="0"/>
          <dgm:chPref val="0"/>
          <dgm:bulletEnabled val="1"/>
        </dgm:presLayoutVars>
      </dgm:prSet>
      <dgm:spPr/>
    </dgm:pt>
    <dgm:pt modelId="{09D5EE64-8739-4BDF-AFC5-174EDAF1C787}" type="pres">
      <dgm:prSet presAssocID="{3C327953-39E0-4DBB-A54E-8B31D3DC62D1}" presName="Accent2" presStyleCnt="0"/>
      <dgm:spPr/>
    </dgm:pt>
    <dgm:pt modelId="{4B2E15EF-C7FE-437A-87D8-6CE4BD36B2EF}" type="pres">
      <dgm:prSet presAssocID="{3C327953-39E0-4DBB-A54E-8B31D3DC62D1}" presName="Accent" presStyleLbl="bgShp" presStyleIdx="1" presStyleCnt="6"/>
      <dgm:spPr/>
    </dgm:pt>
    <dgm:pt modelId="{4FC4E90C-3F84-4B03-A510-28E6F5D57D54}" type="pres">
      <dgm:prSet presAssocID="{3C327953-39E0-4DBB-A54E-8B31D3DC62D1}" presName="Child2" presStyleLbl="node1" presStyleIdx="1" presStyleCnt="6" custScaleX="125180" custLinFactNeighborX="15820" custLinFactNeighborY="3048">
        <dgm:presLayoutVars>
          <dgm:chMax val="0"/>
          <dgm:chPref val="0"/>
          <dgm:bulletEnabled val="1"/>
        </dgm:presLayoutVars>
      </dgm:prSet>
      <dgm:spPr/>
    </dgm:pt>
    <dgm:pt modelId="{B799D32F-4DC0-4DD6-B929-35B86EDAAAD4}" type="pres">
      <dgm:prSet presAssocID="{3FE9A606-5BE4-4925-B9C7-587B355A245B}" presName="Accent3" presStyleCnt="0"/>
      <dgm:spPr/>
    </dgm:pt>
    <dgm:pt modelId="{7C4A8CC4-DABB-4C6F-8608-7DB554A1A813}" type="pres">
      <dgm:prSet presAssocID="{3FE9A606-5BE4-4925-B9C7-587B355A245B}" presName="Accent" presStyleLbl="bgShp" presStyleIdx="2" presStyleCnt="6"/>
      <dgm:spPr/>
    </dgm:pt>
    <dgm:pt modelId="{DBCEF466-6D58-4D22-97C0-58D187D2C3C3}" type="pres">
      <dgm:prSet presAssocID="{3FE9A606-5BE4-4925-B9C7-587B355A245B}" presName="Child3" presStyleLbl="node1" presStyleIdx="2" presStyleCnt="6" custScaleX="135760" custLinFactNeighborX="25705" custLinFactNeighborY="-1524">
        <dgm:presLayoutVars>
          <dgm:chMax val="0"/>
          <dgm:chPref val="0"/>
          <dgm:bulletEnabled val="1"/>
        </dgm:presLayoutVars>
      </dgm:prSet>
      <dgm:spPr/>
    </dgm:pt>
    <dgm:pt modelId="{59508C67-2E17-49A3-B3D4-245A65BC84EF}" type="pres">
      <dgm:prSet presAssocID="{7865FA5D-8FEA-485F-B972-BA4135CE55B9}" presName="Accent4" presStyleCnt="0"/>
      <dgm:spPr/>
    </dgm:pt>
    <dgm:pt modelId="{645F950B-0693-4AF2-89D9-6680AF0E7B2F}" type="pres">
      <dgm:prSet presAssocID="{7865FA5D-8FEA-485F-B972-BA4135CE55B9}" presName="Accent" presStyleLbl="bgShp" presStyleIdx="3" presStyleCnt="6"/>
      <dgm:spPr/>
    </dgm:pt>
    <dgm:pt modelId="{A55B70B2-5D99-41A2-84C1-950F9DEAA884}" type="pres">
      <dgm:prSet presAssocID="{7865FA5D-8FEA-485F-B972-BA4135CE55B9}" presName="Child4" presStyleLbl="node1" presStyleIdx="3" presStyleCnt="6" custScaleX="125180" custLinFactNeighborX="3954" custLinFactNeighborY="-7620">
        <dgm:presLayoutVars>
          <dgm:chMax val="0"/>
          <dgm:chPref val="0"/>
          <dgm:bulletEnabled val="1"/>
        </dgm:presLayoutVars>
      </dgm:prSet>
      <dgm:spPr/>
    </dgm:pt>
    <dgm:pt modelId="{254BEA1C-48D5-49B2-8CF5-64B5C4DE026B}" type="pres">
      <dgm:prSet presAssocID="{33C23F4E-114B-4BE8-8657-A117B63DBF77}" presName="Accent5" presStyleCnt="0"/>
      <dgm:spPr/>
    </dgm:pt>
    <dgm:pt modelId="{358FEB83-5BFA-4947-BBF9-5F134FB498BC}" type="pres">
      <dgm:prSet presAssocID="{33C23F4E-114B-4BE8-8657-A117B63DBF77}" presName="Accent" presStyleLbl="bgShp" presStyleIdx="4" presStyleCnt="6"/>
      <dgm:spPr/>
    </dgm:pt>
    <dgm:pt modelId="{F34D9FDB-22A5-4665-B385-85B6A43A00FA}" type="pres">
      <dgm:prSet presAssocID="{33C23F4E-114B-4BE8-8657-A117B63DBF77}" presName="Child5" presStyleLbl="node1" presStyleIdx="4" presStyleCnt="6" custScaleX="125180" custLinFactNeighborX="-13842" custLinFactNeighborY="-3048">
        <dgm:presLayoutVars>
          <dgm:chMax val="0"/>
          <dgm:chPref val="0"/>
          <dgm:bulletEnabled val="1"/>
        </dgm:presLayoutVars>
      </dgm:prSet>
      <dgm:spPr/>
    </dgm:pt>
    <dgm:pt modelId="{81D51641-555A-4D6F-8BC6-BCB9473D134B}" type="pres">
      <dgm:prSet presAssocID="{2702DE2C-330F-4122-B665-DECBB2991750}" presName="Accent6" presStyleCnt="0"/>
      <dgm:spPr/>
    </dgm:pt>
    <dgm:pt modelId="{0C1B157A-DB9A-4E1B-9E85-6347EC3EB935}" type="pres">
      <dgm:prSet presAssocID="{2702DE2C-330F-4122-B665-DECBB2991750}" presName="Accent" presStyleLbl="bgShp" presStyleIdx="5" presStyleCnt="6"/>
      <dgm:spPr/>
    </dgm:pt>
    <dgm:pt modelId="{F9E43D31-6982-4234-BE36-16DA5C85A231}" type="pres">
      <dgm:prSet presAssocID="{2702DE2C-330F-4122-B665-DECBB2991750}" presName="Child6" presStyleLbl="node1" presStyleIdx="5" presStyleCnt="6" custScaleX="125180" custLinFactNeighborX="-16478" custLinFactNeighborY="3048">
        <dgm:presLayoutVars>
          <dgm:chMax val="0"/>
          <dgm:chPref val="0"/>
          <dgm:bulletEnabled val="1"/>
        </dgm:presLayoutVars>
      </dgm:prSet>
      <dgm:spPr/>
    </dgm:pt>
  </dgm:ptLst>
  <dgm:cxnLst>
    <dgm:cxn modelId="{2AA33F11-4BDF-44DC-877B-FF88805338F3}" type="presOf" srcId="{33C23F4E-114B-4BE8-8657-A117B63DBF77}" destId="{F34D9FDB-22A5-4665-B385-85B6A43A00FA}" srcOrd="0" destOrd="0" presId="urn:microsoft.com/office/officeart/2011/layout/HexagonRadial"/>
    <dgm:cxn modelId="{CF9B2742-79E4-4493-AB60-3EEECF03D590}" srcId="{70C2A5A5-2C1A-4A4C-8707-802161F29372}" destId="{776F0473-E8D3-4C08-84F1-E4CCC61B1A9F}" srcOrd="0" destOrd="0" parTransId="{52EF14AF-BE04-4D01-919F-5B7D98612D1F}" sibTransId="{AB966D6E-0B52-421F-A908-60011438D744}"/>
    <dgm:cxn modelId="{282CC963-C922-440C-9A53-56CF2DB8E38A}" type="presOf" srcId="{2702DE2C-330F-4122-B665-DECBB2991750}" destId="{F9E43D31-6982-4234-BE36-16DA5C85A231}" srcOrd="0" destOrd="0" presId="urn:microsoft.com/office/officeart/2011/layout/HexagonRadial"/>
    <dgm:cxn modelId="{29FF8848-2513-49C6-A436-980354C75E7D}" srcId="{776F0473-E8D3-4C08-84F1-E4CCC61B1A9F}" destId="{3FE9A606-5BE4-4925-B9C7-587B355A245B}" srcOrd="2" destOrd="0" parTransId="{CEC782B9-20DF-4633-B945-077A2DE639ED}" sibTransId="{1C1ECEF1-F9CB-4028-AD99-1120277F6B5D}"/>
    <dgm:cxn modelId="{C6A9FF6B-E860-4F82-8CB9-DA808272E5BD}" type="presOf" srcId="{B8B25DB7-C782-48BB-9E88-C0E9B0E0F6AC}" destId="{D44B2915-FE48-4C30-B548-D88B6026BF1B}" srcOrd="0" destOrd="0" presId="urn:microsoft.com/office/officeart/2011/layout/HexagonRadial"/>
    <dgm:cxn modelId="{A72D1E4C-A601-41E4-B68A-0D7F53ADB5FF}" type="presOf" srcId="{3C327953-39E0-4DBB-A54E-8B31D3DC62D1}" destId="{4FC4E90C-3F84-4B03-A510-28E6F5D57D54}" srcOrd="0" destOrd="0" presId="urn:microsoft.com/office/officeart/2011/layout/HexagonRadial"/>
    <dgm:cxn modelId="{285C2B4D-87D4-4BC4-8998-8ABA263AE519}" srcId="{776F0473-E8D3-4C08-84F1-E4CCC61B1A9F}" destId="{33C23F4E-114B-4BE8-8657-A117B63DBF77}" srcOrd="4" destOrd="0" parTransId="{5E2CA706-79B5-4CFB-8B3E-9DBBD0A05FE8}" sibTransId="{53D23DA9-B4D1-48FC-B218-62B995EC67E3}"/>
    <dgm:cxn modelId="{8F9BAF7E-CB23-45AC-90D9-ACB4CE97DA91}" srcId="{776F0473-E8D3-4C08-84F1-E4CCC61B1A9F}" destId="{2702DE2C-330F-4122-B665-DECBB2991750}" srcOrd="5" destOrd="0" parTransId="{B5A83E41-D91D-4528-A0A8-F0BD90E3D1D4}" sibTransId="{33126ABF-E4D1-4E9F-94AB-7217F4BFE836}"/>
    <dgm:cxn modelId="{4DB03184-31F2-4AF1-8FEC-6254EC40879E}" srcId="{776F0473-E8D3-4C08-84F1-E4CCC61B1A9F}" destId="{3C327953-39E0-4DBB-A54E-8B31D3DC62D1}" srcOrd="1" destOrd="0" parTransId="{BC38A65C-F1ED-4928-8DDC-782CE51E78A0}" sibTransId="{755B4F63-EF0F-4F0B-A663-B14CAD40B6A0}"/>
    <dgm:cxn modelId="{058E4A8D-7E61-40D4-9B92-BA6AD6F64A10}" type="presOf" srcId="{7865FA5D-8FEA-485F-B972-BA4135CE55B9}" destId="{A55B70B2-5D99-41A2-84C1-950F9DEAA884}" srcOrd="0" destOrd="0" presId="urn:microsoft.com/office/officeart/2011/layout/HexagonRadial"/>
    <dgm:cxn modelId="{F531DEBA-0847-40F8-A348-51DAA90636C3}" srcId="{776F0473-E8D3-4C08-84F1-E4CCC61B1A9F}" destId="{B8B25DB7-C782-48BB-9E88-C0E9B0E0F6AC}" srcOrd="0" destOrd="0" parTransId="{F4D1F7E2-0DAA-4625-9BCB-4063FF6BFDD6}" sibTransId="{74453487-DF56-4313-B061-3B26049A50EA}"/>
    <dgm:cxn modelId="{9583C0C7-7538-4D8F-A719-54B672035B0C}" type="presOf" srcId="{70C2A5A5-2C1A-4A4C-8707-802161F29372}" destId="{D0C94C79-5704-4EF2-AD37-446FB006EE8B}" srcOrd="0" destOrd="0" presId="urn:microsoft.com/office/officeart/2011/layout/HexagonRadial"/>
    <dgm:cxn modelId="{28F49DD2-D0DD-4794-AB15-D6028B3A1FE6}" type="presOf" srcId="{3FE9A606-5BE4-4925-B9C7-587B355A245B}" destId="{DBCEF466-6D58-4D22-97C0-58D187D2C3C3}" srcOrd="0" destOrd="0" presId="urn:microsoft.com/office/officeart/2011/layout/HexagonRadial"/>
    <dgm:cxn modelId="{583B75DD-89E3-4BCB-B68F-0935190FF4E8}" type="presOf" srcId="{776F0473-E8D3-4C08-84F1-E4CCC61B1A9F}" destId="{A00F243E-F58C-4019-AAE2-15DE96031B07}" srcOrd="0" destOrd="0" presId="urn:microsoft.com/office/officeart/2011/layout/HexagonRadial"/>
    <dgm:cxn modelId="{699BAEE3-C09C-43FC-A1A8-05D19A4A09E2}" srcId="{776F0473-E8D3-4C08-84F1-E4CCC61B1A9F}" destId="{7865FA5D-8FEA-485F-B972-BA4135CE55B9}" srcOrd="3" destOrd="0" parTransId="{C3DD52A6-3EF3-45D0-A11B-AD4536C898E1}" sibTransId="{C51258B7-6894-471F-9F76-3BE76F307C86}"/>
    <dgm:cxn modelId="{0B50F6E8-80B6-4BB6-AD2E-81E137CC5AB2}" type="presParOf" srcId="{D0C94C79-5704-4EF2-AD37-446FB006EE8B}" destId="{A00F243E-F58C-4019-AAE2-15DE96031B07}" srcOrd="0" destOrd="0" presId="urn:microsoft.com/office/officeart/2011/layout/HexagonRadial"/>
    <dgm:cxn modelId="{77465055-895B-4929-83E8-081556657F54}" type="presParOf" srcId="{D0C94C79-5704-4EF2-AD37-446FB006EE8B}" destId="{F7C0A0EC-AE00-4612-875B-11FBAC538A94}" srcOrd="1" destOrd="0" presId="urn:microsoft.com/office/officeart/2011/layout/HexagonRadial"/>
    <dgm:cxn modelId="{AC519E22-3ADF-4699-8624-9C2DD8888926}" type="presParOf" srcId="{F7C0A0EC-AE00-4612-875B-11FBAC538A94}" destId="{02849203-1430-4854-8805-442B7BCF1CB8}" srcOrd="0" destOrd="0" presId="urn:microsoft.com/office/officeart/2011/layout/HexagonRadial"/>
    <dgm:cxn modelId="{0B131B9D-6624-4D46-B64F-13EA976D9609}" type="presParOf" srcId="{D0C94C79-5704-4EF2-AD37-446FB006EE8B}" destId="{D44B2915-FE48-4C30-B548-D88B6026BF1B}" srcOrd="2" destOrd="0" presId="urn:microsoft.com/office/officeart/2011/layout/HexagonRadial"/>
    <dgm:cxn modelId="{95FFE9F2-F303-4F64-9C1B-3E8960264FF8}" type="presParOf" srcId="{D0C94C79-5704-4EF2-AD37-446FB006EE8B}" destId="{09D5EE64-8739-4BDF-AFC5-174EDAF1C787}" srcOrd="3" destOrd="0" presId="urn:microsoft.com/office/officeart/2011/layout/HexagonRadial"/>
    <dgm:cxn modelId="{9451FEE1-9784-4182-8F12-46DB94306915}" type="presParOf" srcId="{09D5EE64-8739-4BDF-AFC5-174EDAF1C787}" destId="{4B2E15EF-C7FE-437A-87D8-6CE4BD36B2EF}" srcOrd="0" destOrd="0" presId="urn:microsoft.com/office/officeart/2011/layout/HexagonRadial"/>
    <dgm:cxn modelId="{6FFD7D10-5638-4061-AA4C-75165A1ACE3F}" type="presParOf" srcId="{D0C94C79-5704-4EF2-AD37-446FB006EE8B}" destId="{4FC4E90C-3F84-4B03-A510-28E6F5D57D54}" srcOrd="4" destOrd="0" presId="urn:microsoft.com/office/officeart/2011/layout/HexagonRadial"/>
    <dgm:cxn modelId="{DC075E9D-D1AA-41CA-819C-07E9248FA320}" type="presParOf" srcId="{D0C94C79-5704-4EF2-AD37-446FB006EE8B}" destId="{B799D32F-4DC0-4DD6-B929-35B86EDAAAD4}" srcOrd="5" destOrd="0" presId="urn:microsoft.com/office/officeart/2011/layout/HexagonRadial"/>
    <dgm:cxn modelId="{645A7FF6-7B74-46CB-9E0E-910DD95BF801}" type="presParOf" srcId="{B799D32F-4DC0-4DD6-B929-35B86EDAAAD4}" destId="{7C4A8CC4-DABB-4C6F-8608-7DB554A1A813}" srcOrd="0" destOrd="0" presId="urn:microsoft.com/office/officeart/2011/layout/HexagonRadial"/>
    <dgm:cxn modelId="{3F08C903-1660-46D7-8C8A-A742A999A05A}" type="presParOf" srcId="{D0C94C79-5704-4EF2-AD37-446FB006EE8B}" destId="{DBCEF466-6D58-4D22-97C0-58D187D2C3C3}" srcOrd="6" destOrd="0" presId="urn:microsoft.com/office/officeart/2011/layout/HexagonRadial"/>
    <dgm:cxn modelId="{2F0CDDED-5AE8-4268-8690-67366093AE5D}" type="presParOf" srcId="{D0C94C79-5704-4EF2-AD37-446FB006EE8B}" destId="{59508C67-2E17-49A3-B3D4-245A65BC84EF}" srcOrd="7" destOrd="0" presId="urn:microsoft.com/office/officeart/2011/layout/HexagonRadial"/>
    <dgm:cxn modelId="{A0BBEB3F-BEE5-4307-A226-31BC5A3AB32D}" type="presParOf" srcId="{59508C67-2E17-49A3-B3D4-245A65BC84EF}" destId="{645F950B-0693-4AF2-89D9-6680AF0E7B2F}" srcOrd="0" destOrd="0" presId="urn:microsoft.com/office/officeart/2011/layout/HexagonRadial"/>
    <dgm:cxn modelId="{8FD867D8-F1F9-4176-9898-67507DF3EFB9}" type="presParOf" srcId="{D0C94C79-5704-4EF2-AD37-446FB006EE8B}" destId="{A55B70B2-5D99-41A2-84C1-950F9DEAA884}" srcOrd="8" destOrd="0" presId="urn:microsoft.com/office/officeart/2011/layout/HexagonRadial"/>
    <dgm:cxn modelId="{16AEDAE0-38C0-4BC4-9074-F723788B3D51}" type="presParOf" srcId="{D0C94C79-5704-4EF2-AD37-446FB006EE8B}" destId="{254BEA1C-48D5-49B2-8CF5-64B5C4DE026B}" srcOrd="9" destOrd="0" presId="urn:microsoft.com/office/officeart/2011/layout/HexagonRadial"/>
    <dgm:cxn modelId="{9D0393E5-93C9-40EF-A977-CB4C82490855}" type="presParOf" srcId="{254BEA1C-48D5-49B2-8CF5-64B5C4DE026B}" destId="{358FEB83-5BFA-4947-BBF9-5F134FB498BC}" srcOrd="0" destOrd="0" presId="urn:microsoft.com/office/officeart/2011/layout/HexagonRadial"/>
    <dgm:cxn modelId="{A5489095-7FFF-437C-B7C5-CD24BB06B238}" type="presParOf" srcId="{D0C94C79-5704-4EF2-AD37-446FB006EE8B}" destId="{F34D9FDB-22A5-4665-B385-85B6A43A00FA}" srcOrd="10" destOrd="0" presId="urn:microsoft.com/office/officeart/2011/layout/HexagonRadial"/>
    <dgm:cxn modelId="{91A05FA8-1069-4C04-973E-21FF0CD982AA}" type="presParOf" srcId="{D0C94C79-5704-4EF2-AD37-446FB006EE8B}" destId="{81D51641-555A-4D6F-8BC6-BCB9473D134B}" srcOrd="11" destOrd="0" presId="urn:microsoft.com/office/officeart/2011/layout/HexagonRadial"/>
    <dgm:cxn modelId="{F0C3ACAC-2832-4B3F-99FD-B3895C68C6A0}" type="presParOf" srcId="{81D51641-555A-4D6F-8BC6-BCB9473D134B}" destId="{0C1B157A-DB9A-4E1B-9E85-6347EC3EB935}" srcOrd="0" destOrd="0" presId="urn:microsoft.com/office/officeart/2011/layout/HexagonRadial"/>
    <dgm:cxn modelId="{199B9817-B675-4492-9CD2-646795409605}" type="presParOf" srcId="{D0C94C79-5704-4EF2-AD37-446FB006EE8B}" destId="{F9E43D31-6982-4234-BE36-16DA5C85A231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F779293-C7EF-401F-89D6-F41AF125B5B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88708CC-5DA8-40E8-A93F-7C936CC3373C}">
      <dgm:prSet phldrT="[Text]"/>
      <dgm:spPr/>
      <dgm:t>
        <a:bodyPr/>
        <a:lstStyle/>
        <a:p>
          <a:r>
            <a:rPr lang="en-IN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Restate the main question with the answer</a:t>
          </a:r>
          <a:endParaRPr lang="en-IN" dirty="0"/>
        </a:p>
      </dgm:t>
    </dgm:pt>
    <dgm:pt modelId="{AC37CAC1-98A1-44CE-935B-BFC1BBB82B1A}" type="parTrans" cxnId="{D84013B0-44C7-4169-AF5A-DCD1F922C557}">
      <dgm:prSet/>
      <dgm:spPr/>
      <dgm:t>
        <a:bodyPr/>
        <a:lstStyle/>
        <a:p>
          <a:endParaRPr lang="en-IN"/>
        </a:p>
      </dgm:t>
    </dgm:pt>
    <dgm:pt modelId="{35331909-6DC2-45AD-B122-323C0FD0FAF4}" type="sibTrans" cxnId="{D84013B0-44C7-4169-AF5A-DCD1F922C557}">
      <dgm:prSet/>
      <dgm:spPr/>
      <dgm:t>
        <a:bodyPr/>
        <a:lstStyle/>
        <a:p>
          <a:endParaRPr lang="en-IN"/>
        </a:p>
      </dgm:t>
    </dgm:pt>
    <dgm:pt modelId="{D1019726-CB5D-44B9-9F51-A776ECBEAEE8}">
      <dgm:prSet phldrT="[Text]"/>
      <dgm:spPr/>
      <dgm:t>
        <a:bodyPr/>
        <a:lstStyle/>
        <a:p>
          <a:r>
            <a:rPr lang="en-IN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Provide supporting evidence by restating the results briefly</a:t>
          </a:r>
          <a:endParaRPr lang="en-IN" dirty="0"/>
        </a:p>
      </dgm:t>
    </dgm:pt>
    <dgm:pt modelId="{4E0080FC-F764-4230-8212-663D0CA006B3}" type="parTrans" cxnId="{FCB290E8-38E8-4C3F-9823-E1FB8E9B1EC3}">
      <dgm:prSet/>
      <dgm:spPr/>
      <dgm:t>
        <a:bodyPr/>
        <a:lstStyle/>
        <a:p>
          <a:endParaRPr lang="en-IN"/>
        </a:p>
      </dgm:t>
    </dgm:pt>
    <dgm:pt modelId="{0630C143-4A42-48EF-BF42-67EAB1C4ED33}" type="sibTrans" cxnId="{FCB290E8-38E8-4C3F-9823-E1FB8E9B1EC3}">
      <dgm:prSet/>
      <dgm:spPr/>
      <dgm:t>
        <a:bodyPr/>
        <a:lstStyle/>
        <a:p>
          <a:endParaRPr lang="en-IN"/>
        </a:p>
      </dgm:t>
    </dgm:pt>
    <dgm:pt modelId="{938DE70A-E6BB-472A-A997-DCF5E31B3CAF}">
      <dgm:prSet phldrT="[Text]"/>
      <dgm:spPr/>
      <dgm:t>
        <a:bodyPr/>
        <a:lstStyle/>
        <a:p>
          <a:r>
            <a:rPr lang="en-IN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Focus on what results mean. Do not repeat the values and add the new results</a:t>
          </a:r>
          <a:endParaRPr lang="en-IN" dirty="0"/>
        </a:p>
      </dgm:t>
    </dgm:pt>
    <dgm:pt modelId="{565DA574-224D-45DE-8BAB-19D420CCD01E}" type="parTrans" cxnId="{9D45A84C-E138-4703-AE9F-B242FB5E7ADD}">
      <dgm:prSet/>
      <dgm:spPr/>
      <dgm:t>
        <a:bodyPr/>
        <a:lstStyle/>
        <a:p>
          <a:endParaRPr lang="en-IN"/>
        </a:p>
      </dgm:t>
    </dgm:pt>
    <dgm:pt modelId="{B34D59B0-3E7F-4914-8AFC-196D8EDDDD79}" type="sibTrans" cxnId="{9D45A84C-E138-4703-AE9F-B242FB5E7ADD}">
      <dgm:prSet/>
      <dgm:spPr/>
      <dgm:t>
        <a:bodyPr/>
        <a:lstStyle/>
        <a:p>
          <a:endParaRPr lang="en-IN"/>
        </a:p>
      </dgm:t>
    </dgm:pt>
    <dgm:pt modelId="{B2B20F69-7C92-4A24-88A0-9609EDFAC9CA}" type="pres">
      <dgm:prSet presAssocID="{4F779293-C7EF-401F-89D6-F41AF125B5BB}" presName="Name0" presStyleCnt="0">
        <dgm:presLayoutVars>
          <dgm:dir/>
          <dgm:animLvl val="lvl"/>
          <dgm:resizeHandles val="exact"/>
        </dgm:presLayoutVars>
      </dgm:prSet>
      <dgm:spPr/>
    </dgm:pt>
    <dgm:pt modelId="{4A5BB5B2-2339-4939-8A4E-D61E9F22B824}" type="pres">
      <dgm:prSet presAssocID="{B88708CC-5DA8-40E8-A93F-7C936CC3373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E7E3959-47C9-4C8E-9366-9A937F808BD4}" type="pres">
      <dgm:prSet presAssocID="{35331909-6DC2-45AD-B122-323C0FD0FAF4}" presName="parTxOnlySpace" presStyleCnt="0"/>
      <dgm:spPr/>
    </dgm:pt>
    <dgm:pt modelId="{B4D6028B-F2F1-4951-AE0B-8455F8C3DBBE}" type="pres">
      <dgm:prSet presAssocID="{D1019726-CB5D-44B9-9F51-A776ECBEAEE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83C4AD9-AD96-4999-B48B-884A30ABE4D9}" type="pres">
      <dgm:prSet presAssocID="{0630C143-4A42-48EF-BF42-67EAB1C4ED33}" presName="parTxOnlySpace" presStyleCnt="0"/>
      <dgm:spPr/>
    </dgm:pt>
    <dgm:pt modelId="{0015A488-6299-4CD7-86DB-87FBD4068D27}" type="pres">
      <dgm:prSet presAssocID="{938DE70A-E6BB-472A-A997-DCF5E31B3CA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A30C32F-91D0-4FAD-BB06-4F19B167F2E4}" type="presOf" srcId="{D1019726-CB5D-44B9-9F51-A776ECBEAEE8}" destId="{B4D6028B-F2F1-4951-AE0B-8455F8C3DBBE}" srcOrd="0" destOrd="0" presId="urn:microsoft.com/office/officeart/2005/8/layout/chevron1"/>
    <dgm:cxn modelId="{9D45A84C-E138-4703-AE9F-B242FB5E7ADD}" srcId="{4F779293-C7EF-401F-89D6-F41AF125B5BB}" destId="{938DE70A-E6BB-472A-A997-DCF5E31B3CAF}" srcOrd="2" destOrd="0" parTransId="{565DA574-224D-45DE-8BAB-19D420CCD01E}" sibTransId="{B34D59B0-3E7F-4914-8AFC-196D8EDDDD79}"/>
    <dgm:cxn modelId="{D84013B0-44C7-4169-AF5A-DCD1F922C557}" srcId="{4F779293-C7EF-401F-89D6-F41AF125B5BB}" destId="{B88708CC-5DA8-40E8-A93F-7C936CC3373C}" srcOrd="0" destOrd="0" parTransId="{AC37CAC1-98A1-44CE-935B-BFC1BBB82B1A}" sibTransId="{35331909-6DC2-45AD-B122-323C0FD0FAF4}"/>
    <dgm:cxn modelId="{3FF982C5-1596-49E5-9B6B-3BA300C56EDE}" type="presOf" srcId="{4F779293-C7EF-401F-89D6-F41AF125B5BB}" destId="{B2B20F69-7C92-4A24-88A0-9609EDFAC9CA}" srcOrd="0" destOrd="0" presId="urn:microsoft.com/office/officeart/2005/8/layout/chevron1"/>
    <dgm:cxn modelId="{99F97DE1-6319-486A-BD60-3E39C9A8BA55}" type="presOf" srcId="{B88708CC-5DA8-40E8-A93F-7C936CC3373C}" destId="{4A5BB5B2-2339-4939-8A4E-D61E9F22B824}" srcOrd="0" destOrd="0" presId="urn:microsoft.com/office/officeart/2005/8/layout/chevron1"/>
    <dgm:cxn modelId="{FCB290E8-38E8-4C3F-9823-E1FB8E9B1EC3}" srcId="{4F779293-C7EF-401F-89D6-F41AF125B5BB}" destId="{D1019726-CB5D-44B9-9F51-A776ECBEAEE8}" srcOrd="1" destOrd="0" parTransId="{4E0080FC-F764-4230-8212-663D0CA006B3}" sibTransId="{0630C143-4A42-48EF-BF42-67EAB1C4ED33}"/>
    <dgm:cxn modelId="{FFB68CEB-E6E8-440E-9DA1-917E139EE4D5}" type="presOf" srcId="{938DE70A-E6BB-472A-A997-DCF5E31B3CAF}" destId="{0015A488-6299-4CD7-86DB-87FBD4068D27}" srcOrd="0" destOrd="0" presId="urn:microsoft.com/office/officeart/2005/8/layout/chevron1"/>
    <dgm:cxn modelId="{8676F44D-4238-4006-92A7-8BE2059C44AC}" type="presParOf" srcId="{B2B20F69-7C92-4A24-88A0-9609EDFAC9CA}" destId="{4A5BB5B2-2339-4939-8A4E-D61E9F22B824}" srcOrd="0" destOrd="0" presId="urn:microsoft.com/office/officeart/2005/8/layout/chevron1"/>
    <dgm:cxn modelId="{51437C27-E901-45E6-9914-4CE811CE7BF9}" type="presParOf" srcId="{B2B20F69-7C92-4A24-88A0-9609EDFAC9CA}" destId="{1E7E3959-47C9-4C8E-9366-9A937F808BD4}" srcOrd="1" destOrd="0" presId="urn:microsoft.com/office/officeart/2005/8/layout/chevron1"/>
    <dgm:cxn modelId="{A953CA46-F7D2-46FC-B157-3E4BDB6FC11A}" type="presParOf" srcId="{B2B20F69-7C92-4A24-88A0-9609EDFAC9CA}" destId="{B4D6028B-F2F1-4951-AE0B-8455F8C3DBBE}" srcOrd="2" destOrd="0" presId="urn:microsoft.com/office/officeart/2005/8/layout/chevron1"/>
    <dgm:cxn modelId="{BA20CEDB-14C8-4EC7-8FE5-C027403C14AB}" type="presParOf" srcId="{B2B20F69-7C92-4A24-88A0-9609EDFAC9CA}" destId="{783C4AD9-AD96-4999-B48B-884A30ABE4D9}" srcOrd="3" destOrd="0" presId="urn:microsoft.com/office/officeart/2005/8/layout/chevron1"/>
    <dgm:cxn modelId="{D09DD1EB-DB7B-4F5D-93A1-E3E08564F6B0}" type="presParOf" srcId="{B2B20F69-7C92-4A24-88A0-9609EDFAC9CA}" destId="{0015A488-6299-4CD7-86DB-87FBD4068D2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2DAB8DC-89A9-4474-ADBC-83635F06066B}" type="doc">
      <dgm:prSet loTypeId="urn:microsoft.com/office/officeart/2005/8/layout/pyramid2" loCatId="list" qsTypeId="urn:microsoft.com/office/officeart/2005/8/quickstyle/simple3" qsCatId="simple" csTypeId="urn:microsoft.com/office/officeart/2005/8/colors/accent1_2" csCatId="accent1" phldr="1"/>
      <dgm:spPr/>
    </dgm:pt>
    <dgm:pt modelId="{73FCBEB0-586A-4BDD-A266-00801E6CFEDF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IN" sz="16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Any significant technical help that you have received from any person in lab or elsewhere</a:t>
          </a:r>
        </a:p>
      </dgm:t>
    </dgm:pt>
    <dgm:pt modelId="{A4FF5F85-4149-404E-9649-FC3893F24F98}" type="parTrans" cxnId="{7202C33E-BC3B-4F97-85BB-EFE547F0EA32}">
      <dgm:prSet/>
      <dgm:spPr/>
      <dgm:t>
        <a:bodyPr/>
        <a:lstStyle/>
        <a:p>
          <a:endParaRPr lang="en-IN"/>
        </a:p>
      </dgm:t>
    </dgm:pt>
    <dgm:pt modelId="{03CE29B3-2D7F-4242-8E42-E13A3B2926FE}" type="sibTrans" cxnId="{7202C33E-BC3B-4F97-85BB-EFE547F0EA32}">
      <dgm:prSet/>
      <dgm:spPr/>
      <dgm:t>
        <a:bodyPr/>
        <a:lstStyle/>
        <a:p>
          <a:endParaRPr lang="en-IN"/>
        </a:p>
      </dgm:t>
    </dgm:pt>
    <dgm:pt modelId="{B926819E-43A1-4821-8D62-97C62E8A9B93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IN" sz="16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Any financial assistance received from outside (Grants/ contracts/ Fellowships)</a:t>
          </a:r>
        </a:p>
      </dgm:t>
    </dgm:pt>
    <dgm:pt modelId="{0698856C-75DC-4460-B0CD-25502C979DAC}" type="parTrans" cxnId="{54380C38-BEF6-47CD-AAE3-408055381ADE}">
      <dgm:prSet/>
      <dgm:spPr/>
      <dgm:t>
        <a:bodyPr/>
        <a:lstStyle/>
        <a:p>
          <a:endParaRPr lang="en-IN"/>
        </a:p>
      </dgm:t>
    </dgm:pt>
    <dgm:pt modelId="{3A998C5F-AC1A-4313-8684-064814B63516}" type="sibTrans" cxnId="{54380C38-BEF6-47CD-AAE3-408055381ADE}">
      <dgm:prSet/>
      <dgm:spPr/>
      <dgm:t>
        <a:bodyPr/>
        <a:lstStyle/>
        <a:p>
          <a:endParaRPr lang="en-IN"/>
        </a:p>
      </dgm:t>
    </dgm:pt>
    <dgm:pt modelId="{447A2B73-C3A2-4BB5-BC7A-E5C8DA971AEF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IN" sz="16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If received any material like datasets/ special equipment</a:t>
          </a:r>
        </a:p>
      </dgm:t>
    </dgm:pt>
    <dgm:pt modelId="{04D867A3-2177-464B-A871-A51999094B51}" type="parTrans" cxnId="{42152A0E-1512-45D8-A2B9-023A3C88D439}">
      <dgm:prSet/>
      <dgm:spPr/>
      <dgm:t>
        <a:bodyPr/>
        <a:lstStyle/>
        <a:p>
          <a:endParaRPr lang="en-IN"/>
        </a:p>
      </dgm:t>
    </dgm:pt>
    <dgm:pt modelId="{53EAB7E8-5B42-49F9-AEAD-F9CE2F9EB847}" type="sibTrans" cxnId="{42152A0E-1512-45D8-A2B9-023A3C88D439}">
      <dgm:prSet/>
      <dgm:spPr/>
      <dgm:t>
        <a:bodyPr/>
        <a:lstStyle/>
        <a:p>
          <a:endParaRPr lang="en-IN"/>
        </a:p>
      </dgm:t>
    </dgm:pt>
    <dgm:pt modelId="{07C1B057-83A2-440B-B0CD-F4E390940A52}" type="pres">
      <dgm:prSet presAssocID="{62DAB8DC-89A9-4474-ADBC-83635F06066B}" presName="compositeShape" presStyleCnt="0">
        <dgm:presLayoutVars>
          <dgm:dir/>
          <dgm:resizeHandles/>
        </dgm:presLayoutVars>
      </dgm:prSet>
      <dgm:spPr/>
    </dgm:pt>
    <dgm:pt modelId="{41B01EB4-88BF-4983-907D-297C6EFD31B5}" type="pres">
      <dgm:prSet presAssocID="{62DAB8DC-89A9-4474-ADBC-83635F06066B}" presName="pyramid" presStyleLbl="node1" presStyleIdx="0" presStyleCn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</dgm:pt>
    <dgm:pt modelId="{813A4BF6-463C-4DE5-AEA6-DA953302EA1E}" type="pres">
      <dgm:prSet presAssocID="{62DAB8DC-89A9-4474-ADBC-83635F06066B}" presName="theList" presStyleCnt="0"/>
      <dgm:spPr/>
    </dgm:pt>
    <dgm:pt modelId="{5CBC1CCE-9B0A-48B1-96EA-B3D8F20937AC}" type="pres">
      <dgm:prSet presAssocID="{73FCBEB0-586A-4BDD-A266-00801E6CFEDF}" presName="aNode" presStyleLbl="fgAcc1" presStyleIdx="0" presStyleCnt="3" custScaleX="154882">
        <dgm:presLayoutVars>
          <dgm:bulletEnabled val="1"/>
        </dgm:presLayoutVars>
      </dgm:prSet>
      <dgm:spPr/>
    </dgm:pt>
    <dgm:pt modelId="{82B00886-0071-471E-987E-8A99D7F052C2}" type="pres">
      <dgm:prSet presAssocID="{73FCBEB0-586A-4BDD-A266-00801E6CFEDF}" presName="aSpace" presStyleCnt="0"/>
      <dgm:spPr/>
    </dgm:pt>
    <dgm:pt modelId="{2D49435B-E0B2-46A7-BF5E-9AC94A5E4E85}" type="pres">
      <dgm:prSet presAssocID="{B926819E-43A1-4821-8D62-97C62E8A9B93}" presName="aNode" presStyleLbl="fgAcc1" presStyleIdx="1" presStyleCnt="3" custScaleX="142892">
        <dgm:presLayoutVars>
          <dgm:bulletEnabled val="1"/>
        </dgm:presLayoutVars>
      </dgm:prSet>
      <dgm:spPr/>
    </dgm:pt>
    <dgm:pt modelId="{69652BF5-1F50-4DC5-812D-9DC7D2B3BC43}" type="pres">
      <dgm:prSet presAssocID="{B926819E-43A1-4821-8D62-97C62E8A9B93}" presName="aSpace" presStyleCnt="0"/>
      <dgm:spPr/>
    </dgm:pt>
    <dgm:pt modelId="{5B1C6D4B-22B1-4483-AFFC-55946ADCA13D}" type="pres">
      <dgm:prSet presAssocID="{447A2B73-C3A2-4BB5-BC7A-E5C8DA971AEF}" presName="aNode" presStyleLbl="fgAcc1" presStyleIdx="2" presStyleCnt="3" custScaleX="135347">
        <dgm:presLayoutVars>
          <dgm:bulletEnabled val="1"/>
        </dgm:presLayoutVars>
      </dgm:prSet>
      <dgm:spPr/>
    </dgm:pt>
    <dgm:pt modelId="{B4348008-6B8B-408A-858B-627E8715E1C2}" type="pres">
      <dgm:prSet presAssocID="{447A2B73-C3A2-4BB5-BC7A-E5C8DA971AEF}" presName="aSpace" presStyleCnt="0"/>
      <dgm:spPr/>
    </dgm:pt>
  </dgm:ptLst>
  <dgm:cxnLst>
    <dgm:cxn modelId="{42152A0E-1512-45D8-A2B9-023A3C88D439}" srcId="{62DAB8DC-89A9-4474-ADBC-83635F06066B}" destId="{447A2B73-C3A2-4BB5-BC7A-E5C8DA971AEF}" srcOrd="2" destOrd="0" parTransId="{04D867A3-2177-464B-A871-A51999094B51}" sibTransId="{53EAB7E8-5B42-49F9-AEAD-F9CE2F9EB847}"/>
    <dgm:cxn modelId="{9E4E072F-75DF-420C-B076-E5C873D4B394}" type="presOf" srcId="{447A2B73-C3A2-4BB5-BC7A-E5C8DA971AEF}" destId="{5B1C6D4B-22B1-4483-AFFC-55946ADCA13D}" srcOrd="0" destOrd="0" presId="urn:microsoft.com/office/officeart/2005/8/layout/pyramid2"/>
    <dgm:cxn modelId="{54380C38-BEF6-47CD-AAE3-408055381ADE}" srcId="{62DAB8DC-89A9-4474-ADBC-83635F06066B}" destId="{B926819E-43A1-4821-8D62-97C62E8A9B93}" srcOrd="1" destOrd="0" parTransId="{0698856C-75DC-4460-B0CD-25502C979DAC}" sibTransId="{3A998C5F-AC1A-4313-8684-064814B63516}"/>
    <dgm:cxn modelId="{7202C33E-BC3B-4F97-85BB-EFE547F0EA32}" srcId="{62DAB8DC-89A9-4474-ADBC-83635F06066B}" destId="{73FCBEB0-586A-4BDD-A266-00801E6CFEDF}" srcOrd="0" destOrd="0" parTransId="{A4FF5F85-4149-404E-9649-FC3893F24F98}" sibTransId="{03CE29B3-2D7F-4242-8E42-E13A3B2926FE}"/>
    <dgm:cxn modelId="{217F4742-BCA7-4BB6-B7C8-E6A97F8001EE}" type="presOf" srcId="{B926819E-43A1-4821-8D62-97C62E8A9B93}" destId="{2D49435B-E0B2-46A7-BF5E-9AC94A5E4E85}" srcOrd="0" destOrd="0" presId="urn:microsoft.com/office/officeart/2005/8/layout/pyramid2"/>
    <dgm:cxn modelId="{6E198951-48F5-4806-B364-7D009E79F734}" type="presOf" srcId="{73FCBEB0-586A-4BDD-A266-00801E6CFEDF}" destId="{5CBC1CCE-9B0A-48B1-96EA-B3D8F20937AC}" srcOrd="0" destOrd="0" presId="urn:microsoft.com/office/officeart/2005/8/layout/pyramid2"/>
    <dgm:cxn modelId="{15A37EB0-E938-4838-AB0C-821F7C261C82}" type="presOf" srcId="{62DAB8DC-89A9-4474-ADBC-83635F06066B}" destId="{07C1B057-83A2-440B-B0CD-F4E390940A52}" srcOrd="0" destOrd="0" presId="urn:microsoft.com/office/officeart/2005/8/layout/pyramid2"/>
    <dgm:cxn modelId="{F02AF59D-E946-4E08-9559-45678FDD486F}" type="presParOf" srcId="{07C1B057-83A2-440B-B0CD-F4E390940A52}" destId="{41B01EB4-88BF-4983-907D-297C6EFD31B5}" srcOrd="0" destOrd="0" presId="urn:microsoft.com/office/officeart/2005/8/layout/pyramid2"/>
    <dgm:cxn modelId="{B38C8479-C3B5-477A-9788-86E2533A3B54}" type="presParOf" srcId="{07C1B057-83A2-440B-B0CD-F4E390940A52}" destId="{813A4BF6-463C-4DE5-AEA6-DA953302EA1E}" srcOrd="1" destOrd="0" presId="urn:microsoft.com/office/officeart/2005/8/layout/pyramid2"/>
    <dgm:cxn modelId="{7C0FFF6A-222C-4943-8C6B-57C4E7E73FAF}" type="presParOf" srcId="{813A4BF6-463C-4DE5-AEA6-DA953302EA1E}" destId="{5CBC1CCE-9B0A-48B1-96EA-B3D8F20937AC}" srcOrd="0" destOrd="0" presId="urn:microsoft.com/office/officeart/2005/8/layout/pyramid2"/>
    <dgm:cxn modelId="{DC214C76-F0CC-4A4D-86CC-565D44CA122F}" type="presParOf" srcId="{813A4BF6-463C-4DE5-AEA6-DA953302EA1E}" destId="{82B00886-0071-471E-987E-8A99D7F052C2}" srcOrd="1" destOrd="0" presId="urn:microsoft.com/office/officeart/2005/8/layout/pyramid2"/>
    <dgm:cxn modelId="{D617084D-15A9-41FF-B64E-0226766BD4D5}" type="presParOf" srcId="{813A4BF6-463C-4DE5-AEA6-DA953302EA1E}" destId="{2D49435B-E0B2-46A7-BF5E-9AC94A5E4E85}" srcOrd="2" destOrd="0" presId="urn:microsoft.com/office/officeart/2005/8/layout/pyramid2"/>
    <dgm:cxn modelId="{E80A5AD5-DA90-40BB-9C00-0CD06C70B0AD}" type="presParOf" srcId="{813A4BF6-463C-4DE5-AEA6-DA953302EA1E}" destId="{69652BF5-1F50-4DC5-812D-9DC7D2B3BC43}" srcOrd="3" destOrd="0" presId="urn:microsoft.com/office/officeart/2005/8/layout/pyramid2"/>
    <dgm:cxn modelId="{16074F44-5740-492C-A60E-2CE268ADFB8B}" type="presParOf" srcId="{813A4BF6-463C-4DE5-AEA6-DA953302EA1E}" destId="{5B1C6D4B-22B1-4483-AFFC-55946ADCA13D}" srcOrd="4" destOrd="0" presId="urn:microsoft.com/office/officeart/2005/8/layout/pyramid2"/>
    <dgm:cxn modelId="{534398A9-E3E8-4C40-ADE4-161B75CAE8DE}" type="presParOf" srcId="{813A4BF6-463C-4DE5-AEA6-DA953302EA1E}" destId="{B4348008-6B8B-408A-858B-627E8715E1C2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155BCD9-FE81-4A48-956A-17CF231D74CC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400723A-0290-4747-89A0-FAE122B27C26}">
      <dgm:prSet phldrT="[Text]"/>
      <dgm:spPr/>
      <dgm:t>
        <a:bodyPr/>
        <a:lstStyle/>
        <a:p>
          <a:r>
            <a:rPr lang="en-IN" b="1" i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General</a:t>
          </a:r>
        </a:p>
      </dgm:t>
    </dgm:pt>
    <dgm:pt modelId="{39BCDA5A-6452-4122-AA32-4FFC798E1344}" type="parTrans" cxnId="{2B4E053D-CE46-4807-8C61-D49988D6E5F2}">
      <dgm:prSet/>
      <dgm:spPr/>
      <dgm:t>
        <a:bodyPr/>
        <a:lstStyle/>
        <a:p>
          <a:endParaRPr lang="en-IN"/>
        </a:p>
      </dgm:t>
    </dgm:pt>
    <dgm:pt modelId="{5B9CFEE7-CB46-472D-9690-ADCA06C81867}" type="sibTrans" cxnId="{2B4E053D-CE46-4807-8C61-D49988D6E5F2}">
      <dgm:prSet/>
      <dgm:spPr/>
      <dgm:t>
        <a:bodyPr/>
        <a:lstStyle/>
        <a:p>
          <a:endParaRPr lang="en-IN"/>
        </a:p>
      </dgm:t>
    </dgm:pt>
    <dgm:pt modelId="{884653F1-CFA6-4069-B592-FF09FA017249}">
      <dgm:prSet phldrT="[Text]"/>
      <dgm:spPr/>
      <dgm:t>
        <a:bodyPr/>
        <a:lstStyle/>
        <a:p>
          <a:r>
            <a:rPr lang="en-IN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Check Grammatical errors, alignment of the text and spellings.</a:t>
          </a:r>
        </a:p>
      </dgm:t>
    </dgm:pt>
    <dgm:pt modelId="{913FAC41-7BDF-4986-8E91-E1BB9B142802}" type="parTrans" cxnId="{63385662-01C0-483E-AAE7-64C56BA542E7}">
      <dgm:prSet/>
      <dgm:spPr/>
      <dgm:t>
        <a:bodyPr/>
        <a:lstStyle/>
        <a:p>
          <a:endParaRPr lang="en-IN"/>
        </a:p>
      </dgm:t>
    </dgm:pt>
    <dgm:pt modelId="{D66740B7-E5F6-48C3-B5B3-90A19612B44F}" type="sibTrans" cxnId="{63385662-01C0-483E-AAE7-64C56BA542E7}">
      <dgm:prSet/>
      <dgm:spPr/>
      <dgm:t>
        <a:bodyPr/>
        <a:lstStyle/>
        <a:p>
          <a:endParaRPr lang="en-IN"/>
        </a:p>
      </dgm:t>
    </dgm:pt>
    <dgm:pt modelId="{02814A69-C10D-4588-997F-E27D18759301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Tables</a:t>
          </a:r>
        </a:p>
      </dgm:t>
    </dgm:pt>
    <dgm:pt modelId="{DEE9C397-5556-4864-B4F0-2E71E65C41CC}" type="parTrans" cxnId="{61A7B411-F32E-4C9C-AA74-B90A68A70DB9}">
      <dgm:prSet/>
      <dgm:spPr/>
      <dgm:t>
        <a:bodyPr/>
        <a:lstStyle/>
        <a:p>
          <a:endParaRPr lang="en-IN"/>
        </a:p>
      </dgm:t>
    </dgm:pt>
    <dgm:pt modelId="{39BE32FB-C138-4C14-8A5D-68BA8115FFD7}" type="sibTrans" cxnId="{61A7B411-F32E-4C9C-AA74-B90A68A70DB9}">
      <dgm:prSet/>
      <dgm:spPr/>
      <dgm:t>
        <a:bodyPr/>
        <a:lstStyle/>
        <a:p>
          <a:endParaRPr lang="en-IN"/>
        </a:p>
      </dgm:t>
    </dgm:pt>
    <dgm:pt modelId="{6F3C0657-139C-42D5-8EDE-11F8CA445653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Must be in the format of table only.</a:t>
          </a:r>
        </a:p>
      </dgm:t>
    </dgm:pt>
    <dgm:pt modelId="{2C8B5E3A-2067-4D39-86C3-204EF37556C7}" type="parTrans" cxnId="{BB7E92E1-C26C-4B8F-8C83-7A6E335540CA}">
      <dgm:prSet/>
      <dgm:spPr/>
      <dgm:t>
        <a:bodyPr/>
        <a:lstStyle/>
        <a:p>
          <a:endParaRPr lang="en-IN"/>
        </a:p>
      </dgm:t>
    </dgm:pt>
    <dgm:pt modelId="{B6BA253D-B003-4A18-8DA1-27FDE58041B1}" type="sibTrans" cxnId="{BB7E92E1-C26C-4B8F-8C83-7A6E335540CA}">
      <dgm:prSet/>
      <dgm:spPr/>
      <dgm:t>
        <a:bodyPr/>
        <a:lstStyle/>
        <a:p>
          <a:endParaRPr lang="en-IN"/>
        </a:p>
      </dgm:t>
    </dgm:pt>
    <dgm:pt modelId="{A063412D-2779-4ECE-82B7-74DDC8EECE5C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Captions need to be placed at the top / as per the template of the paper.</a:t>
          </a:r>
        </a:p>
      </dgm:t>
    </dgm:pt>
    <dgm:pt modelId="{BE8B1221-9A97-4EC4-9702-FAF8CF4D86C3}" type="parTrans" cxnId="{2F5B4601-F34C-46F9-9CF5-155101D6A561}">
      <dgm:prSet/>
      <dgm:spPr/>
      <dgm:t>
        <a:bodyPr/>
        <a:lstStyle/>
        <a:p>
          <a:endParaRPr lang="en-IN"/>
        </a:p>
      </dgm:t>
    </dgm:pt>
    <dgm:pt modelId="{6D03C96E-0B64-4F69-8622-A58906D77A78}" type="sibTrans" cxnId="{2F5B4601-F34C-46F9-9CF5-155101D6A561}">
      <dgm:prSet/>
      <dgm:spPr/>
      <dgm:t>
        <a:bodyPr/>
        <a:lstStyle/>
        <a:p>
          <a:endParaRPr lang="en-IN"/>
        </a:p>
      </dgm:t>
    </dgm:pt>
    <dgm:pt modelId="{9B75A2A6-68D7-41F9-BB86-0224AA32495C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b="1" i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Figures</a:t>
          </a:r>
        </a:p>
      </dgm:t>
    </dgm:pt>
    <dgm:pt modelId="{028805F4-36CD-46AB-A6C3-ED37BF4024BA}" type="parTrans" cxnId="{CB896655-7BC4-4E29-9A6B-CEC0DD727CB8}">
      <dgm:prSet/>
      <dgm:spPr/>
      <dgm:t>
        <a:bodyPr/>
        <a:lstStyle/>
        <a:p>
          <a:endParaRPr lang="en-IN"/>
        </a:p>
      </dgm:t>
    </dgm:pt>
    <dgm:pt modelId="{2761D2C9-E12F-4E5E-8782-990B457F7146}" type="sibTrans" cxnId="{CB896655-7BC4-4E29-9A6B-CEC0DD727CB8}">
      <dgm:prSet/>
      <dgm:spPr/>
      <dgm:t>
        <a:bodyPr/>
        <a:lstStyle/>
        <a:p>
          <a:endParaRPr lang="en-IN"/>
        </a:p>
      </dgm:t>
    </dgm:pt>
    <dgm:pt modelId="{60505960-EF0C-4093-B1DF-4DDD7627816C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Graphs should be presented with legends.</a:t>
          </a:r>
        </a:p>
      </dgm:t>
    </dgm:pt>
    <dgm:pt modelId="{21282FFF-105C-424D-A631-C90B3F0717E4}" type="parTrans" cxnId="{6071B41F-0B37-4FCC-9679-7236A3279EE1}">
      <dgm:prSet/>
      <dgm:spPr/>
      <dgm:t>
        <a:bodyPr/>
        <a:lstStyle/>
        <a:p>
          <a:endParaRPr lang="en-IN"/>
        </a:p>
      </dgm:t>
    </dgm:pt>
    <dgm:pt modelId="{6D90EF66-0BE8-48C0-AF51-BDF5E02D18A8}" type="sibTrans" cxnId="{6071B41F-0B37-4FCC-9679-7236A3279EE1}">
      <dgm:prSet/>
      <dgm:spPr/>
      <dgm:t>
        <a:bodyPr/>
        <a:lstStyle/>
        <a:p>
          <a:endParaRPr lang="en-IN"/>
        </a:p>
      </dgm:t>
    </dgm:pt>
    <dgm:pt modelId="{DA364F0E-84BF-49BA-9633-74DCBFB94BCA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Equations format has to followed and numbering is must to cite them in the text.</a:t>
          </a:r>
        </a:p>
      </dgm:t>
    </dgm:pt>
    <dgm:pt modelId="{D2FE74C3-EDFA-4F7E-B14C-C87151B81FCD}" type="parTrans" cxnId="{F0BDD148-7638-4EBA-A9C5-D01DA4DF637E}">
      <dgm:prSet/>
      <dgm:spPr/>
      <dgm:t>
        <a:bodyPr/>
        <a:lstStyle/>
        <a:p>
          <a:endParaRPr lang="en-IN"/>
        </a:p>
      </dgm:t>
    </dgm:pt>
    <dgm:pt modelId="{B1A03A3C-3C4F-4C8A-B2BA-105132D1353C}" type="sibTrans" cxnId="{F0BDD148-7638-4EBA-A9C5-D01DA4DF637E}">
      <dgm:prSet/>
      <dgm:spPr/>
      <dgm:t>
        <a:bodyPr/>
        <a:lstStyle/>
        <a:p>
          <a:endParaRPr lang="en-IN"/>
        </a:p>
      </dgm:t>
    </dgm:pt>
    <dgm:pt modelId="{1067F0C2-D744-4EC2-AF2E-349C955BF0DB}">
      <dgm:prSet phldrT="[Text]"/>
      <dgm:spPr/>
      <dgm:t>
        <a:bodyPr/>
        <a:lstStyle/>
        <a:p>
          <a:r>
            <a:rPr lang="en-IN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Numbering for table/figure/ graphs/ equations must be sequential.</a:t>
          </a:r>
        </a:p>
      </dgm:t>
    </dgm:pt>
    <dgm:pt modelId="{EF72683B-359C-4216-8D3E-0EBC2C01525D}" type="parTrans" cxnId="{1C1C6DFE-1866-46B2-BBE0-E57A18362437}">
      <dgm:prSet/>
      <dgm:spPr/>
      <dgm:t>
        <a:bodyPr/>
        <a:lstStyle/>
        <a:p>
          <a:endParaRPr lang="en-IN"/>
        </a:p>
      </dgm:t>
    </dgm:pt>
    <dgm:pt modelId="{F6F32E6B-ED39-4337-9207-36282033A228}" type="sibTrans" cxnId="{1C1C6DFE-1866-46B2-BBE0-E57A18362437}">
      <dgm:prSet/>
      <dgm:spPr/>
      <dgm:t>
        <a:bodyPr/>
        <a:lstStyle/>
        <a:p>
          <a:endParaRPr lang="en-IN"/>
        </a:p>
      </dgm:t>
    </dgm:pt>
    <dgm:pt modelId="{CCF7F927-E667-4CD1-8389-A945FE705E3A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Figure captioning must be at the bottom of the figure only.</a:t>
          </a:r>
        </a:p>
      </dgm:t>
    </dgm:pt>
    <dgm:pt modelId="{A67782F3-9183-4A15-A10F-7CB75C12AA20}" type="parTrans" cxnId="{4FF23D5C-DDCA-47B6-B1C4-B9132CF6A2AF}">
      <dgm:prSet/>
      <dgm:spPr/>
      <dgm:t>
        <a:bodyPr/>
        <a:lstStyle/>
        <a:p>
          <a:endParaRPr lang="en-IN"/>
        </a:p>
      </dgm:t>
    </dgm:pt>
    <dgm:pt modelId="{7AB66876-71DE-4D2F-97DA-771DBAE143F4}" type="sibTrans" cxnId="{4FF23D5C-DDCA-47B6-B1C4-B9132CF6A2AF}">
      <dgm:prSet/>
      <dgm:spPr/>
      <dgm:t>
        <a:bodyPr/>
        <a:lstStyle/>
        <a:p>
          <a:endParaRPr lang="en-IN"/>
        </a:p>
      </dgm:t>
    </dgm:pt>
    <dgm:pt modelId="{F2755904-B840-4F1A-A4E2-36D214DC684B}" type="pres">
      <dgm:prSet presAssocID="{4155BCD9-FE81-4A48-956A-17CF231D74CC}" presName="Name0" presStyleCnt="0">
        <dgm:presLayoutVars>
          <dgm:dir/>
          <dgm:resizeHandles val="exact"/>
        </dgm:presLayoutVars>
      </dgm:prSet>
      <dgm:spPr/>
    </dgm:pt>
    <dgm:pt modelId="{27AA89E3-6D79-45F5-B76E-4456B2DAA76D}" type="pres">
      <dgm:prSet presAssocID="{5400723A-0290-4747-89A0-FAE122B27C26}" presName="node" presStyleLbl="node1" presStyleIdx="0" presStyleCnt="3" custLinFactNeighborX="7585" custLinFactNeighborY="872">
        <dgm:presLayoutVars>
          <dgm:bulletEnabled val="1"/>
        </dgm:presLayoutVars>
      </dgm:prSet>
      <dgm:spPr/>
    </dgm:pt>
    <dgm:pt modelId="{5AD7D863-A5B3-46AF-A3F1-903C857C86BD}" type="pres">
      <dgm:prSet presAssocID="{5B9CFEE7-CB46-472D-9690-ADCA06C81867}" presName="sibTrans" presStyleCnt="0"/>
      <dgm:spPr/>
    </dgm:pt>
    <dgm:pt modelId="{D05619FD-1FED-4A3C-A606-177C1DC02D49}" type="pres">
      <dgm:prSet presAssocID="{02814A69-C10D-4588-997F-E27D18759301}" presName="node" presStyleLbl="node1" presStyleIdx="1" presStyleCnt="3">
        <dgm:presLayoutVars>
          <dgm:bulletEnabled val="1"/>
        </dgm:presLayoutVars>
      </dgm:prSet>
      <dgm:spPr/>
    </dgm:pt>
    <dgm:pt modelId="{259A7073-D485-4CA9-9ADD-7D1836E4304E}" type="pres">
      <dgm:prSet presAssocID="{39BE32FB-C138-4C14-8A5D-68BA8115FFD7}" presName="sibTrans" presStyleCnt="0"/>
      <dgm:spPr/>
    </dgm:pt>
    <dgm:pt modelId="{65EA2D54-018F-494B-BDFC-66CE19E3A22A}" type="pres">
      <dgm:prSet presAssocID="{9B75A2A6-68D7-41F9-BB86-0224AA32495C}" presName="node" presStyleLbl="node1" presStyleIdx="2" presStyleCnt="3">
        <dgm:presLayoutVars>
          <dgm:bulletEnabled val="1"/>
        </dgm:presLayoutVars>
      </dgm:prSet>
      <dgm:spPr/>
    </dgm:pt>
  </dgm:ptLst>
  <dgm:cxnLst>
    <dgm:cxn modelId="{2F5B4601-F34C-46F9-9CF5-155101D6A561}" srcId="{02814A69-C10D-4588-997F-E27D18759301}" destId="{A063412D-2779-4ECE-82B7-74DDC8EECE5C}" srcOrd="1" destOrd="0" parTransId="{BE8B1221-9A97-4EC4-9702-FAF8CF4D86C3}" sibTransId="{6D03C96E-0B64-4F69-8622-A58906D77A78}"/>
    <dgm:cxn modelId="{61A7B411-F32E-4C9C-AA74-B90A68A70DB9}" srcId="{4155BCD9-FE81-4A48-956A-17CF231D74CC}" destId="{02814A69-C10D-4588-997F-E27D18759301}" srcOrd="1" destOrd="0" parTransId="{DEE9C397-5556-4864-B4F0-2E71E65C41CC}" sibTransId="{39BE32FB-C138-4C14-8A5D-68BA8115FFD7}"/>
    <dgm:cxn modelId="{6071B41F-0B37-4FCC-9679-7236A3279EE1}" srcId="{9B75A2A6-68D7-41F9-BB86-0224AA32495C}" destId="{60505960-EF0C-4093-B1DF-4DDD7627816C}" srcOrd="0" destOrd="0" parTransId="{21282FFF-105C-424D-A631-C90B3F0717E4}" sibTransId="{6D90EF66-0BE8-48C0-AF51-BDF5E02D18A8}"/>
    <dgm:cxn modelId="{450C0423-6CB6-4BC1-A263-C8A46B33E010}" type="presOf" srcId="{60505960-EF0C-4093-B1DF-4DDD7627816C}" destId="{65EA2D54-018F-494B-BDFC-66CE19E3A22A}" srcOrd="0" destOrd="1" presId="urn:microsoft.com/office/officeart/2005/8/layout/hList6"/>
    <dgm:cxn modelId="{F97C3325-6D2E-47AF-AA4C-E971B162EEEA}" type="presOf" srcId="{A063412D-2779-4ECE-82B7-74DDC8EECE5C}" destId="{D05619FD-1FED-4A3C-A606-177C1DC02D49}" srcOrd="0" destOrd="2" presId="urn:microsoft.com/office/officeart/2005/8/layout/hList6"/>
    <dgm:cxn modelId="{2B4E053D-CE46-4807-8C61-D49988D6E5F2}" srcId="{4155BCD9-FE81-4A48-956A-17CF231D74CC}" destId="{5400723A-0290-4747-89A0-FAE122B27C26}" srcOrd="0" destOrd="0" parTransId="{39BCDA5A-6452-4122-AA32-4FFC798E1344}" sibTransId="{5B9CFEE7-CB46-472D-9690-ADCA06C81867}"/>
    <dgm:cxn modelId="{7DCF3A3D-F01F-4C49-9CAC-7777164C66F9}" type="presOf" srcId="{1067F0C2-D744-4EC2-AF2E-349C955BF0DB}" destId="{27AA89E3-6D79-45F5-B76E-4456B2DAA76D}" srcOrd="0" destOrd="2" presId="urn:microsoft.com/office/officeart/2005/8/layout/hList6"/>
    <dgm:cxn modelId="{4FF23D5C-DDCA-47B6-B1C4-B9132CF6A2AF}" srcId="{9B75A2A6-68D7-41F9-BB86-0224AA32495C}" destId="{CCF7F927-E667-4CD1-8389-A945FE705E3A}" srcOrd="2" destOrd="0" parTransId="{A67782F3-9183-4A15-A10F-7CB75C12AA20}" sibTransId="{7AB66876-71DE-4D2F-97DA-771DBAE143F4}"/>
    <dgm:cxn modelId="{078EB060-B2A3-4B4E-8467-CE7964F02C7A}" type="presOf" srcId="{5400723A-0290-4747-89A0-FAE122B27C26}" destId="{27AA89E3-6D79-45F5-B76E-4456B2DAA76D}" srcOrd="0" destOrd="0" presId="urn:microsoft.com/office/officeart/2005/8/layout/hList6"/>
    <dgm:cxn modelId="{63385662-01C0-483E-AAE7-64C56BA542E7}" srcId="{5400723A-0290-4747-89A0-FAE122B27C26}" destId="{884653F1-CFA6-4069-B592-FF09FA017249}" srcOrd="0" destOrd="0" parTransId="{913FAC41-7BDF-4986-8E91-E1BB9B142802}" sibTransId="{D66740B7-E5F6-48C3-B5B3-90A19612B44F}"/>
    <dgm:cxn modelId="{F0BDD148-7638-4EBA-A9C5-D01DA4DF637E}" srcId="{9B75A2A6-68D7-41F9-BB86-0224AA32495C}" destId="{DA364F0E-84BF-49BA-9633-74DCBFB94BCA}" srcOrd="1" destOrd="0" parTransId="{D2FE74C3-EDFA-4F7E-B14C-C87151B81FCD}" sibTransId="{B1A03A3C-3C4F-4C8A-B2BA-105132D1353C}"/>
    <dgm:cxn modelId="{57090755-745D-4F8C-8C8B-4F7E37EB4735}" type="presOf" srcId="{4155BCD9-FE81-4A48-956A-17CF231D74CC}" destId="{F2755904-B840-4F1A-A4E2-36D214DC684B}" srcOrd="0" destOrd="0" presId="urn:microsoft.com/office/officeart/2005/8/layout/hList6"/>
    <dgm:cxn modelId="{CB896655-7BC4-4E29-9A6B-CEC0DD727CB8}" srcId="{4155BCD9-FE81-4A48-956A-17CF231D74CC}" destId="{9B75A2A6-68D7-41F9-BB86-0224AA32495C}" srcOrd="2" destOrd="0" parTransId="{028805F4-36CD-46AB-A6C3-ED37BF4024BA}" sibTransId="{2761D2C9-E12F-4E5E-8782-990B457F7146}"/>
    <dgm:cxn modelId="{768C388C-3E7C-4495-BFB6-05F1A39D1306}" type="presOf" srcId="{884653F1-CFA6-4069-B592-FF09FA017249}" destId="{27AA89E3-6D79-45F5-B76E-4456B2DAA76D}" srcOrd="0" destOrd="1" presId="urn:microsoft.com/office/officeart/2005/8/layout/hList6"/>
    <dgm:cxn modelId="{337BDE8C-A248-48BB-A154-E5205B972A3A}" type="presOf" srcId="{02814A69-C10D-4588-997F-E27D18759301}" destId="{D05619FD-1FED-4A3C-A606-177C1DC02D49}" srcOrd="0" destOrd="0" presId="urn:microsoft.com/office/officeart/2005/8/layout/hList6"/>
    <dgm:cxn modelId="{942A9298-7511-4159-A2E9-242E1A077C21}" type="presOf" srcId="{9B75A2A6-68D7-41F9-BB86-0224AA32495C}" destId="{65EA2D54-018F-494B-BDFC-66CE19E3A22A}" srcOrd="0" destOrd="0" presId="urn:microsoft.com/office/officeart/2005/8/layout/hList6"/>
    <dgm:cxn modelId="{469C299D-8F3A-4111-A722-977203A88E19}" type="presOf" srcId="{6F3C0657-139C-42D5-8EDE-11F8CA445653}" destId="{D05619FD-1FED-4A3C-A606-177C1DC02D49}" srcOrd="0" destOrd="1" presId="urn:microsoft.com/office/officeart/2005/8/layout/hList6"/>
    <dgm:cxn modelId="{7995CAA6-BD22-4970-98D1-D33501F035DB}" type="presOf" srcId="{CCF7F927-E667-4CD1-8389-A945FE705E3A}" destId="{65EA2D54-018F-494B-BDFC-66CE19E3A22A}" srcOrd="0" destOrd="3" presId="urn:microsoft.com/office/officeart/2005/8/layout/hList6"/>
    <dgm:cxn modelId="{BB7E92E1-C26C-4B8F-8C83-7A6E335540CA}" srcId="{02814A69-C10D-4588-997F-E27D18759301}" destId="{6F3C0657-139C-42D5-8EDE-11F8CA445653}" srcOrd="0" destOrd="0" parTransId="{2C8B5E3A-2067-4D39-86C3-204EF37556C7}" sibTransId="{B6BA253D-B003-4A18-8DA1-27FDE58041B1}"/>
    <dgm:cxn modelId="{455941FE-3721-45A2-BC81-D71158429661}" type="presOf" srcId="{DA364F0E-84BF-49BA-9633-74DCBFB94BCA}" destId="{65EA2D54-018F-494B-BDFC-66CE19E3A22A}" srcOrd="0" destOrd="2" presId="urn:microsoft.com/office/officeart/2005/8/layout/hList6"/>
    <dgm:cxn modelId="{1C1C6DFE-1866-46B2-BBE0-E57A18362437}" srcId="{5400723A-0290-4747-89A0-FAE122B27C26}" destId="{1067F0C2-D744-4EC2-AF2E-349C955BF0DB}" srcOrd="1" destOrd="0" parTransId="{EF72683B-359C-4216-8D3E-0EBC2C01525D}" sibTransId="{F6F32E6B-ED39-4337-9207-36282033A228}"/>
    <dgm:cxn modelId="{AA5D1F37-D253-4533-A09D-79E42A73D736}" type="presParOf" srcId="{F2755904-B840-4F1A-A4E2-36D214DC684B}" destId="{27AA89E3-6D79-45F5-B76E-4456B2DAA76D}" srcOrd="0" destOrd="0" presId="urn:microsoft.com/office/officeart/2005/8/layout/hList6"/>
    <dgm:cxn modelId="{D55AE732-FCC1-4416-BC3D-59AF4AED822B}" type="presParOf" srcId="{F2755904-B840-4F1A-A4E2-36D214DC684B}" destId="{5AD7D863-A5B3-46AF-A3F1-903C857C86BD}" srcOrd="1" destOrd="0" presId="urn:microsoft.com/office/officeart/2005/8/layout/hList6"/>
    <dgm:cxn modelId="{F99D8D0B-B1B9-4DF9-A098-82645F356B1A}" type="presParOf" srcId="{F2755904-B840-4F1A-A4E2-36D214DC684B}" destId="{D05619FD-1FED-4A3C-A606-177C1DC02D49}" srcOrd="2" destOrd="0" presId="urn:microsoft.com/office/officeart/2005/8/layout/hList6"/>
    <dgm:cxn modelId="{C3E67817-36D8-41C6-9D5F-7C5F248183AA}" type="presParOf" srcId="{F2755904-B840-4F1A-A4E2-36D214DC684B}" destId="{259A7073-D485-4CA9-9ADD-7D1836E4304E}" srcOrd="3" destOrd="0" presId="urn:microsoft.com/office/officeart/2005/8/layout/hList6"/>
    <dgm:cxn modelId="{BB773786-4765-44C6-B1B3-FE167485CFD6}" type="presParOf" srcId="{F2755904-B840-4F1A-A4E2-36D214DC684B}" destId="{65EA2D54-018F-494B-BDFC-66CE19E3A22A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01AF31-C023-4702-B882-7C697BE964E2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88FAB9A-8FAA-4AEE-9A3D-A532CBFB33EA}">
      <dgm:prSet phldrT="[Text]" custT="1"/>
      <dgm:spPr/>
      <dgm:t>
        <a:bodyPr/>
        <a:lstStyle/>
        <a:p>
          <a:pPr algn="ctr"/>
          <a:r>
            <a:rPr lang="en-IN" sz="20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To improve writing</a:t>
          </a:r>
        </a:p>
      </dgm:t>
    </dgm:pt>
    <dgm:pt modelId="{3EE3B74C-67FF-4249-AD5B-7C2B2128B932}" type="parTrans" cxnId="{C5ADC223-D424-4FAA-A634-B85D1AA61539}">
      <dgm:prSet/>
      <dgm:spPr/>
      <dgm:t>
        <a:bodyPr/>
        <a:lstStyle/>
        <a:p>
          <a:endParaRPr lang="en-IN"/>
        </a:p>
      </dgm:t>
    </dgm:pt>
    <dgm:pt modelId="{0BC170F0-4D05-4A2E-90D6-55E718E2F33C}" type="sibTrans" cxnId="{C5ADC223-D424-4FAA-A634-B85D1AA61539}">
      <dgm:prSet/>
      <dgm:spPr/>
      <dgm:t>
        <a:bodyPr/>
        <a:lstStyle/>
        <a:p>
          <a:endParaRPr lang="en-IN"/>
        </a:p>
      </dgm:t>
    </dgm:pt>
    <dgm:pt modelId="{A584202A-A482-46EF-8CF3-4A19BB4FF425}">
      <dgm:prSet phldrT="[Text]" custT="1"/>
      <dgm:spPr/>
      <dgm:t>
        <a:bodyPr/>
        <a:lstStyle/>
        <a:p>
          <a:r>
            <a:rPr lang="en-IN" sz="16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Read the manuscripts published in major journals of you area.</a:t>
          </a:r>
        </a:p>
      </dgm:t>
    </dgm:pt>
    <dgm:pt modelId="{CF5B25F6-403B-4C36-84FA-D36B3A309655}" type="parTrans" cxnId="{7A678D23-5173-4070-B88C-B0D6F785B8F5}">
      <dgm:prSet/>
      <dgm:spPr/>
      <dgm:t>
        <a:bodyPr/>
        <a:lstStyle/>
        <a:p>
          <a:endParaRPr lang="en-IN" sz="1800" b="1" i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4ACB57-C117-470D-AEE6-C6A0650C5FE1}" type="sibTrans" cxnId="{7A678D23-5173-4070-B88C-B0D6F785B8F5}">
      <dgm:prSet/>
      <dgm:spPr/>
      <dgm:t>
        <a:bodyPr/>
        <a:lstStyle/>
        <a:p>
          <a:endParaRPr lang="en-IN"/>
        </a:p>
      </dgm:t>
    </dgm:pt>
    <dgm:pt modelId="{435B42F8-6987-42D6-BE0C-65BB70C11B2F}">
      <dgm:prSet phldrT="[Text]" custT="1"/>
      <dgm:spPr/>
      <dgm:t>
        <a:bodyPr/>
        <a:lstStyle/>
        <a:p>
          <a:r>
            <a:rPr lang="en-IN" sz="16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Practice, Practice and Practice</a:t>
          </a:r>
        </a:p>
      </dgm:t>
    </dgm:pt>
    <dgm:pt modelId="{18462757-0712-4D3B-AFD0-2A4CC7A86675}" type="parTrans" cxnId="{45194EF3-A7E1-44B2-8C86-0E1F0991A9EC}">
      <dgm:prSet/>
      <dgm:spPr/>
      <dgm:t>
        <a:bodyPr/>
        <a:lstStyle/>
        <a:p>
          <a:endParaRPr lang="en-IN" sz="1800" b="1" i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97D58B-A60F-4C2B-8422-4F83DFEE183B}" type="sibTrans" cxnId="{45194EF3-A7E1-44B2-8C86-0E1F0991A9EC}">
      <dgm:prSet/>
      <dgm:spPr/>
      <dgm:t>
        <a:bodyPr/>
        <a:lstStyle/>
        <a:p>
          <a:endParaRPr lang="en-IN"/>
        </a:p>
      </dgm:t>
    </dgm:pt>
    <dgm:pt modelId="{D2240F8A-E13E-4BD0-A35A-9284EEC25B40}">
      <dgm:prSet phldrT="[Text]" custT="1"/>
      <dgm:spPr/>
      <dgm:t>
        <a:bodyPr/>
        <a:lstStyle/>
        <a:p>
          <a:r>
            <a:rPr lang="en-IN" sz="16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Get help from your peers and mentors</a:t>
          </a:r>
        </a:p>
      </dgm:t>
    </dgm:pt>
    <dgm:pt modelId="{9C8A076D-07D4-4F73-88FC-8C21311CFF17}" type="parTrans" cxnId="{F8C68045-DC49-4430-B5D4-4E20129A07FE}">
      <dgm:prSet/>
      <dgm:spPr/>
      <dgm:t>
        <a:bodyPr/>
        <a:lstStyle/>
        <a:p>
          <a:endParaRPr lang="en-IN" sz="1800" b="1" i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BB9645-D557-4161-AC03-4E3339F45B4F}" type="sibTrans" cxnId="{F8C68045-DC49-4430-B5D4-4E20129A07FE}">
      <dgm:prSet/>
      <dgm:spPr/>
      <dgm:t>
        <a:bodyPr/>
        <a:lstStyle/>
        <a:p>
          <a:endParaRPr lang="en-IN"/>
        </a:p>
      </dgm:t>
    </dgm:pt>
    <dgm:pt modelId="{C2717FFF-AAD6-48B6-9DFC-6692D7EF804E}" type="pres">
      <dgm:prSet presAssocID="{3001AF31-C023-4702-B882-7C697BE964E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B26320E-8B12-48E5-B513-5D1518A59B22}" type="pres">
      <dgm:prSet presAssocID="{388FAB9A-8FAA-4AEE-9A3D-A532CBFB33EA}" presName="centerShape" presStyleLbl="node0" presStyleIdx="0" presStyleCnt="1" custScaleX="118344" custScaleY="77417"/>
      <dgm:spPr/>
    </dgm:pt>
    <dgm:pt modelId="{FF663504-B178-4554-8254-22E2821C9656}" type="pres">
      <dgm:prSet presAssocID="{CF5B25F6-403B-4C36-84FA-D36B3A309655}" presName="parTrans" presStyleLbl="bgSibTrans2D1" presStyleIdx="0" presStyleCnt="3"/>
      <dgm:spPr/>
    </dgm:pt>
    <dgm:pt modelId="{D5FB669A-56A4-4D7D-93D0-09C4657C3B38}" type="pres">
      <dgm:prSet presAssocID="{A584202A-A482-46EF-8CF3-4A19BB4FF425}" presName="node" presStyleLbl="node1" presStyleIdx="0" presStyleCnt="3" custScaleX="109883" custScaleY="98976" custRadScaleRad="107691" custRadScaleInc="-4697">
        <dgm:presLayoutVars>
          <dgm:bulletEnabled val="1"/>
        </dgm:presLayoutVars>
      </dgm:prSet>
      <dgm:spPr/>
    </dgm:pt>
    <dgm:pt modelId="{AC27CE95-8D9A-4FB2-A446-A2E0DD702505}" type="pres">
      <dgm:prSet presAssocID="{18462757-0712-4D3B-AFD0-2A4CC7A86675}" presName="parTrans" presStyleLbl="bgSibTrans2D1" presStyleIdx="1" presStyleCnt="3"/>
      <dgm:spPr/>
    </dgm:pt>
    <dgm:pt modelId="{DE0328D5-C741-4F26-B46E-BE1B58F76458}" type="pres">
      <dgm:prSet presAssocID="{435B42F8-6987-42D6-BE0C-65BB70C11B2F}" presName="node" presStyleLbl="node1" presStyleIdx="1" presStyleCnt="3">
        <dgm:presLayoutVars>
          <dgm:bulletEnabled val="1"/>
        </dgm:presLayoutVars>
      </dgm:prSet>
      <dgm:spPr/>
    </dgm:pt>
    <dgm:pt modelId="{53C166C2-5DEE-420F-9EE2-177A519A1682}" type="pres">
      <dgm:prSet presAssocID="{9C8A076D-07D4-4F73-88FC-8C21311CFF17}" presName="parTrans" presStyleLbl="bgSibTrans2D1" presStyleIdx="2" presStyleCnt="3"/>
      <dgm:spPr/>
    </dgm:pt>
    <dgm:pt modelId="{E1F1D85D-C3AD-4C2A-B857-D8578326E73D}" type="pres">
      <dgm:prSet presAssocID="{D2240F8A-E13E-4BD0-A35A-9284EEC25B40}" presName="node" presStyleLbl="node1" presStyleIdx="2" presStyleCnt="3" custScaleX="108574" custRadScaleRad="109868" custRadScaleInc="5883">
        <dgm:presLayoutVars>
          <dgm:bulletEnabled val="1"/>
        </dgm:presLayoutVars>
      </dgm:prSet>
      <dgm:spPr/>
    </dgm:pt>
  </dgm:ptLst>
  <dgm:cxnLst>
    <dgm:cxn modelId="{D3364D02-5FAE-45CB-B226-0D5AEB81140A}" type="presOf" srcId="{D2240F8A-E13E-4BD0-A35A-9284EEC25B40}" destId="{E1F1D85D-C3AD-4C2A-B857-D8578326E73D}" srcOrd="0" destOrd="0" presId="urn:microsoft.com/office/officeart/2005/8/layout/radial4"/>
    <dgm:cxn modelId="{58DC1B04-CA38-4EE7-B1F9-836631D08068}" type="presOf" srcId="{435B42F8-6987-42D6-BE0C-65BB70C11B2F}" destId="{DE0328D5-C741-4F26-B46E-BE1B58F76458}" srcOrd="0" destOrd="0" presId="urn:microsoft.com/office/officeart/2005/8/layout/radial4"/>
    <dgm:cxn modelId="{A7E1E309-8E16-408E-85BF-0455D6D4E187}" type="presOf" srcId="{CF5B25F6-403B-4C36-84FA-D36B3A309655}" destId="{FF663504-B178-4554-8254-22E2821C9656}" srcOrd="0" destOrd="0" presId="urn:microsoft.com/office/officeart/2005/8/layout/radial4"/>
    <dgm:cxn modelId="{7A678D23-5173-4070-B88C-B0D6F785B8F5}" srcId="{388FAB9A-8FAA-4AEE-9A3D-A532CBFB33EA}" destId="{A584202A-A482-46EF-8CF3-4A19BB4FF425}" srcOrd="0" destOrd="0" parTransId="{CF5B25F6-403B-4C36-84FA-D36B3A309655}" sibTransId="{334ACB57-C117-470D-AEE6-C6A0650C5FE1}"/>
    <dgm:cxn modelId="{C5ADC223-D424-4FAA-A634-B85D1AA61539}" srcId="{3001AF31-C023-4702-B882-7C697BE964E2}" destId="{388FAB9A-8FAA-4AEE-9A3D-A532CBFB33EA}" srcOrd="0" destOrd="0" parTransId="{3EE3B74C-67FF-4249-AD5B-7C2B2128B932}" sibTransId="{0BC170F0-4D05-4A2E-90D6-55E718E2F33C}"/>
    <dgm:cxn modelId="{F8C68045-DC49-4430-B5D4-4E20129A07FE}" srcId="{388FAB9A-8FAA-4AEE-9A3D-A532CBFB33EA}" destId="{D2240F8A-E13E-4BD0-A35A-9284EEC25B40}" srcOrd="2" destOrd="0" parTransId="{9C8A076D-07D4-4F73-88FC-8C21311CFF17}" sibTransId="{B5BB9645-D557-4161-AC03-4E3339F45B4F}"/>
    <dgm:cxn modelId="{B69A5767-B95F-4CC7-BBDE-D21284911261}" type="presOf" srcId="{A584202A-A482-46EF-8CF3-4A19BB4FF425}" destId="{D5FB669A-56A4-4D7D-93D0-09C4657C3B38}" srcOrd="0" destOrd="0" presId="urn:microsoft.com/office/officeart/2005/8/layout/radial4"/>
    <dgm:cxn modelId="{623DB350-2398-42D1-B0A3-730E2108944E}" type="presOf" srcId="{18462757-0712-4D3B-AFD0-2A4CC7A86675}" destId="{AC27CE95-8D9A-4FB2-A446-A2E0DD702505}" srcOrd="0" destOrd="0" presId="urn:microsoft.com/office/officeart/2005/8/layout/radial4"/>
    <dgm:cxn modelId="{FC0AC6AE-11FA-4D38-90B5-F087815739EB}" type="presOf" srcId="{388FAB9A-8FAA-4AEE-9A3D-A532CBFB33EA}" destId="{9B26320E-8B12-48E5-B513-5D1518A59B22}" srcOrd="0" destOrd="0" presId="urn:microsoft.com/office/officeart/2005/8/layout/radial4"/>
    <dgm:cxn modelId="{9BF6F1B4-0458-40BC-95EE-F4A06A122814}" type="presOf" srcId="{3001AF31-C023-4702-B882-7C697BE964E2}" destId="{C2717FFF-AAD6-48B6-9DFC-6692D7EF804E}" srcOrd="0" destOrd="0" presId="urn:microsoft.com/office/officeart/2005/8/layout/radial4"/>
    <dgm:cxn modelId="{7153E9D1-373B-45D7-81DB-81375EE18F2A}" type="presOf" srcId="{9C8A076D-07D4-4F73-88FC-8C21311CFF17}" destId="{53C166C2-5DEE-420F-9EE2-177A519A1682}" srcOrd="0" destOrd="0" presId="urn:microsoft.com/office/officeart/2005/8/layout/radial4"/>
    <dgm:cxn modelId="{45194EF3-A7E1-44B2-8C86-0E1F0991A9EC}" srcId="{388FAB9A-8FAA-4AEE-9A3D-A532CBFB33EA}" destId="{435B42F8-6987-42D6-BE0C-65BB70C11B2F}" srcOrd="1" destOrd="0" parTransId="{18462757-0712-4D3B-AFD0-2A4CC7A86675}" sibTransId="{3B97D58B-A60F-4C2B-8422-4F83DFEE183B}"/>
    <dgm:cxn modelId="{F3938B42-2F62-4416-964D-72A3554C8EBF}" type="presParOf" srcId="{C2717FFF-AAD6-48B6-9DFC-6692D7EF804E}" destId="{9B26320E-8B12-48E5-B513-5D1518A59B22}" srcOrd="0" destOrd="0" presId="urn:microsoft.com/office/officeart/2005/8/layout/radial4"/>
    <dgm:cxn modelId="{E6693898-1A4B-4E85-97CC-82A313021B18}" type="presParOf" srcId="{C2717FFF-AAD6-48B6-9DFC-6692D7EF804E}" destId="{FF663504-B178-4554-8254-22E2821C9656}" srcOrd="1" destOrd="0" presId="urn:microsoft.com/office/officeart/2005/8/layout/radial4"/>
    <dgm:cxn modelId="{D710D41B-C089-4FEB-97D8-38E391A839FB}" type="presParOf" srcId="{C2717FFF-AAD6-48B6-9DFC-6692D7EF804E}" destId="{D5FB669A-56A4-4D7D-93D0-09C4657C3B38}" srcOrd="2" destOrd="0" presId="urn:microsoft.com/office/officeart/2005/8/layout/radial4"/>
    <dgm:cxn modelId="{8F532376-A908-4C7A-8EC2-199917F57C75}" type="presParOf" srcId="{C2717FFF-AAD6-48B6-9DFC-6692D7EF804E}" destId="{AC27CE95-8D9A-4FB2-A446-A2E0DD702505}" srcOrd="3" destOrd="0" presId="urn:microsoft.com/office/officeart/2005/8/layout/radial4"/>
    <dgm:cxn modelId="{32EDCFDA-1352-4FB8-9D75-F727C9780158}" type="presParOf" srcId="{C2717FFF-AAD6-48B6-9DFC-6692D7EF804E}" destId="{DE0328D5-C741-4F26-B46E-BE1B58F76458}" srcOrd="4" destOrd="0" presId="urn:microsoft.com/office/officeart/2005/8/layout/radial4"/>
    <dgm:cxn modelId="{C0C25860-FE58-4431-B677-9FBF3B8C7315}" type="presParOf" srcId="{C2717FFF-AAD6-48B6-9DFC-6692D7EF804E}" destId="{53C166C2-5DEE-420F-9EE2-177A519A1682}" srcOrd="5" destOrd="0" presId="urn:microsoft.com/office/officeart/2005/8/layout/radial4"/>
    <dgm:cxn modelId="{198333C3-A00C-455E-B277-DFBB514AE64D}" type="presParOf" srcId="{C2717FFF-AAD6-48B6-9DFC-6692D7EF804E}" destId="{E1F1D85D-C3AD-4C2A-B857-D8578326E73D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EBFD0A-3709-438E-A430-B78AD4B23B09}" type="doc">
      <dgm:prSet loTypeId="urn:microsoft.com/office/officeart/2009/3/layout/FramedText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FA20734-6180-4601-822A-8D42180376CC}">
      <dgm:prSet phldrT="[Text]"/>
      <dgm:spPr/>
      <dgm:t>
        <a:bodyPr/>
        <a:lstStyle/>
        <a:p>
          <a:pPr algn="ctr"/>
          <a:r>
            <a:rPr lang="en-IN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To make the manuscript readable and easy to understand</a:t>
          </a:r>
        </a:p>
      </dgm:t>
    </dgm:pt>
    <dgm:pt modelId="{91D98F53-07B5-4698-BC67-A26D9084366F}" type="parTrans" cxnId="{F092B843-E4DF-492A-832B-81B968E02E7D}">
      <dgm:prSet/>
      <dgm:spPr/>
      <dgm:t>
        <a:bodyPr/>
        <a:lstStyle/>
        <a:p>
          <a:endParaRPr lang="en-IN"/>
        </a:p>
      </dgm:t>
    </dgm:pt>
    <dgm:pt modelId="{CB043A38-B779-4C29-9323-E5700D462515}" type="sibTrans" cxnId="{F092B843-E4DF-492A-832B-81B968E02E7D}">
      <dgm:prSet/>
      <dgm:spPr/>
      <dgm:t>
        <a:bodyPr/>
        <a:lstStyle/>
        <a:p>
          <a:endParaRPr lang="en-IN"/>
        </a:p>
      </dgm:t>
    </dgm:pt>
    <dgm:pt modelId="{41823DA4-4118-4FE6-9D5F-A7D9D99C4499}" type="pres">
      <dgm:prSet presAssocID="{D0EBFD0A-3709-438E-A430-B78AD4B23B09}" presName="Name0" presStyleCnt="0">
        <dgm:presLayoutVars>
          <dgm:chMax/>
          <dgm:chPref/>
          <dgm:dir/>
        </dgm:presLayoutVars>
      </dgm:prSet>
      <dgm:spPr/>
    </dgm:pt>
    <dgm:pt modelId="{BEC93619-5C3B-47D0-A596-912C9B63BAB3}" type="pres">
      <dgm:prSet presAssocID="{4FA20734-6180-4601-822A-8D42180376CC}" presName="composite" presStyleCnt="0">
        <dgm:presLayoutVars>
          <dgm:chMax/>
          <dgm:chPref/>
        </dgm:presLayoutVars>
      </dgm:prSet>
      <dgm:spPr/>
    </dgm:pt>
    <dgm:pt modelId="{7969DA08-FBED-4FF5-A97B-EEBB6B72EFAB}" type="pres">
      <dgm:prSet presAssocID="{4FA20734-6180-4601-822A-8D42180376CC}" presName="Image" presStyleLbl="bgImgPlace1" presStyleIdx="0" presStyleCnt="1" custScaleX="107055" custScaleY="157500"/>
      <dgm:spPr>
        <a:blipFill rotWithShape="1">
          <a:blip xmlns:r="http://schemas.openxmlformats.org/officeDocument/2006/relationships" r:embed="rId1"/>
          <a:srcRect/>
          <a:stretch>
            <a:fillRect t="-1000" b="-1000"/>
          </a:stretch>
        </a:blipFill>
      </dgm:spPr>
    </dgm:pt>
    <dgm:pt modelId="{868485DB-43F8-4653-92E9-FC09491B4F4E}" type="pres">
      <dgm:prSet presAssocID="{4FA20734-6180-4601-822A-8D42180376CC}" presName="ParentText" presStyleLbl="revTx" presStyleIdx="0" presStyleCnt="1" custScaleX="102260">
        <dgm:presLayoutVars>
          <dgm:chMax val="0"/>
          <dgm:chPref val="0"/>
          <dgm:bulletEnabled val="1"/>
        </dgm:presLayoutVars>
      </dgm:prSet>
      <dgm:spPr/>
    </dgm:pt>
    <dgm:pt modelId="{4717F550-E3C5-40FF-9FD5-C5131FDB408C}" type="pres">
      <dgm:prSet presAssocID="{4FA20734-6180-4601-822A-8D42180376CC}" presName="tlFrame" presStyleLbl="node1" presStyleIdx="0" presStyleCnt="4"/>
      <dgm:spPr/>
    </dgm:pt>
    <dgm:pt modelId="{340FABB5-C7B0-4A39-99D1-AB58A7673FBA}" type="pres">
      <dgm:prSet presAssocID="{4FA20734-6180-4601-822A-8D42180376CC}" presName="trFrame" presStyleLbl="node1" presStyleIdx="1" presStyleCnt="4"/>
      <dgm:spPr/>
    </dgm:pt>
    <dgm:pt modelId="{F67D0CAA-A59D-4921-BDF5-FACE1983F65E}" type="pres">
      <dgm:prSet presAssocID="{4FA20734-6180-4601-822A-8D42180376CC}" presName="blFrame" presStyleLbl="node1" presStyleIdx="2" presStyleCnt="4"/>
      <dgm:spPr/>
    </dgm:pt>
    <dgm:pt modelId="{7163DD66-0EC3-441E-BAD7-C83DB268F47D}" type="pres">
      <dgm:prSet presAssocID="{4FA20734-6180-4601-822A-8D42180376CC}" presName="brFrame" presStyleLbl="node1" presStyleIdx="3" presStyleCnt="4" custLinFactNeighborX="-14708" custLinFactNeighborY="-9170"/>
      <dgm:spPr/>
    </dgm:pt>
  </dgm:ptLst>
  <dgm:cxnLst>
    <dgm:cxn modelId="{8E64D62D-2809-49A3-9B4D-E67D6097EE29}" type="presOf" srcId="{4FA20734-6180-4601-822A-8D42180376CC}" destId="{868485DB-43F8-4653-92E9-FC09491B4F4E}" srcOrd="0" destOrd="0" presId="urn:microsoft.com/office/officeart/2009/3/layout/FramedTextPicture"/>
    <dgm:cxn modelId="{F092B843-E4DF-492A-832B-81B968E02E7D}" srcId="{D0EBFD0A-3709-438E-A430-B78AD4B23B09}" destId="{4FA20734-6180-4601-822A-8D42180376CC}" srcOrd="0" destOrd="0" parTransId="{91D98F53-07B5-4698-BC67-A26D9084366F}" sibTransId="{CB043A38-B779-4C29-9323-E5700D462515}"/>
    <dgm:cxn modelId="{0E4F10D4-F3D9-4AD2-8336-BDFD58921D04}" type="presOf" srcId="{D0EBFD0A-3709-438E-A430-B78AD4B23B09}" destId="{41823DA4-4118-4FE6-9D5F-A7D9D99C4499}" srcOrd="0" destOrd="0" presId="urn:microsoft.com/office/officeart/2009/3/layout/FramedTextPicture"/>
    <dgm:cxn modelId="{78CEFE04-564A-4BDE-8286-50F8EC17A674}" type="presParOf" srcId="{41823DA4-4118-4FE6-9D5F-A7D9D99C4499}" destId="{BEC93619-5C3B-47D0-A596-912C9B63BAB3}" srcOrd="0" destOrd="0" presId="urn:microsoft.com/office/officeart/2009/3/layout/FramedTextPicture"/>
    <dgm:cxn modelId="{35D48E8A-2333-4677-A6A6-6487259F1484}" type="presParOf" srcId="{BEC93619-5C3B-47D0-A596-912C9B63BAB3}" destId="{7969DA08-FBED-4FF5-A97B-EEBB6B72EFAB}" srcOrd="0" destOrd="0" presId="urn:microsoft.com/office/officeart/2009/3/layout/FramedTextPicture"/>
    <dgm:cxn modelId="{3FCF5547-255D-409F-84B0-027BC78FFE41}" type="presParOf" srcId="{BEC93619-5C3B-47D0-A596-912C9B63BAB3}" destId="{868485DB-43F8-4653-92E9-FC09491B4F4E}" srcOrd="1" destOrd="0" presId="urn:microsoft.com/office/officeart/2009/3/layout/FramedTextPicture"/>
    <dgm:cxn modelId="{602AE8A8-9CEE-4B1C-92B8-E3F96DAC7DA1}" type="presParOf" srcId="{BEC93619-5C3B-47D0-A596-912C9B63BAB3}" destId="{4717F550-E3C5-40FF-9FD5-C5131FDB408C}" srcOrd="2" destOrd="0" presId="urn:microsoft.com/office/officeart/2009/3/layout/FramedTextPicture"/>
    <dgm:cxn modelId="{DA20B0DD-24A1-4E0D-BC78-6BAC8D35A649}" type="presParOf" srcId="{BEC93619-5C3B-47D0-A596-912C9B63BAB3}" destId="{340FABB5-C7B0-4A39-99D1-AB58A7673FBA}" srcOrd="3" destOrd="0" presId="urn:microsoft.com/office/officeart/2009/3/layout/FramedTextPicture"/>
    <dgm:cxn modelId="{0839DC6B-D217-48E2-8974-4D61F4692F38}" type="presParOf" srcId="{BEC93619-5C3B-47D0-A596-912C9B63BAB3}" destId="{F67D0CAA-A59D-4921-BDF5-FACE1983F65E}" srcOrd="4" destOrd="0" presId="urn:microsoft.com/office/officeart/2009/3/layout/FramedTextPicture"/>
    <dgm:cxn modelId="{4B64B183-1D5B-41ED-B5B7-0F21D16BF2EF}" type="presParOf" srcId="{BEC93619-5C3B-47D0-A596-912C9B63BAB3}" destId="{7163DD66-0EC3-441E-BAD7-C83DB268F47D}" srcOrd="5" destOrd="0" presId="urn:microsoft.com/office/officeart/2009/3/layout/FramedText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F4974F-F20A-49FE-A126-3293926A18D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F8BACBC-55E9-4695-9A6D-11E340F5F7B7}">
      <dgm:prSet phldrT="[Text]"/>
      <dgm:spPr/>
      <dgm:t>
        <a:bodyPr/>
        <a:lstStyle/>
        <a:p>
          <a:r>
            <a:rPr lang="en-IN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Use present tense when referring to the work that has been already published.</a:t>
          </a:r>
        </a:p>
      </dgm:t>
    </dgm:pt>
    <dgm:pt modelId="{4FFE8906-D22F-4051-99E5-6119711571EC}" type="parTrans" cxnId="{E49FCCBE-DC3F-47CE-8E32-B8D924ACDF2A}">
      <dgm:prSet/>
      <dgm:spPr/>
      <dgm:t>
        <a:bodyPr/>
        <a:lstStyle/>
        <a:p>
          <a:endParaRPr lang="en-IN"/>
        </a:p>
      </dgm:t>
    </dgm:pt>
    <dgm:pt modelId="{6B9D708D-C3AA-4170-9B14-0D83C0F39076}" type="sibTrans" cxnId="{E49FCCBE-DC3F-47CE-8E32-B8D924ACDF2A}">
      <dgm:prSet/>
      <dgm:spPr/>
      <dgm:t>
        <a:bodyPr/>
        <a:lstStyle/>
        <a:p>
          <a:endParaRPr lang="en-IN" b="1" i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DCCE81-163D-439D-A061-A891068BDDD7}">
      <dgm:prSet phldrT="[Text]"/>
      <dgm:spPr/>
      <dgm:t>
        <a:bodyPr/>
        <a:lstStyle/>
        <a:p>
          <a:r>
            <a:rPr lang="en-IN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Use past tense when referring to your own study</a:t>
          </a:r>
        </a:p>
      </dgm:t>
    </dgm:pt>
    <dgm:pt modelId="{EBA88D8A-071F-4827-9264-1E022049BBB1}" type="parTrans" cxnId="{D285C5F2-2CA1-407A-AA56-B61A3A3093E9}">
      <dgm:prSet/>
      <dgm:spPr/>
      <dgm:t>
        <a:bodyPr/>
        <a:lstStyle/>
        <a:p>
          <a:endParaRPr lang="en-IN"/>
        </a:p>
      </dgm:t>
    </dgm:pt>
    <dgm:pt modelId="{70120166-A4CA-4453-B4CE-DB1710CFDACF}" type="sibTrans" cxnId="{D285C5F2-2CA1-407A-AA56-B61A3A3093E9}">
      <dgm:prSet/>
      <dgm:spPr/>
      <dgm:t>
        <a:bodyPr/>
        <a:lstStyle/>
        <a:p>
          <a:endParaRPr lang="en-IN"/>
        </a:p>
      </dgm:t>
    </dgm:pt>
    <dgm:pt modelId="{033BA367-D7A5-4E5D-9041-9756755D2100}">
      <dgm:prSet phldrT="[Text]"/>
      <dgm:spPr/>
      <dgm:t>
        <a:bodyPr/>
        <a:lstStyle/>
        <a:p>
          <a:r>
            <a:rPr lang="en-IN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Use active voice as much as possible</a:t>
          </a:r>
        </a:p>
      </dgm:t>
    </dgm:pt>
    <dgm:pt modelId="{22C41D27-19CE-48A2-B02C-78BE9DEAFA59}" type="parTrans" cxnId="{42C48AA1-0D0B-4EAC-825A-C53AB97D5B94}">
      <dgm:prSet/>
      <dgm:spPr/>
      <dgm:t>
        <a:bodyPr/>
        <a:lstStyle/>
        <a:p>
          <a:endParaRPr lang="en-IN"/>
        </a:p>
      </dgm:t>
    </dgm:pt>
    <dgm:pt modelId="{3A268206-C571-466B-8355-233D24085548}" type="sibTrans" cxnId="{42C48AA1-0D0B-4EAC-825A-C53AB97D5B94}">
      <dgm:prSet/>
      <dgm:spPr/>
      <dgm:t>
        <a:bodyPr/>
        <a:lstStyle/>
        <a:p>
          <a:endParaRPr lang="en-IN"/>
        </a:p>
      </dgm:t>
    </dgm:pt>
    <dgm:pt modelId="{D7A7FD61-F86A-4156-BA93-A214D4312D57}">
      <dgm:prSet phldrT="[Text]"/>
      <dgm:spPr/>
      <dgm:t>
        <a:bodyPr/>
        <a:lstStyle/>
        <a:p>
          <a:r>
            <a:rPr lang="en-IN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Avoid lengthy and unfocussed points in the previous research works.</a:t>
          </a:r>
        </a:p>
      </dgm:t>
    </dgm:pt>
    <dgm:pt modelId="{6061B701-9A9E-459B-8551-0B5B16B8312F}" type="parTrans" cxnId="{95CB6E0F-22F7-4BB4-9E90-754CA79ACC58}">
      <dgm:prSet/>
      <dgm:spPr/>
      <dgm:t>
        <a:bodyPr/>
        <a:lstStyle/>
        <a:p>
          <a:endParaRPr lang="en-IN"/>
        </a:p>
      </dgm:t>
    </dgm:pt>
    <dgm:pt modelId="{9A7569D5-0935-401F-9A9F-9307304D9935}" type="sibTrans" cxnId="{95CB6E0F-22F7-4BB4-9E90-754CA79ACC58}">
      <dgm:prSet/>
      <dgm:spPr/>
      <dgm:t>
        <a:bodyPr/>
        <a:lstStyle/>
        <a:p>
          <a:endParaRPr lang="en-IN"/>
        </a:p>
      </dgm:t>
    </dgm:pt>
    <dgm:pt modelId="{69D0BB87-7066-4408-A5EC-E77D922096BB}">
      <dgm:prSet phldrT="[Text]"/>
      <dgm:spPr/>
      <dgm:t>
        <a:bodyPr/>
        <a:lstStyle/>
        <a:p>
          <a:r>
            <a:rPr lang="en-IN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Cite peer – Reviewed Scientific literature scholarly articles are to referred.</a:t>
          </a:r>
        </a:p>
      </dgm:t>
    </dgm:pt>
    <dgm:pt modelId="{2EE02A03-BAEF-4214-B38E-808D98DEC34E}" type="parTrans" cxnId="{A9968FB6-8A8B-4E06-89DB-FD4833050DEA}">
      <dgm:prSet/>
      <dgm:spPr/>
      <dgm:t>
        <a:bodyPr/>
        <a:lstStyle/>
        <a:p>
          <a:endParaRPr lang="en-IN"/>
        </a:p>
      </dgm:t>
    </dgm:pt>
    <dgm:pt modelId="{167860CB-6BA0-42BD-8832-2B2C5937EF50}" type="sibTrans" cxnId="{A9968FB6-8A8B-4E06-89DB-FD4833050DEA}">
      <dgm:prSet/>
      <dgm:spPr/>
      <dgm:t>
        <a:bodyPr/>
        <a:lstStyle/>
        <a:p>
          <a:endParaRPr lang="en-IN"/>
        </a:p>
      </dgm:t>
    </dgm:pt>
    <dgm:pt modelId="{393BEAB6-91C5-4E7B-9813-F167D11F06B4}">
      <dgm:prSet phldrT="[Text]"/>
      <dgm:spPr/>
      <dgm:t>
        <a:bodyPr/>
        <a:lstStyle/>
        <a:p>
          <a:r>
            <a:rPr lang="en-IN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Define abbreviations / specialized terms</a:t>
          </a:r>
        </a:p>
      </dgm:t>
    </dgm:pt>
    <dgm:pt modelId="{0E8B4A6B-0B8E-4A91-A805-379312243071}" type="parTrans" cxnId="{23804279-98DD-49C0-95A6-3721650D5CE6}">
      <dgm:prSet/>
      <dgm:spPr/>
      <dgm:t>
        <a:bodyPr/>
        <a:lstStyle/>
        <a:p>
          <a:endParaRPr lang="en-IN"/>
        </a:p>
      </dgm:t>
    </dgm:pt>
    <dgm:pt modelId="{42F9283C-6976-4C99-96C5-ECF75AE35305}" type="sibTrans" cxnId="{23804279-98DD-49C0-95A6-3721650D5CE6}">
      <dgm:prSet/>
      <dgm:spPr/>
      <dgm:t>
        <a:bodyPr/>
        <a:lstStyle/>
        <a:p>
          <a:endParaRPr lang="en-IN"/>
        </a:p>
      </dgm:t>
    </dgm:pt>
    <dgm:pt modelId="{2BF77E11-5A18-4CDA-AE19-FB3A1AD63226}">
      <dgm:prSet phldrT="[Text]"/>
      <dgm:spPr/>
      <dgm:t>
        <a:bodyPr/>
        <a:lstStyle/>
        <a:p>
          <a:r>
            <a:rPr lang="en-IN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Avoid long and complicated sentences.</a:t>
          </a:r>
        </a:p>
      </dgm:t>
    </dgm:pt>
    <dgm:pt modelId="{14AE109D-6844-451B-B83E-2E9262289529}" type="parTrans" cxnId="{A3D03338-8859-4789-93F9-726781297122}">
      <dgm:prSet/>
      <dgm:spPr/>
      <dgm:t>
        <a:bodyPr/>
        <a:lstStyle/>
        <a:p>
          <a:endParaRPr lang="en-IN"/>
        </a:p>
      </dgm:t>
    </dgm:pt>
    <dgm:pt modelId="{91092489-9C80-4658-8869-363A94E4F8C8}" type="sibTrans" cxnId="{A3D03338-8859-4789-93F9-726781297122}">
      <dgm:prSet/>
      <dgm:spPr/>
      <dgm:t>
        <a:bodyPr/>
        <a:lstStyle/>
        <a:p>
          <a:endParaRPr lang="en-IN"/>
        </a:p>
      </dgm:t>
    </dgm:pt>
    <dgm:pt modelId="{F1B04B71-D11D-4FE6-8F06-2E544A4E6BF0}">
      <dgm:prSet phldrT="[Text]"/>
      <dgm:spPr/>
    </dgm:pt>
    <dgm:pt modelId="{98A4410C-906F-4729-8AE9-9E547314AF6A}" type="parTrans" cxnId="{0FDE5BFA-ACB7-4AD7-94F1-13A636262F7C}">
      <dgm:prSet/>
      <dgm:spPr/>
      <dgm:t>
        <a:bodyPr/>
        <a:lstStyle/>
        <a:p>
          <a:endParaRPr lang="en-IN"/>
        </a:p>
      </dgm:t>
    </dgm:pt>
    <dgm:pt modelId="{18DF2AC1-4D57-44C0-9BDC-23AEF0E2AF5D}" type="sibTrans" cxnId="{0FDE5BFA-ACB7-4AD7-94F1-13A636262F7C}">
      <dgm:prSet/>
      <dgm:spPr/>
      <dgm:t>
        <a:bodyPr/>
        <a:lstStyle/>
        <a:p>
          <a:endParaRPr lang="en-IN"/>
        </a:p>
      </dgm:t>
    </dgm:pt>
    <dgm:pt modelId="{061422A5-1A0B-4522-AE67-12D326E559F9}">
      <dgm:prSet phldrT="[Text]"/>
      <dgm:spPr/>
    </dgm:pt>
    <dgm:pt modelId="{FB1F14EA-3D1A-4598-9003-1FB2194D5A62}" type="parTrans" cxnId="{5DFB86A4-CF61-4D38-B6E4-F9F57BC63668}">
      <dgm:prSet/>
      <dgm:spPr/>
      <dgm:t>
        <a:bodyPr/>
        <a:lstStyle/>
        <a:p>
          <a:endParaRPr lang="en-IN"/>
        </a:p>
      </dgm:t>
    </dgm:pt>
    <dgm:pt modelId="{B17864CE-873E-405A-9960-C9C37F2E7DBC}" type="sibTrans" cxnId="{5DFB86A4-CF61-4D38-B6E4-F9F57BC63668}">
      <dgm:prSet/>
      <dgm:spPr/>
      <dgm:t>
        <a:bodyPr/>
        <a:lstStyle/>
        <a:p>
          <a:endParaRPr lang="en-IN"/>
        </a:p>
      </dgm:t>
    </dgm:pt>
    <dgm:pt modelId="{10A3E602-09BC-4E82-BE70-61C81F08C04E}">
      <dgm:prSet phldrT="[Text]"/>
      <dgm:spPr/>
    </dgm:pt>
    <dgm:pt modelId="{9081C05F-CAB2-4918-960B-41C541EBFD1F}" type="parTrans" cxnId="{1ECAAB3B-FA69-4A9C-8CB4-32F36C2EDACD}">
      <dgm:prSet/>
      <dgm:spPr/>
      <dgm:t>
        <a:bodyPr/>
        <a:lstStyle/>
        <a:p>
          <a:endParaRPr lang="en-IN"/>
        </a:p>
      </dgm:t>
    </dgm:pt>
    <dgm:pt modelId="{5C529415-0862-4F15-A190-DB76311328B5}" type="sibTrans" cxnId="{1ECAAB3B-FA69-4A9C-8CB4-32F36C2EDACD}">
      <dgm:prSet/>
      <dgm:spPr/>
      <dgm:t>
        <a:bodyPr/>
        <a:lstStyle/>
        <a:p>
          <a:endParaRPr lang="en-IN"/>
        </a:p>
      </dgm:t>
    </dgm:pt>
    <dgm:pt modelId="{E35F2389-00A9-4C2A-BE7E-F61D0AF4C55F}">
      <dgm:prSet phldrT="[Text]"/>
      <dgm:spPr/>
    </dgm:pt>
    <dgm:pt modelId="{6584DF2C-0CE7-4036-BBAA-A683C82A6509}" type="parTrans" cxnId="{654E89EA-51CF-433E-AB6B-88F31387773D}">
      <dgm:prSet/>
      <dgm:spPr/>
      <dgm:t>
        <a:bodyPr/>
        <a:lstStyle/>
        <a:p>
          <a:endParaRPr lang="en-IN"/>
        </a:p>
      </dgm:t>
    </dgm:pt>
    <dgm:pt modelId="{15CC99D3-05F9-44D7-B3BA-934E3CA5FC8F}" type="sibTrans" cxnId="{654E89EA-51CF-433E-AB6B-88F31387773D}">
      <dgm:prSet/>
      <dgm:spPr/>
      <dgm:t>
        <a:bodyPr/>
        <a:lstStyle/>
        <a:p>
          <a:endParaRPr lang="en-IN"/>
        </a:p>
      </dgm:t>
    </dgm:pt>
    <dgm:pt modelId="{C67C5B16-2FAA-4E3F-9938-E0BC4C007AB7}" type="pres">
      <dgm:prSet presAssocID="{4CF4974F-F20A-49FE-A126-3293926A18D9}" presName="Name0" presStyleCnt="0">
        <dgm:presLayoutVars>
          <dgm:chMax val="7"/>
          <dgm:chPref val="7"/>
          <dgm:dir/>
        </dgm:presLayoutVars>
      </dgm:prSet>
      <dgm:spPr/>
    </dgm:pt>
    <dgm:pt modelId="{E079E9A7-080C-445D-B4F6-B0865FB03F3A}" type="pres">
      <dgm:prSet presAssocID="{4CF4974F-F20A-49FE-A126-3293926A18D9}" presName="Name1" presStyleCnt="0"/>
      <dgm:spPr/>
    </dgm:pt>
    <dgm:pt modelId="{FB319DE2-A4D9-49F8-9BFD-1363375C7BBA}" type="pres">
      <dgm:prSet presAssocID="{4CF4974F-F20A-49FE-A126-3293926A18D9}" presName="cycle" presStyleCnt="0"/>
      <dgm:spPr/>
    </dgm:pt>
    <dgm:pt modelId="{F3A9DD8E-19E6-47D3-BD6B-C0BFD514251B}" type="pres">
      <dgm:prSet presAssocID="{4CF4974F-F20A-49FE-A126-3293926A18D9}" presName="srcNode" presStyleLbl="node1" presStyleIdx="0" presStyleCnt="7"/>
      <dgm:spPr/>
    </dgm:pt>
    <dgm:pt modelId="{CC5DCEEA-824F-4403-B00E-FEB8B91611A5}" type="pres">
      <dgm:prSet presAssocID="{4CF4974F-F20A-49FE-A126-3293926A18D9}" presName="conn" presStyleLbl="parChTrans1D2" presStyleIdx="0" presStyleCnt="1"/>
      <dgm:spPr/>
    </dgm:pt>
    <dgm:pt modelId="{71F7B009-6CD9-40BB-8A23-E2B4F96AC05A}" type="pres">
      <dgm:prSet presAssocID="{4CF4974F-F20A-49FE-A126-3293926A18D9}" presName="extraNode" presStyleLbl="node1" presStyleIdx="0" presStyleCnt="7"/>
      <dgm:spPr/>
    </dgm:pt>
    <dgm:pt modelId="{C2DF17D7-DF09-435B-8B65-AEA5F8D7D0BF}" type="pres">
      <dgm:prSet presAssocID="{4CF4974F-F20A-49FE-A126-3293926A18D9}" presName="dstNode" presStyleLbl="node1" presStyleIdx="0" presStyleCnt="7"/>
      <dgm:spPr/>
    </dgm:pt>
    <dgm:pt modelId="{8147D21A-F7B5-43F9-88AE-9E7D7E619AC4}" type="pres">
      <dgm:prSet presAssocID="{9F8BACBC-55E9-4695-9A6D-11E340F5F7B7}" presName="text_1" presStyleLbl="node1" presStyleIdx="0" presStyleCnt="7">
        <dgm:presLayoutVars>
          <dgm:bulletEnabled val="1"/>
        </dgm:presLayoutVars>
      </dgm:prSet>
      <dgm:spPr/>
    </dgm:pt>
    <dgm:pt modelId="{4E3C2430-1660-42F6-8B1A-D25A4456C1E7}" type="pres">
      <dgm:prSet presAssocID="{9F8BACBC-55E9-4695-9A6D-11E340F5F7B7}" presName="accent_1" presStyleCnt="0"/>
      <dgm:spPr/>
    </dgm:pt>
    <dgm:pt modelId="{873D1F59-B37D-4688-9F75-4BA523AF0F48}" type="pres">
      <dgm:prSet presAssocID="{9F8BACBC-55E9-4695-9A6D-11E340F5F7B7}" presName="accentRepeatNode" presStyleLbl="solidFgAcc1" presStyleIdx="0" presStyleCnt="7"/>
      <dgm:spPr/>
    </dgm:pt>
    <dgm:pt modelId="{61AB8A8D-3D1D-45E3-B170-A10487E7899A}" type="pres">
      <dgm:prSet presAssocID="{98DCCE81-163D-439D-A061-A891068BDDD7}" presName="text_2" presStyleLbl="node1" presStyleIdx="1" presStyleCnt="7" custLinFactNeighborX="331">
        <dgm:presLayoutVars>
          <dgm:bulletEnabled val="1"/>
        </dgm:presLayoutVars>
      </dgm:prSet>
      <dgm:spPr/>
    </dgm:pt>
    <dgm:pt modelId="{AF4C5D5A-1A70-4A79-BDB4-9047A04A644C}" type="pres">
      <dgm:prSet presAssocID="{98DCCE81-163D-439D-A061-A891068BDDD7}" presName="accent_2" presStyleCnt="0"/>
      <dgm:spPr/>
    </dgm:pt>
    <dgm:pt modelId="{A2C7A1B3-3E26-4972-BB98-039883D8470A}" type="pres">
      <dgm:prSet presAssocID="{98DCCE81-163D-439D-A061-A891068BDDD7}" presName="accentRepeatNode" presStyleLbl="solidFgAcc1" presStyleIdx="1" presStyleCnt="7"/>
      <dgm:spPr/>
    </dgm:pt>
    <dgm:pt modelId="{D6A10A21-ABD6-496F-8354-B87A86562BBB}" type="pres">
      <dgm:prSet presAssocID="{033BA367-D7A5-4E5D-9041-9756755D2100}" presName="text_3" presStyleLbl="node1" presStyleIdx="2" presStyleCnt="7">
        <dgm:presLayoutVars>
          <dgm:bulletEnabled val="1"/>
        </dgm:presLayoutVars>
      </dgm:prSet>
      <dgm:spPr/>
    </dgm:pt>
    <dgm:pt modelId="{CA6D4FEB-C0EE-4645-8332-B98B97C6B580}" type="pres">
      <dgm:prSet presAssocID="{033BA367-D7A5-4E5D-9041-9756755D2100}" presName="accent_3" presStyleCnt="0"/>
      <dgm:spPr/>
    </dgm:pt>
    <dgm:pt modelId="{408C9EBD-128A-4FB1-B2B5-C2EA4D160E38}" type="pres">
      <dgm:prSet presAssocID="{033BA367-D7A5-4E5D-9041-9756755D2100}" presName="accentRepeatNode" presStyleLbl="solidFgAcc1" presStyleIdx="2" presStyleCnt="7"/>
      <dgm:spPr/>
    </dgm:pt>
    <dgm:pt modelId="{7DFE143B-29B2-4B1B-BEB8-27AC5B8EC256}" type="pres">
      <dgm:prSet presAssocID="{D7A7FD61-F86A-4156-BA93-A214D4312D57}" presName="text_4" presStyleLbl="node1" presStyleIdx="3" presStyleCnt="7" custLinFactNeighborX="16291" custLinFactNeighborY="2271">
        <dgm:presLayoutVars>
          <dgm:bulletEnabled val="1"/>
        </dgm:presLayoutVars>
      </dgm:prSet>
      <dgm:spPr/>
    </dgm:pt>
    <dgm:pt modelId="{7F793288-C29B-42EC-9AB0-1C2487517D6F}" type="pres">
      <dgm:prSet presAssocID="{D7A7FD61-F86A-4156-BA93-A214D4312D57}" presName="accent_4" presStyleCnt="0"/>
      <dgm:spPr/>
    </dgm:pt>
    <dgm:pt modelId="{834CFE46-3417-4AB4-8649-B73E0AF515E5}" type="pres">
      <dgm:prSet presAssocID="{D7A7FD61-F86A-4156-BA93-A214D4312D57}" presName="accentRepeatNode" presStyleLbl="solidFgAcc1" presStyleIdx="3" presStyleCnt="7"/>
      <dgm:spPr/>
    </dgm:pt>
    <dgm:pt modelId="{087105C3-03DE-4869-8DDA-56A37768A68F}" type="pres">
      <dgm:prSet presAssocID="{69D0BB87-7066-4408-A5EC-E77D922096BB}" presName="text_5" presStyleLbl="node1" presStyleIdx="4" presStyleCnt="7">
        <dgm:presLayoutVars>
          <dgm:bulletEnabled val="1"/>
        </dgm:presLayoutVars>
      </dgm:prSet>
      <dgm:spPr/>
    </dgm:pt>
    <dgm:pt modelId="{484A3C12-BB4C-4DBA-9C6D-B2564B912F59}" type="pres">
      <dgm:prSet presAssocID="{69D0BB87-7066-4408-A5EC-E77D922096BB}" presName="accent_5" presStyleCnt="0"/>
      <dgm:spPr/>
    </dgm:pt>
    <dgm:pt modelId="{791F1797-00C2-4088-83BC-2B52FF6375FE}" type="pres">
      <dgm:prSet presAssocID="{69D0BB87-7066-4408-A5EC-E77D922096BB}" presName="accentRepeatNode" presStyleLbl="solidFgAcc1" presStyleIdx="4" presStyleCnt="7"/>
      <dgm:spPr/>
    </dgm:pt>
    <dgm:pt modelId="{B4293A2C-9480-409E-9F43-E45560096F4F}" type="pres">
      <dgm:prSet presAssocID="{393BEAB6-91C5-4E7B-9813-F167D11F06B4}" presName="text_6" presStyleLbl="node1" presStyleIdx="5" presStyleCnt="7">
        <dgm:presLayoutVars>
          <dgm:bulletEnabled val="1"/>
        </dgm:presLayoutVars>
      </dgm:prSet>
      <dgm:spPr/>
    </dgm:pt>
    <dgm:pt modelId="{91814E5B-8F39-4952-A920-D277024BB9F3}" type="pres">
      <dgm:prSet presAssocID="{393BEAB6-91C5-4E7B-9813-F167D11F06B4}" presName="accent_6" presStyleCnt="0"/>
      <dgm:spPr/>
    </dgm:pt>
    <dgm:pt modelId="{A43C61A2-4A04-439D-8927-7610CB938B8B}" type="pres">
      <dgm:prSet presAssocID="{393BEAB6-91C5-4E7B-9813-F167D11F06B4}" presName="accentRepeatNode" presStyleLbl="solidFgAcc1" presStyleIdx="5" presStyleCnt="7"/>
      <dgm:spPr/>
    </dgm:pt>
    <dgm:pt modelId="{AB254DD5-674A-426C-9FB4-C22D86C56E8F}" type="pres">
      <dgm:prSet presAssocID="{2BF77E11-5A18-4CDA-AE19-FB3A1AD63226}" presName="text_7" presStyleLbl="node1" presStyleIdx="6" presStyleCnt="7">
        <dgm:presLayoutVars>
          <dgm:bulletEnabled val="1"/>
        </dgm:presLayoutVars>
      </dgm:prSet>
      <dgm:spPr/>
    </dgm:pt>
    <dgm:pt modelId="{AAA2DD9C-BD2E-4BF7-9DEB-E972B8547623}" type="pres">
      <dgm:prSet presAssocID="{2BF77E11-5A18-4CDA-AE19-FB3A1AD63226}" presName="accent_7" presStyleCnt="0"/>
      <dgm:spPr/>
    </dgm:pt>
    <dgm:pt modelId="{44624DC2-5C15-4557-A9F5-F80ED658FB95}" type="pres">
      <dgm:prSet presAssocID="{2BF77E11-5A18-4CDA-AE19-FB3A1AD63226}" presName="accentRepeatNode" presStyleLbl="solidFgAcc1" presStyleIdx="6" presStyleCnt="7"/>
      <dgm:spPr/>
    </dgm:pt>
  </dgm:ptLst>
  <dgm:cxnLst>
    <dgm:cxn modelId="{4A7E6E01-3289-4CD4-8468-3F6E30803C7B}" type="presOf" srcId="{9F8BACBC-55E9-4695-9A6D-11E340F5F7B7}" destId="{8147D21A-F7B5-43F9-88AE-9E7D7E619AC4}" srcOrd="0" destOrd="0" presId="urn:microsoft.com/office/officeart/2008/layout/VerticalCurvedList"/>
    <dgm:cxn modelId="{95CB6E0F-22F7-4BB4-9E90-754CA79ACC58}" srcId="{4CF4974F-F20A-49FE-A126-3293926A18D9}" destId="{D7A7FD61-F86A-4156-BA93-A214D4312D57}" srcOrd="3" destOrd="0" parTransId="{6061B701-9A9E-459B-8551-0B5B16B8312F}" sibTransId="{9A7569D5-0935-401F-9A9F-9307304D9935}"/>
    <dgm:cxn modelId="{DA869B37-9C9E-4D9E-9F6D-08B561AB2A17}" type="presOf" srcId="{2BF77E11-5A18-4CDA-AE19-FB3A1AD63226}" destId="{AB254DD5-674A-426C-9FB4-C22D86C56E8F}" srcOrd="0" destOrd="0" presId="urn:microsoft.com/office/officeart/2008/layout/VerticalCurvedList"/>
    <dgm:cxn modelId="{A3D03338-8859-4789-93F9-726781297122}" srcId="{4CF4974F-F20A-49FE-A126-3293926A18D9}" destId="{2BF77E11-5A18-4CDA-AE19-FB3A1AD63226}" srcOrd="6" destOrd="0" parTransId="{14AE109D-6844-451B-B83E-2E9262289529}" sibTransId="{91092489-9C80-4658-8869-363A94E4F8C8}"/>
    <dgm:cxn modelId="{1ECAAB3B-FA69-4A9C-8CB4-32F36C2EDACD}" srcId="{4CF4974F-F20A-49FE-A126-3293926A18D9}" destId="{10A3E602-09BC-4E82-BE70-61C81F08C04E}" srcOrd="7" destOrd="0" parTransId="{9081C05F-CAB2-4918-960B-41C541EBFD1F}" sibTransId="{5C529415-0862-4F15-A190-DB76311328B5}"/>
    <dgm:cxn modelId="{07FD6362-5844-462B-BDB7-16519D402D57}" type="presOf" srcId="{4CF4974F-F20A-49FE-A126-3293926A18D9}" destId="{C67C5B16-2FAA-4E3F-9938-E0BC4C007AB7}" srcOrd="0" destOrd="0" presId="urn:microsoft.com/office/officeart/2008/layout/VerticalCurvedList"/>
    <dgm:cxn modelId="{23804279-98DD-49C0-95A6-3721650D5CE6}" srcId="{4CF4974F-F20A-49FE-A126-3293926A18D9}" destId="{393BEAB6-91C5-4E7B-9813-F167D11F06B4}" srcOrd="5" destOrd="0" parTransId="{0E8B4A6B-0B8E-4A91-A805-379312243071}" sibTransId="{42F9283C-6976-4C99-96C5-ECF75AE35305}"/>
    <dgm:cxn modelId="{4081CE81-29A7-4371-8F6B-BF30CBA2CF28}" type="presOf" srcId="{D7A7FD61-F86A-4156-BA93-A214D4312D57}" destId="{7DFE143B-29B2-4B1B-BEB8-27AC5B8EC256}" srcOrd="0" destOrd="0" presId="urn:microsoft.com/office/officeart/2008/layout/VerticalCurvedList"/>
    <dgm:cxn modelId="{479BEA9F-001D-45E2-8D51-57F812756B92}" type="presOf" srcId="{69D0BB87-7066-4408-A5EC-E77D922096BB}" destId="{087105C3-03DE-4869-8DDA-56A37768A68F}" srcOrd="0" destOrd="0" presId="urn:microsoft.com/office/officeart/2008/layout/VerticalCurvedList"/>
    <dgm:cxn modelId="{42C48AA1-0D0B-4EAC-825A-C53AB97D5B94}" srcId="{4CF4974F-F20A-49FE-A126-3293926A18D9}" destId="{033BA367-D7A5-4E5D-9041-9756755D2100}" srcOrd="2" destOrd="0" parTransId="{22C41D27-19CE-48A2-B02C-78BE9DEAFA59}" sibTransId="{3A268206-C571-466B-8355-233D24085548}"/>
    <dgm:cxn modelId="{5DFB86A4-CF61-4D38-B6E4-F9F57BC63668}" srcId="{4CF4974F-F20A-49FE-A126-3293926A18D9}" destId="{061422A5-1A0B-4522-AE67-12D326E559F9}" srcOrd="8" destOrd="0" parTransId="{FB1F14EA-3D1A-4598-9003-1FB2194D5A62}" sibTransId="{B17864CE-873E-405A-9960-C9C37F2E7DBC}"/>
    <dgm:cxn modelId="{BAC5D7A4-BFBE-455B-830F-A96A496737E6}" type="presOf" srcId="{6B9D708D-C3AA-4170-9B14-0D83C0F39076}" destId="{CC5DCEEA-824F-4403-B00E-FEB8B91611A5}" srcOrd="0" destOrd="0" presId="urn:microsoft.com/office/officeart/2008/layout/VerticalCurvedList"/>
    <dgm:cxn modelId="{947E07B0-C0E5-4E4B-84FD-CC70BF91B97D}" type="presOf" srcId="{98DCCE81-163D-439D-A061-A891068BDDD7}" destId="{61AB8A8D-3D1D-45E3-B170-A10487E7899A}" srcOrd="0" destOrd="0" presId="urn:microsoft.com/office/officeart/2008/layout/VerticalCurvedList"/>
    <dgm:cxn modelId="{A9968FB6-8A8B-4E06-89DB-FD4833050DEA}" srcId="{4CF4974F-F20A-49FE-A126-3293926A18D9}" destId="{69D0BB87-7066-4408-A5EC-E77D922096BB}" srcOrd="4" destOrd="0" parTransId="{2EE02A03-BAEF-4214-B38E-808D98DEC34E}" sibTransId="{167860CB-6BA0-42BD-8832-2B2C5937EF50}"/>
    <dgm:cxn modelId="{E49FCCBE-DC3F-47CE-8E32-B8D924ACDF2A}" srcId="{4CF4974F-F20A-49FE-A126-3293926A18D9}" destId="{9F8BACBC-55E9-4695-9A6D-11E340F5F7B7}" srcOrd="0" destOrd="0" parTransId="{4FFE8906-D22F-4051-99E5-6119711571EC}" sibTransId="{6B9D708D-C3AA-4170-9B14-0D83C0F39076}"/>
    <dgm:cxn modelId="{B54410D0-E810-4632-BDCA-FD7A37979917}" type="presOf" srcId="{393BEAB6-91C5-4E7B-9813-F167D11F06B4}" destId="{B4293A2C-9480-409E-9F43-E45560096F4F}" srcOrd="0" destOrd="0" presId="urn:microsoft.com/office/officeart/2008/layout/VerticalCurvedList"/>
    <dgm:cxn modelId="{582DEEE9-8FBC-4860-B35C-5BBAD8BB3B15}" type="presOf" srcId="{033BA367-D7A5-4E5D-9041-9756755D2100}" destId="{D6A10A21-ABD6-496F-8354-B87A86562BBB}" srcOrd="0" destOrd="0" presId="urn:microsoft.com/office/officeart/2008/layout/VerticalCurvedList"/>
    <dgm:cxn modelId="{654E89EA-51CF-433E-AB6B-88F31387773D}" srcId="{4CF4974F-F20A-49FE-A126-3293926A18D9}" destId="{E35F2389-00A9-4C2A-BE7E-F61D0AF4C55F}" srcOrd="10" destOrd="0" parTransId="{6584DF2C-0CE7-4036-BBAA-A683C82A6509}" sibTransId="{15CC99D3-05F9-44D7-B3BA-934E3CA5FC8F}"/>
    <dgm:cxn modelId="{D285C5F2-2CA1-407A-AA56-B61A3A3093E9}" srcId="{4CF4974F-F20A-49FE-A126-3293926A18D9}" destId="{98DCCE81-163D-439D-A061-A891068BDDD7}" srcOrd="1" destOrd="0" parTransId="{EBA88D8A-071F-4827-9264-1E022049BBB1}" sibTransId="{70120166-A4CA-4453-B4CE-DB1710CFDACF}"/>
    <dgm:cxn modelId="{0FDE5BFA-ACB7-4AD7-94F1-13A636262F7C}" srcId="{4CF4974F-F20A-49FE-A126-3293926A18D9}" destId="{F1B04B71-D11D-4FE6-8F06-2E544A4E6BF0}" srcOrd="9" destOrd="0" parTransId="{98A4410C-906F-4729-8AE9-9E547314AF6A}" sibTransId="{18DF2AC1-4D57-44C0-9BDC-23AEF0E2AF5D}"/>
    <dgm:cxn modelId="{0306B6E5-2A6E-49A5-BE55-E46A87B69148}" type="presParOf" srcId="{C67C5B16-2FAA-4E3F-9938-E0BC4C007AB7}" destId="{E079E9A7-080C-445D-B4F6-B0865FB03F3A}" srcOrd="0" destOrd="0" presId="urn:microsoft.com/office/officeart/2008/layout/VerticalCurvedList"/>
    <dgm:cxn modelId="{BB9790B6-F557-4112-86AE-4C03F2C3757F}" type="presParOf" srcId="{E079E9A7-080C-445D-B4F6-B0865FB03F3A}" destId="{FB319DE2-A4D9-49F8-9BFD-1363375C7BBA}" srcOrd="0" destOrd="0" presId="urn:microsoft.com/office/officeart/2008/layout/VerticalCurvedList"/>
    <dgm:cxn modelId="{A63DF7CE-10EC-4D60-83E9-276F4801E76F}" type="presParOf" srcId="{FB319DE2-A4D9-49F8-9BFD-1363375C7BBA}" destId="{F3A9DD8E-19E6-47D3-BD6B-C0BFD514251B}" srcOrd="0" destOrd="0" presId="urn:microsoft.com/office/officeart/2008/layout/VerticalCurvedList"/>
    <dgm:cxn modelId="{61B1A22B-6A6B-45A0-9EF1-CB27E5359512}" type="presParOf" srcId="{FB319DE2-A4D9-49F8-9BFD-1363375C7BBA}" destId="{CC5DCEEA-824F-4403-B00E-FEB8B91611A5}" srcOrd="1" destOrd="0" presId="urn:microsoft.com/office/officeart/2008/layout/VerticalCurvedList"/>
    <dgm:cxn modelId="{11AAD9F6-CEAC-47E0-AC02-2B0E8AF6C5A4}" type="presParOf" srcId="{FB319DE2-A4D9-49F8-9BFD-1363375C7BBA}" destId="{71F7B009-6CD9-40BB-8A23-E2B4F96AC05A}" srcOrd="2" destOrd="0" presId="urn:microsoft.com/office/officeart/2008/layout/VerticalCurvedList"/>
    <dgm:cxn modelId="{412B8D34-9B48-4322-8104-CFC6C87EFA1C}" type="presParOf" srcId="{FB319DE2-A4D9-49F8-9BFD-1363375C7BBA}" destId="{C2DF17D7-DF09-435B-8B65-AEA5F8D7D0BF}" srcOrd="3" destOrd="0" presId="urn:microsoft.com/office/officeart/2008/layout/VerticalCurvedList"/>
    <dgm:cxn modelId="{8B2E04C4-D78F-410C-845D-67FA69B0DE07}" type="presParOf" srcId="{E079E9A7-080C-445D-B4F6-B0865FB03F3A}" destId="{8147D21A-F7B5-43F9-88AE-9E7D7E619AC4}" srcOrd="1" destOrd="0" presId="urn:microsoft.com/office/officeart/2008/layout/VerticalCurvedList"/>
    <dgm:cxn modelId="{07F3608C-7DA1-4CE2-8F31-6625D59029AD}" type="presParOf" srcId="{E079E9A7-080C-445D-B4F6-B0865FB03F3A}" destId="{4E3C2430-1660-42F6-8B1A-D25A4456C1E7}" srcOrd="2" destOrd="0" presId="urn:microsoft.com/office/officeart/2008/layout/VerticalCurvedList"/>
    <dgm:cxn modelId="{22EEA3EB-6A49-4B76-A0A1-A792067DABFB}" type="presParOf" srcId="{4E3C2430-1660-42F6-8B1A-D25A4456C1E7}" destId="{873D1F59-B37D-4688-9F75-4BA523AF0F48}" srcOrd="0" destOrd="0" presId="urn:microsoft.com/office/officeart/2008/layout/VerticalCurvedList"/>
    <dgm:cxn modelId="{29A97EEB-CCFC-4CEB-964B-A7A6172B0AA0}" type="presParOf" srcId="{E079E9A7-080C-445D-B4F6-B0865FB03F3A}" destId="{61AB8A8D-3D1D-45E3-B170-A10487E7899A}" srcOrd="3" destOrd="0" presId="urn:microsoft.com/office/officeart/2008/layout/VerticalCurvedList"/>
    <dgm:cxn modelId="{1735EAE1-E3FF-4B12-BF3C-A61CAF035EDD}" type="presParOf" srcId="{E079E9A7-080C-445D-B4F6-B0865FB03F3A}" destId="{AF4C5D5A-1A70-4A79-BDB4-9047A04A644C}" srcOrd="4" destOrd="0" presId="urn:microsoft.com/office/officeart/2008/layout/VerticalCurvedList"/>
    <dgm:cxn modelId="{50479020-CD96-460F-B10D-20C129C5E4D4}" type="presParOf" srcId="{AF4C5D5A-1A70-4A79-BDB4-9047A04A644C}" destId="{A2C7A1B3-3E26-4972-BB98-039883D8470A}" srcOrd="0" destOrd="0" presId="urn:microsoft.com/office/officeart/2008/layout/VerticalCurvedList"/>
    <dgm:cxn modelId="{2DCDC290-70EF-4510-AFBD-E4ECE31C36A2}" type="presParOf" srcId="{E079E9A7-080C-445D-B4F6-B0865FB03F3A}" destId="{D6A10A21-ABD6-496F-8354-B87A86562BBB}" srcOrd="5" destOrd="0" presId="urn:microsoft.com/office/officeart/2008/layout/VerticalCurvedList"/>
    <dgm:cxn modelId="{5543CDA7-25BE-4170-BE20-CBD8B8488468}" type="presParOf" srcId="{E079E9A7-080C-445D-B4F6-B0865FB03F3A}" destId="{CA6D4FEB-C0EE-4645-8332-B98B97C6B580}" srcOrd="6" destOrd="0" presId="urn:microsoft.com/office/officeart/2008/layout/VerticalCurvedList"/>
    <dgm:cxn modelId="{0FD60131-1AC4-482A-B83F-8E63DCA7683F}" type="presParOf" srcId="{CA6D4FEB-C0EE-4645-8332-B98B97C6B580}" destId="{408C9EBD-128A-4FB1-B2B5-C2EA4D160E38}" srcOrd="0" destOrd="0" presId="urn:microsoft.com/office/officeart/2008/layout/VerticalCurvedList"/>
    <dgm:cxn modelId="{2A82E9E1-EFEF-4494-9A70-C11403F962E9}" type="presParOf" srcId="{E079E9A7-080C-445D-B4F6-B0865FB03F3A}" destId="{7DFE143B-29B2-4B1B-BEB8-27AC5B8EC256}" srcOrd="7" destOrd="0" presId="urn:microsoft.com/office/officeart/2008/layout/VerticalCurvedList"/>
    <dgm:cxn modelId="{390A75B0-81F6-406F-A812-E5DE8C3D55BC}" type="presParOf" srcId="{E079E9A7-080C-445D-B4F6-B0865FB03F3A}" destId="{7F793288-C29B-42EC-9AB0-1C2487517D6F}" srcOrd="8" destOrd="0" presId="urn:microsoft.com/office/officeart/2008/layout/VerticalCurvedList"/>
    <dgm:cxn modelId="{D01C8853-3FDD-4C88-A0EA-FB2AD0CB0310}" type="presParOf" srcId="{7F793288-C29B-42EC-9AB0-1C2487517D6F}" destId="{834CFE46-3417-4AB4-8649-B73E0AF515E5}" srcOrd="0" destOrd="0" presId="urn:microsoft.com/office/officeart/2008/layout/VerticalCurvedList"/>
    <dgm:cxn modelId="{7F75F2BE-F40C-43EE-99F2-22E28803E0A5}" type="presParOf" srcId="{E079E9A7-080C-445D-B4F6-B0865FB03F3A}" destId="{087105C3-03DE-4869-8DDA-56A37768A68F}" srcOrd="9" destOrd="0" presId="urn:microsoft.com/office/officeart/2008/layout/VerticalCurvedList"/>
    <dgm:cxn modelId="{BC9BC1F5-87A3-4BC9-9246-41F366505711}" type="presParOf" srcId="{E079E9A7-080C-445D-B4F6-B0865FB03F3A}" destId="{484A3C12-BB4C-4DBA-9C6D-B2564B912F59}" srcOrd="10" destOrd="0" presId="urn:microsoft.com/office/officeart/2008/layout/VerticalCurvedList"/>
    <dgm:cxn modelId="{1BA31797-87BF-4887-9DE8-DCD26DAB256A}" type="presParOf" srcId="{484A3C12-BB4C-4DBA-9C6D-B2564B912F59}" destId="{791F1797-00C2-4088-83BC-2B52FF6375FE}" srcOrd="0" destOrd="0" presId="urn:microsoft.com/office/officeart/2008/layout/VerticalCurvedList"/>
    <dgm:cxn modelId="{7AD18D56-3777-48A5-9142-0F162017376D}" type="presParOf" srcId="{E079E9A7-080C-445D-B4F6-B0865FB03F3A}" destId="{B4293A2C-9480-409E-9F43-E45560096F4F}" srcOrd="11" destOrd="0" presId="urn:microsoft.com/office/officeart/2008/layout/VerticalCurvedList"/>
    <dgm:cxn modelId="{F3752457-E071-41C7-B536-3B32C87410E1}" type="presParOf" srcId="{E079E9A7-080C-445D-B4F6-B0865FB03F3A}" destId="{91814E5B-8F39-4952-A920-D277024BB9F3}" srcOrd="12" destOrd="0" presId="urn:microsoft.com/office/officeart/2008/layout/VerticalCurvedList"/>
    <dgm:cxn modelId="{336EBACE-374E-46CF-86A4-F8EA0BBFEF2C}" type="presParOf" srcId="{91814E5B-8F39-4952-A920-D277024BB9F3}" destId="{A43C61A2-4A04-439D-8927-7610CB938B8B}" srcOrd="0" destOrd="0" presId="urn:microsoft.com/office/officeart/2008/layout/VerticalCurvedList"/>
    <dgm:cxn modelId="{FFB488D1-EDE9-4248-8DB3-FEF90EA47518}" type="presParOf" srcId="{E079E9A7-080C-445D-B4F6-B0865FB03F3A}" destId="{AB254DD5-674A-426C-9FB4-C22D86C56E8F}" srcOrd="13" destOrd="0" presId="urn:microsoft.com/office/officeart/2008/layout/VerticalCurvedList"/>
    <dgm:cxn modelId="{AC9005B9-1F1A-4431-B9FE-7C37516B39D0}" type="presParOf" srcId="{E079E9A7-080C-445D-B4F6-B0865FB03F3A}" destId="{AAA2DD9C-BD2E-4BF7-9DEB-E972B8547623}" srcOrd="14" destOrd="0" presId="urn:microsoft.com/office/officeart/2008/layout/VerticalCurvedList"/>
    <dgm:cxn modelId="{F15EDEB5-D297-486D-9608-29F44C6CA693}" type="presParOf" srcId="{AAA2DD9C-BD2E-4BF7-9DEB-E972B8547623}" destId="{44624DC2-5C15-4557-A9F5-F80ED658FB9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167830-79DB-4D80-8059-A9C4A1B0E9E6}" type="doc">
      <dgm:prSet loTypeId="urn:microsoft.com/office/officeart/2005/8/layout/matrix1" loCatId="matrix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99E3503-EC68-4FBF-94EF-44F0DBDA5738}">
      <dgm:prSet phldrT="[Text]" custT="1"/>
      <dgm:spPr/>
      <dgm:t>
        <a:bodyPr/>
        <a:lstStyle/>
        <a:p>
          <a:r>
            <a:rPr lang="en-IN" sz="24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What has to be avoided ?</a:t>
          </a:r>
        </a:p>
      </dgm:t>
    </dgm:pt>
    <dgm:pt modelId="{964540ED-263E-499A-90E0-46B3CE9923DC}" type="parTrans" cxnId="{8ED9ED7C-F53D-4BDC-92CC-C8DCEE622BC7}">
      <dgm:prSet/>
      <dgm:spPr/>
      <dgm:t>
        <a:bodyPr/>
        <a:lstStyle/>
        <a:p>
          <a:endParaRPr lang="en-IN"/>
        </a:p>
      </dgm:t>
    </dgm:pt>
    <dgm:pt modelId="{98406BE0-36AD-4F87-B59A-CEA7D9928919}" type="sibTrans" cxnId="{8ED9ED7C-F53D-4BDC-92CC-C8DCEE622BC7}">
      <dgm:prSet/>
      <dgm:spPr/>
      <dgm:t>
        <a:bodyPr/>
        <a:lstStyle/>
        <a:p>
          <a:endParaRPr lang="en-IN"/>
        </a:p>
      </dgm:t>
    </dgm:pt>
    <dgm:pt modelId="{EED9A070-EE74-4A46-A5D7-644C89DCDA0F}">
      <dgm:prSet phldrT="[Text]" custT="1"/>
      <dgm:spPr/>
      <dgm:t>
        <a:bodyPr/>
        <a:lstStyle/>
        <a:p>
          <a:pPr algn="ctr">
            <a:buFont typeface="Arial" panose="020B0604020202020204" pitchFamily="34" charset="0"/>
            <a:buChar char="•"/>
          </a:pPr>
          <a:endParaRPr lang="en-IN" sz="2000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ctr">
            <a:buFont typeface="Arial" panose="020B0604020202020204" pitchFamily="34" charset="0"/>
            <a:buChar char="•"/>
          </a:pPr>
          <a:endParaRPr lang="en-IN" sz="2000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ctr">
            <a:buFont typeface="Arial" panose="020B0604020202020204" pitchFamily="34" charset="0"/>
            <a:buChar char="•"/>
          </a:pPr>
          <a:r>
            <a:rPr lang="en-IN" sz="2000" b="1" i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Pretentious Language</a:t>
          </a:r>
        </a:p>
      </dgm:t>
    </dgm:pt>
    <dgm:pt modelId="{07B1284A-11BD-44E2-89E0-1E67FA002730}" type="parTrans" cxnId="{4C60AB45-EEDB-47A4-92A8-D33BCC164A09}">
      <dgm:prSet/>
      <dgm:spPr/>
      <dgm:t>
        <a:bodyPr/>
        <a:lstStyle/>
        <a:p>
          <a:endParaRPr lang="en-IN"/>
        </a:p>
      </dgm:t>
    </dgm:pt>
    <dgm:pt modelId="{C47A59A6-3882-49A6-BB33-273A93766A73}" type="sibTrans" cxnId="{4C60AB45-EEDB-47A4-92A8-D33BCC164A09}">
      <dgm:prSet/>
      <dgm:spPr/>
      <dgm:t>
        <a:bodyPr/>
        <a:lstStyle/>
        <a:p>
          <a:endParaRPr lang="en-IN"/>
        </a:p>
      </dgm:t>
    </dgm:pt>
    <dgm:pt modelId="{30011DBF-5DB1-4674-A8D5-5AF98A46B6A6}">
      <dgm:prSet phldrT="[Text]" custT="1"/>
      <dgm:spPr/>
      <dgm:t>
        <a:bodyPr/>
        <a:lstStyle/>
        <a:p>
          <a:r>
            <a:rPr lang="en-IN" sz="2000" b="1" i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Meaningless phrases and</a:t>
          </a:r>
        </a:p>
        <a:p>
          <a:r>
            <a:rPr lang="en-IN" sz="2000" b="1" i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Irrelevant material</a:t>
          </a:r>
        </a:p>
      </dgm:t>
    </dgm:pt>
    <dgm:pt modelId="{043CBBD6-1B29-48A9-B765-0F1416FBB86C}" type="parTrans" cxnId="{08ADCFA0-E6DE-4519-9E82-0E33FFAB4439}">
      <dgm:prSet/>
      <dgm:spPr/>
      <dgm:t>
        <a:bodyPr/>
        <a:lstStyle/>
        <a:p>
          <a:endParaRPr lang="en-IN"/>
        </a:p>
      </dgm:t>
    </dgm:pt>
    <dgm:pt modelId="{CFCD2565-7C80-40CE-BE23-48C8579F887E}" type="sibTrans" cxnId="{08ADCFA0-E6DE-4519-9E82-0E33FFAB4439}">
      <dgm:prSet/>
      <dgm:spPr/>
      <dgm:t>
        <a:bodyPr/>
        <a:lstStyle/>
        <a:p>
          <a:endParaRPr lang="en-IN"/>
        </a:p>
      </dgm:t>
    </dgm:pt>
    <dgm:pt modelId="{0EC53364-26F8-4311-9BCD-37B89EDB058C}">
      <dgm:prSet phldrT="[Text]" custT="1"/>
      <dgm:spPr/>
      <dgm:t>
        <a:bodyPr/>
        <a:lstStyle/>
        <a:p>
          <a:r>
            <a:rPr lang="en-IN" sz="2000" b="1" i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Cluttering a paragraph</a:t>
          </a:r>
        </a:p>
      </dgm:t>
    </dgm:pt>
    <dgm:pt modelId="{C4FACD0C-5F65-41C7-ADA3-9A3807F24106}" type="parTrans" cxnId="{11CDEEB0-0C8D-47A0-A25B-3CA99A6B98CA}">
      <dgm:prSet/>
      <dgm:spPr/>
      <dgm:t>
        <a:bodyPr/>
        <a:lstStyle/>
        <a:p>
          <a:endParaRPr lang="en-IN"/>
        </a:p>
      </dgm:t>
    </dgm:pt>
    <dgm:pt modelId="{100B864B-C787-485A-9236-3D70E52D9448}" type="sibTrans" cxnId="{11CDEEB0-0C8D-47A0-A25B-3CA99A6B98CA}">
      <dgm:prSet/>
      <dgm:spPr/>
      <dgm:t>
        <a:bodyPr/>
        <a:lstStyle/>
        <a:p>
          <a:endParaRPr lang="en-IN"/>
        </a:p>
      </dgm:t>
    </dgm:pt>
    <dgm:pt modelId="{A011CAD6-7D07-4F78-A6FA-80CE06235D26}">
      <dgm:prSet phldrT="[Text]" custT="1"/>
      <dgm:spPr/>
      <dgm:t>
        <a:bodyPr/>
        <a:lstStyle/>
        <a:p>
          <a:pPr algn="just"/>
          <a:r>
            <a:rPr lang="en-IN" sz="1800" b="1" i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Repetition of sentences : </a:t>
          </a:r>
        </a:p>
        <a:p>
          <a:pPr algn="just"/>
          <a:r>
            <a:rPr lang="en-IN" sz="18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a) Results in discussion,</a:t>
          </a:r>
        </a:p>
        <a:p>
          <a:pPr algn="just"/>
          <a:r>
            <a:rPr lang="en-IN" sz="18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b) Discussion in results,</a:t>
          </a:r>
        </a:p>
        <a:p>
          <a:pPr algn="l"/>
          <a:r>
            <a:rPr lang="en-IN" sz="18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c) Repetition of Tables and Figures information in the text </a:t>
          </a:r>
        </a:p>
      </dgm:t>
    </dgm:pt>
    <dgm:pt modelId="{BB3F34DC-76DB-4E3C-A482-23A42E0D5BE7}" type="sibTrans" cxnId="{52D5628A-CFE6-4948-943B-9CF0AA779304}">
      <dgm:prSet/>
      <dgm:spPr/>
      <dgm:t>
        <a:bodyPr/>
        <a:lstStyle/>
        <a:p>
          <a:endParaRPr lang="en-IN"/>
        </a:p>
      </dgm:t>
    </dgm:pt>
    <dgm:pt modelId="{7E95EE52-0C8D-48A0-AB59-F965A45F7494}" type="parTrans" cxnId="{52D5628A-CFE6-4948-943B-9CF0AA779304}">
      <dgm:prSet/>
      <dgm:spPr/>
      <dgm:t>
        <a:bodyPr/>
        <a:lstStyle/>
        <a:p>
          <a:endParaRPr lang="en-IN"/>
        </a:p>
      </dgm:t>
    </dgm:pt>
    <dgm:pt modelId="{A3D90D97-8738-4808-91FB-E77F2590BB69}" type="pres">
      <dgm:prSet presAssocID="{EE167830-79DB-4D80-8059-A9C4A1B0E9E6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70A2B88-92D5-400F-9945-D029C5F68CF6}" type="pres">
      <dgm:prSet presAssocID="{EE167830-79DB-4D80-8059-A9C4A1B0E9E6}" presName="matrix" presStyleCnt="0"/>
      <dgm:spPr/>
    </dgm:pt>
    <dgm:pt modelId="{92FE2C64-2562-4E23-B226-30631AC6D93C}" type="pres">
      <dgm:prSet presAssocID="{EE167830-79DB-4D80-8059-A9C4A1B0E9E6}" presName="tile1" presStyleLbl="node1" presStyleIdx="0" presStyleCnt="4" custScaleX="104902" custLinFactNeighborX="6645"/>
      <dgm:spPr/>
    </dgm:pt>
    <dgm:pt modelId="{2BEBDFE9-E820-4D71-B5BE-2B5975FDCA75}" type="pres">
      <dgm:prSet presAssocID="{EE167830-79DB-4D80-8059-A9C4A1B0E9E6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D7F6066-B88B-41AE-B2D2-AAAB1DF9CCBC}" type="pres">
      <dgm:prSet presAssocID="{EE167830-79DB-4D80-8059-A9C4A1B0E9E6}" presName="tile2" presStyleLbl="node1" presStyleIdx="1" presStyleCnt="4"/>
      <dgm:spPr/>
    </dgm:pt>
    <dgm:pt modelId="{A8D37A17-6C00-464A-AA71-58EE41B5E275}" type="pres">
      <dgm:prSet presAssocID="{EE167830-79DB-4D80-8059-A9C4A1B0E9E6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D2FCF59-4413-433F-BF69-4700CB5375C5}" type="pres">
      <dgm:prSet presAssocID="{EE167830-79DB-4D80-8059-A9C4A1B0E9E6}" presName="tile3" presStyleLbl="node1" presStyleIdx="2" presStyleCnt="4" custLinFactNeighborX="4225" custLinFactNeighborY="1559"/>
      <dgm:spPr/>
    </dgm:pt>
    <dgm:pt modelId="{2692EB87-23DB-4AC6-954D-E9BD509B758C}" type="pres">
      <dgm:prSet presAssocID="{EE167830-79DB-4D80-8059-A9C4A1B0E9E6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BCCAA22-7658-4B91-92BA-2EA6ABAA67F5}" type="pres">
      <dgm:prSet presAssocID="{EE167830-79DB-4D80-8059-A9C4A1B0E9E6}" presName="tile4" presStyleLbl="node1" presStyleIdx="3" presStyleCnt="4"/>
      <dgm:spPr/>
    </dgm:pt>
    <dgm:pt modelId="{5506B94E-1586-4686-BF8E-D6F60E518184}" type="pres">
      <dgm:prSet presAssocID="{EE167830-79DB-4D80-8059-A9C4A1B0E9E6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63D6416E-9647-4037-B57A-BBE5FB11DD9F}" type="pres">
      <dgm:prSet presAssocID="{EE167830-79DB-4D80-8059-A9C4A1B0E9E6}" presName="centerTile" presStyleLbl="fgShp" presStyleIdx="0" presStyleCnt="1" custScaleX="133320" custScaleY="42736">
        <dgm:presLayoutVars>
          <dgm:chMax val="0"/>
          <dgm:chPref val="0"/>
        </dgm:presLayoutVars>
      </dgm:prSet>
      <dgm:spPr/>
    </dgm:pt>
  </dgm:ptLst>
  <dgm:cxnLst>
    <dgm:cxn modelId="{D1505D0B-D178-43DD-B009-DC3426C4679F}" type="presOf" srcId="{30011DBF-5DB1-4674-A8D5-5AF98A46B6A6}" destId="{CD2FCF59-4413-433F-BF69-4700CB5375C5}" srcOrd="0" destOrd="0" presId="urn:microsoft.com/office/officeart/2005/8/layout/matrix1"/>
    <dgm:cxn modelId="{4C60AB45-EEDB-47A4-92A8-D33BCC164A09}" srcId="{399E3503-EC68-4FBF-94EF-44F0DBDA5738}" destId="{EED9A070-EE74-4A46-A5D7-644C89DCDA0F}" srcOrd="0" destOrd="0" parTransId="{07B1284A-11BD-44E2-89E0-1E67FA002730}" sibTransId="{C47A59A6-3882-49A6-BB33-273A93766A73}"/>
    <dgm:cxn modelId="{ED4E2173-D88B-4C89-8562-C2A7E709C0BE}" type="presOf" srcId="{EED9A070-EE74-4A46-A5D7-644C89DCDA0F}" destId="{92FE2C64-2562-4E23-B226-30631AC6D93C}" srcOrd="0" destOrd="0" presId="urn:microsoft.com/office/officeart/2005/8/layout/matrix1"/>
    <dgm:cxn modelId="{6CF2327C-5BC0-4F45-B6D4-DA01F1C1304B}" type="presOf" srcId="{0EC53364-26F8-4311-9BCD-37B89EDB058C}" destId="{5506B94E-1586-4686-BF8E-D6F60E518184}" srcOrd="1" destOrd="0" presId="urn:microsoft.com/office/officeart/2005/8/layout/matrix1"/>
    <dgm:cxn modelId="{8ED9ED7C-F53D-4BDC-92CC-C8DCEE622BC7}" srcId="{EE167830-79DB-4D80-8059-A9C4A1B0E9E6}" destId="{399E3503-EC68-4FBF-94EF-44F0DBDA5738}" srcOrd="0" destOrd="0" parTransId="{964540ED-263E-499A-90E0-46B3CE9923DC}" sibTransId="{98406BE0-36AD-4F87-B59A-CEA7D9928919}"/>
    <dgm:cxn modelId="{5E0E2685-A258-4B60-95B7-2EB59960094A}" type="presOf" srcId="{0EC53364-26F8-4311-9BCD-37B89EDB058C}" destId="{7BCCAA22-7658-4B91-92BA-2EA6ABAA67F5}" srcOrd="0" destOrd="0" presId="urn:microsoft.com/office/officeart/2005/8/layout/matrix1"/>
    <dgm:cxn modelId="{52D5628A-CFE6-4948-943B-9CF0AA779304}" srcId="{399E3503-EC68-4FBF-94EF-44F0DBDA5738}" destId="{A011CAD6-7D07-4F78-A6FA-80CE06235D26}" srcOrd="1" destOrd="0" parTransId="{7E95EE52-0C8D-48A0-AB59-F965A45F7494}" sibTransId="{BB3F34DC-76DB-4E3C-A482-23A42E0D5BE7}"/>
    <dgm:cxn modelId="{61C1E499-BB10-4C0F-9775-6AB26A910CC4}" type="presOf" srcId="{30011DBF-5DB1-4674-A8D5-5AF98A46B6A6}" destId="{2692EB87-23DB-4AC6-954D-E9BD509B758C}" srcOrd="1" destOrd="0" presId="urn:microsoft.com/office/officeart/2005/8/layout/matrix1"/>
    <dgm:cxn modelId="{AB50839F-87D7-47DA-8FEB-1B8A17C5DC14}" type="presOf" srcId="{A011CAD6-7D07-4F78-A6FA-80CE06235D26}" destId="{A8D37A17-6C00-464A-AA71-58EE41B5E275}" srcOrd="1" destOrd="0" presId="urn:microsoft.com/office/officeart/2005/8/layout/matrix1"/>
    <dgm:cxn modelId="{08ADCFA0-E6DE-4519-9E82-0E33FFAB4439}" srcId="{399E3503-EC68-4FBF-94EF-44F0DBDA5738}" destId="{30011DBF-5DB1-4674-A8D5-5AF98A46B6A6}" srcOrd="2" destOrd="0" parTransId="{043CBBD6-1B29-48A9-B765-0F1416FBB86C}" sibTransId="{CFCD2565-7C80-40CE-BE23-48C8579F887E}"/>
    <dgm:cxn modelId="{41AE39AA-C061-49F3-9B89-5D2B848DE334}" type="presOf" srcId="{399E3503-EC68-4FBF-94EF-44F0DBDA5738}" destId="{63D6416E-9647-4037-B57A-BBE5FB11DD9F}" srcOrd="0" destOrd="0" presId="urn:microsoft.com/office/officeart/2005/8/layout/matrix1"/>
    <dgm:cxn modelId="{8F3B12AE-0B9A-45F1-914A-AA72B9894C52}" type="presOf" srcId="{EE167830-79DB-4D80-8059-A9C4A1B0E9E6}" destId="{A3D90D97-8738-4808-91FB-E77F2590BB69}" srcOrd="0" destOrd="0" presId="urn:microsoft.com/office/officeart/2005/8/layout/matrix1"/>
    <dgm:cxn modelId="{11CDEEB0-0C8D-47A0-A25B-3CA99A6B98CA}" srcId="{399E3503-EC68-4FBF-94EF-44F0DBDA5738}" destId="{0EC53364-26F8-4311-9BCD-37B89EDB058C}" srcOrd="3" destOrd="0" parTransId="{C4FACD0C-5F65-41C7-ADA3-9A3807F24106}" sibTransId="{100B864B-C787-485A-9236-3D70E52D9448}"/>
    <dgm:cxn modelId="{7A06BEDC-C819-4177-8996-C27C88ACD6C8}" type="presOf" srcId="{A011CAD6-7D07-4F78-A6FA-80CE06235D26}" destId="{5D7F6066-B88B-41AE-B2D2-AAAB1DF9CCBC}" srcOrd="0" destOrd="0" presId="urn:microsoft.com/office/officeart/2005/8/layout/matrix1"/>
    <dgm:cxn modelId="{B5A695F4-BD09-4D86-ADF3-438D128649A9}" type="presOf" srcId="{EED9A070-EE74-4A46-A5D7-644C89DCDA0F}" destId="{2BEBDFE9-E820-4D71-B5BE-2B5975FDCA75}" srcOrd="1" destOrd="0" presId="urn:microsoft.com/office/officeart/2005/8/layout/matrix1"/>
    <dgm:cxn modelId="{3A8273DB-B46B-4848-874C-EE2BACBF9949}" type="presParOf" srcId="{A3D90D97-8738-4808-91FB-E77F2590BB69}" destId="{070A2B88-92D5-400F-9945-D029C5F68CF6}" srcOrd="0" destOrd="0" presId="urn:microsoft.com/office/officeart/2005/8/layout/matrix1"/>
    <dgm:cxn modelId="{1390DA48-F7D7-44AE-8B87-2CE979E78F9D}" type="presParOf" srcId="{070A2B88-92D5-400F-9945-D029C5F68CF6}" destId="{92FE2C64-2562-4E23-B226-30631AC6D93C}" srcOrd="0" destOrd="0" presId="urn:microsoft.com/office/officeart/2005/8/layout/matrix1"/>
    <dgm:cxn modelId="{4A347A0D-4153-4395-96EE-D754E37841CB}" type="presParOf" srcId="{070A2B88-92D5-400F-9945-D029C5F68CF6}" destId="{2BEBDFE9-E820-4D71-B5BE-2B5975FDCA75}" srcOrd="1" destOrd="0" presId="urn:microsoft.com/office/officeart/2005/8/layout/matrix1"/>
    <dgm:cxn modelId="{C46605D4-D437-46B5-8452-F3A0E003B05F}" type="presParOf" srcId="{070A2B88-92D5-400F-9945-D029C5F68CF6}" destId="{5D7F6066-B88B-41AE-B2D2-AAAB1DF9CCBC}" srcOrd="2" destOrd="0" presId="urn:microsoft.com/office/officeart/2005/8/layout/matrix1"/>
    <dgm:cxn modelId="{D07E0121-84B3-42CD-8F09-A32BC86451D1}" type="presParOf" srcId="{070A2B88-92D5-400F-9945-D029C5F68CF6}" destId="{A8D37A17-6C00-464A-AA71-58EE41B5E275}" srcOrd="3" destOrd="0" presId="urn:microsoft.com/office/officeart/2005/8/layout/matrix1"/>
    <dgm:cxn modelId="{307682FB-FA44-44B6-BF00-374CAAF68208}" type="presParOf" srcId="{070A2B88-92D5-400F-9945-D029C5F68CF6}" destId="{CD2FCF59-4413-433F-BF69-4700CB5375C5}" srcOrd="4" destOrd="0" presId="urn:microsoft.com/office/officeart/2005/8/layout/matrix1"/>
    <dgm:cxn modelId="{6BDC6897-6EED-4D55-A7D9-F507A9C61640}" type="presParOf" srcId="{070A2B88-92D5-400F-9945-D029C5F68CF6}" destId="{2692EB87-23DB-4AC6-954D-E9BD509B758C}" srcOrd="5" destOrd="0" presId="urn:microsoft.com/office/officeart/2005/8/layout/matrix1"/>
    <dgm:cxn modelId="{5D262AF6-73D0-4CA9-AA34-8B51BC922486}" type="presParOf" srcId="{070A2B88-92D5-400F-9945-D029C5F68CF6}" destId="{7BCCAA22-7658-4B91-92BA-2EA6ABAA67F5}" srcOrd="6" destOrd="0" presId="urn:microsoft.com/office/officeart/2005/8/layout/matrix1"/>
    <dgm:cxn modelId="{423E8392-9DFA-4CBF-9640-694052BF015D}" type="presParOf" srcId="{070A2B88-92D5-400F-9945-D029C5F68CF6}" destId="{5506B94E-1586-4686-BF8E-D6F60E518184}" srcOrd="7" destOrd="0" presId="urn:microsoft.com/office/officeart/2005/8/layout/matrix1"/>
    <dgm:cxn modelId="{E0554BB0-FDA7-44A7-A377-E97AE9CC9C6B}" type="presParOf" srcId="{A3D90D97-8738-4808-91FB-E77F2590BB69}" destId="{63D6416E-9647-4037-B57A-BBE5FB11DD9F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8295DF7-9531-4D30-82A3-27E6AFFD5234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54D2319-B76F-43CB-B583-28906CE1926B}">
      <dgm:prSet phldrT="[Text]" custT="1"/>
      <dgm:spPr/>
      <dgm:t>
        <a:bodyPr/>
        <a:lstStyle/>
        <a:p>
          <a:r>
            <a:rPr lang="en-IN" sz="20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Record your results</a:t>
          </a:r>
        </a:p>
      </dgm:t>
    </dgm:pt>
    <dgm:pt modelId="{BCD25195-1C97-4133-BB56-EBF7E192A422}" type="parTrans" cxnId="{982984C5-FE83-43E0-9238-E55C836EB1EA}">
      <dgm:prSet/>
      <dgm:spPr/>
      <dgm:t>
        <a:bodyPr/>
        <a:lstStyle/>
        <a:p>
          <a:endParaRPr lang="en-IN"/>
        </a:p>
      </dgm:t>
    </dgm:pt>
    <dgm:pt modelId="{4ED9D76A-6548-4783-9106-A9D5AED08092}" type="sibTrans" cxnId="{982984C5-FE83-43E0-9238-E55C836EB1EA}">
      <dgm:prSet/>
      <dgm:spPr/>
      <dgm:t>
        <a:bodyPr/>
        <a:lstStyle/>
        <a:p>
          <a:endParaRPr lang="en-IN"/>
        </a:p>
      </dgm:t>
    </dgm:pt>
    <dgm:pt modelId="{DA24BA5C-ADB0-41AD-9D6F-58F5CE0F6087}">
      <dgm:prSet phldrT="[Text]" custT="1"/>
      <dgm:spPr/>
      <dgm:t>
        <a:bodyPr/>
        <a:lstStyle/>
        <a:p>
          <a:endParaRPr lang="en-IN" sz="2000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9DAFDB-ACE2-476D-B773-306CBF1DF2C1}" type="parTrans" cxnId="{7ECCB479-5EDF-447A-8711-5D4174FF7AF3}">
      <dgm:prSet/>
      <dgm:spPr/>
      <dgm:t>
        <a:bodyPr/>
        <a:lstStyle/>
        <a:p>
          <a:endParaRPr lang="en-IN"/>
        </a:p>
      </dgm:t>
    </dgm:pt>
    <dgm:pt modelId="{8B786E79-9FB2-4FA0-9E29-14611BC3A9AF}" type="sibTrans" cxnId="{7ECCB479-5EDF-447A-8711-5D4174FF7AF3}">
      <dgm:prSet/>
      <dgm:spPr/>
      <dgm:t>
        <a:bodyPr/>
        <a:lstStyle/>
        <a:p>
          <a:endParaRPr lang="en-IN"/>
        </a:p>
      </dgm:t>
    </dgm:pt>
    <dgm:pt modelId="{86C1CD12-E9C7-4C17-8FFB-151F0CD59E4B}">
      <dgm:prSet phldrT="[Text]" custT="1"/>
      <dgm:spPr/>
      <dgm:t>
        <a:bodyPr/>
        <a:lstStyle/>
        <a:p>
          <a:r>
            <a:rPr lang="en-IN" sz="20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Make tables, draw graphs</a:t>
          </a:r>
        </a:p>
      </dgm:t>
    </dgm:pt>
    <dgm:pt modelId="{2B94A242-BB9B-4ACD-B149-F9BC44C7098B}" type="parTrans" cxnId="{7A06DAD1-803C-42ED-921C-6612A54DF9BD}">
      <dgm:prSet/>
      <dgm:spPr/>
      <dgm:t>
        <a:bodyPr/>
        <a:lstStyle/>
        <a:p>
          <a:endParaRPr lang="en-IN"/>
        </a:p>
      </dgm:t>
    </dgm:pt>
    <dgm:pt modelId="{0018F923-8FB6-4391-B1DF-060CE9BBDC05}" type="sibTrans" cxnId="{7A06DAD1-803C-42ED-921C-6612A54DF9BD}">
      <dgm:prSet/>
      <dgm:spPr/>
      <dgm:t>
        <a:bodyPr/>
        <a:lstStyle/>
        <a:p>
          <a:endParaRPr lang="en-IN"/>
        </a:p>
      </dgm:t>
    </dgm:pt>
    <dgm:pt modelId="{E5EC8914-1E47-449C-BAB5-7EAE878471D2}">
      <dgm:prSet phldrT="[Text]" custT="1"/>
      <dgm:spPr/>
      <dgm:t>
        <a:bodyPr/>
        <a:lstStyle/>
        <a:p>
          <a:endParaRPr lang="en-IN" sz="2000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FFA27B-CDE0-477F-A549-A7390360A523}" type="parTrans" cxnId="{B026D9ED-D8F8-44E8-857D-2BE69E060293}">
      <dgm:prSet/>
      <dgm:spPr/>
      <dgm:t>
        <a:bodyPr/>
        <a:lstStyle/>
        <a:p>
          <a:endParaRPr lang="en-IN"/>
        </a:p>
      </dgm:t>
    </dgm:pt>
    <dgm:pt modelId="{42C1B06A-1E1A-4297-ABBA-1D445BEE10C5}" type="sibTrans" cxnId="{B026D9ED-D8F8-44E8-857D-2BE69E060293}">
      <dgm:prSet/>
      <dgm:spPr/>
      <dgm:t>
        <a:bodyPr/>
        <a:lstStyle/>
        <a:p>
          <a:endParaRPr lang="en-IN"/>
        </a:p>
      </dgm:t>
    </dgm:pt>
    <dgm:pt modelId="{9D4C7C4A-B104-4C68-8447-5BDCE068FEA1}">
      <dgm:prSet phldrT="[Text]" custT="1"/>
      <dgm:spPr/>
      <dgm:t>
        <a:bodyPr/>
        <a:lstStyle/>
        <a:p>
          <a:r>
            <a:rPr lang="en-IN" sz="20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Keep the summary of the results and any observation</a:t>
          </a:r>
        </a:p>
      </dgm:t>
    </dgm:pt>
    <dgm:pt modelId="{6B4DC759-8C98-4E40-92DE-CE83D75369C4}" type="parTrans" cxnId="{D5596E46-680B-49EE-9728-3CFBAACDF719}">
      <dgm:prSet/>
      <dgm:spPr/>
      <dgm:t>
        <a:bodyPr/>
        <a:lstStyle/>
        <a:p>
          <a:endParaRPr lang="en-IN"/>
        </a:p>
      </dgm:t>
    </dgm:pt>
    <dgm:pt modelId="{0A379FF1-A0B2-460E-BAFF-785C75CA56DB}" type="sibTrans" cxnId="{D5596E46-680B-49EE-9728-3CFBAACDF719}">
      <dgm:prSet/>
      <dgm:spPr/>
      <dgm:t>
        <a:bodyPr/>
        <a:lstStyle/>
        <a:p>
          <a:endParaRPr lang="en-IN"/>
        </a:p>
      </dgm:t>
    </dgm:pt>
    <dgm:pt modelId="{73D1A06D-6DC2-4B5A-AEAF-3A24750B7854}">
      <dgm:prSet phldrT="[Text]" custT="1"/>
      <dgm:spPr/>
      <dgm:t>
        <a:bodyPr/>
        <a:lstStyle/>
        <a:p>
          <a:endParaRPr lang="en-IN" sz="2000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9DE147-A1CE-44B8-B546-0FD3FEDE6FB1}" type="parTrans" cxnId="{E270DDC2-9C76-4616-BFFD-FCD400BB1666}">
      <dgm:prSet/>
      <dgm:spPr/>
      <dgm:t>
        <a:bodyPr/>
        <a:lstStyle/>
        <a:p>
          <a:endParaRPr lang="en-IN"/>
        </a:p>
      </dgm:t>
    </dgm:pt>
    <dgm:pt modelId="{E85AB3FA-5CA8-41D6-829E-F8CA154000F7}" type="sibTrans" cxnId="{E270DDC2-9C76-4616-BFFD-FCD400BB1666}">
      <dgm:prSet/>
      <dgm:spPr/>
      <dgm:t>
        <a:bodyPr/>
        <a:lstStyle/>
        <a:p>
          <a:endParaRPr lang="en-IN"/>
        </a:p>
      </dgm:t>
    </dgm:pt>
    <dgm:pt modelId="{F8C363BA-8AFC-4465-A54D-460DBE639DDC}">
      <dgm:prSet phldrT="[Text]" custT="1"/>
      <dgm:spPr/>
      <dgm:t>
        <a:bodyPr/>
        <a:lstStyle/>
        <a:p>
          <a:r>
            <a:rPr lang="en-IN" sz="20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Revise your readings </a:t>
          </a:r>
        </a:p>
      </dgm:t>
    </dgm:pt>
    <dgm:pt modelId="{E569ACC3-70E0-4EF1-8403-B847C2A01F3F}" type="parTrans" cxnId="{6F1FD953-A4E9-4A43-9BDE-2AEF2EB2D750}">
      <dgm:prSet/>
      <dgm:spPr/>
      <dgm:t>
        <a:bodyPr/>
        <a:lstStyle/>
        <a:p>
          <a:endParaRPr lang="en-IN"/>
        </a:p>
      </dgm:t>
    </dgm:pt>
    <dgm:pt modelId="{C76E3F44-B25D-4417-B7C1-D959374AA5F4}" type="sibTrans" cxnId="{6F1FD953-A4E9-4A43-9BDE-2AEF2EB2D750}">
      <dgm:prSet/>
      <dgm:spPr/>
      <dgm:t>
        <a:bodyPr/>
        <a:lstStyle/>
        <a:p>
          <a:endParaRPr lang="en-IN"/>
        </a:p>
      </dgm:t>
    </dgm:pt>
    <dgm:pt modelId="{84AAAB45-F064-433E-A60E-9D192041856C}">
      <dgm:prSet phldrT="[Text]" custT="1"/>
      <dgm:spPr/>
      <dgm:t>
        <a:bodyPr/>
        <a:lstStyle/>
        <a:p>
          <a:endParaRPr lang="en-IN" sz="2000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C2D019-F608-4437-9050-0A9F79E0198D}" type="sibTrans" cxnId="{0C8901AA-C609-4616-9678-FA60E0A13247}">
      <dgm:prSet/>
      <dgm:spPr/>
      <dgm:t>
        <a:bodyPr/>
        <a:lstStyle/>
        <a:p>
          <a:endParaRPr lang="en-IN"/>
        </a:p>
      </dgm:t>
    </dgm:pt>
    <dgm:pt modelId="{E237B24B-5F97-4634-A7F0-7DA94A5EACF2}" type="parTrans" cxnId="{0C8901AA-C609-4616-9678-FA60E0A13247}">
      <dgm:prSet/>
      <dgm:spPr/>
      <dgm:t>
        <a:bodyPr/>
        <a:lstStyle/>
        <a:p>
          <a:endParaRPr lang="en-IN"/>
        </a:p>
      </dgm:t>
    </dgm:pt>
    <dgm:pt modelId="{45E33510-A9CB-4DAA-BC23-6F04002DDA6C}" type="pres">
      <dgm:prSet presAssocID="{78295DF7-9531-4D30-82A3-27E6AFFD5234}" presName="Name0" presStyleCnt="0">
        <dgm:presLayoutVars>
          <dgm:chMax/>
          <dgm:chPref/>
          <dgm:dir/>
        </dgm:presLayoutVars>
      </dgm:prSet>
      <dgm:spPr/>
    </dgm:pt>
    <dgm:pt modelId="{F49B466E-C223-43EF-BF00-CE58E5FEF7DB}" type="pres">
      <dgm:prSet presAssocID="{84AAAB45-F064-433E-A60E-9D192041856C}" presName="parenttextcomposite" presStyleCnt="0"/>
      <dgm:spPr/>
    </dgm:pt>
    <dgm:pt modelId="{CF11A3BF-C452-44FC-9A7D-F9235DEC2420}" type="pres">
      <dgm:prSet presAssocID="{84AAAB45-F064-433E-A60E-9D192041856C}" presName="parenttext" presStyleLbl="revTx" presStyleIdx="0" presStyleCnt="4">
        <dgm:presLayoutVars>
          <dgm:chMax/>
          <dgm:chPref val="2"/>
          <dgm:bulletEnabled val="1"/>
        </dgm:presLayoutVars>
      </dgm:prSet>
      <dgm:spPr/>
    </dgm:pt>
    <dgm:pt modelId="{AABFC450-B7E6-462E-B722-F697A8FA2172}" type="pres">
      <dgm:prSet presAssocID="{84AAAB45-F064-433E-A60E-9D192041856C}" presName="composite" presStyleCnt="0"/>
      <dgm:spPr/>
    </dgm:pt>
    <dgm:pt modelId="{EB0E710B-9F4E-4247-A183-3F0E59AF8967}" type="pres">
      <dgm:prSet presAssocID="{84AAAB45-F064-433E-A60E-9D192041856C}" presName="chevron1" presStyleLbl="alignNode1" presStyleIdx="0" presStyleCnt="28"/>
      <dgm:spPr/>
    </dgm:pt>
    <dgm:pt modelId="{1E626803-1F20-4248-AD8F-DFB36FCD700B}" type="pres">
      <dgm:prSet presAssocID="{84AAAB45-F064-433E-A60E-9D192041856C}" presName="chevron2" presStyleLbl="alignNode1" presStyleIdx="1" presStyleCnt="28"/>
      <dgm:spPr/>
    </dgm:pt>
    <dgm:pt modelId="{3C75A5A0-E715-42B5-9CF3-8F2820AB2FDD}" type="pres">
      <dgm:prSet presAssocID="{84AAAB45-F064-433E-A60E-9D192041856C}" presName="chevron3" presStyleLbl="alignNode1" presStyleIdx="2" presStyleCnt="28"/>
      <dgm:spPr/>
    </dgm:pt>
    <dgm:pt modelId="{CEA0C4B4-D42F-4C4E-821E-4830724F36DA}" type="pres">
      <dgm:prSet presAssocID="{84AAAB45-F064-433E-A60E-9D192041856C}" presName="chevron4" presStyleLbl="alignNode1" presStyleIdx="3" presStyleCnt="28"/>
      <dgm:spPr/>
    </dgm:pt>
    <dgm:pt modelId="{0C49E764-D96A-4455-8E05-6A2F6661B257}" type="pres">
      <dgm:prSet presAssocID="{84AAAB45-F064-433E-A60E-9D192041856C}" presName="chevron5" presStyleLbl="alignNode1" presStyleIdx="4" presStyleCnt="28"/>
      <dgm:spPr/>
    </dgm:pt>
    <dgm:pt modelId="{62F42AFA-3961-4FDE-AEC4-29708509A6B0}" type="pres">
      <dgm:prSet presAssocID="{84AAAB45-F064-433E-A60E-9D192041856C}" presName="chevron6" presStyleLbl="alignNode1" presStyleIdx="5" presStyleCnt="28"/>
      <dgm:spPr/>
    </dgm:pt>
    <dgm:pt modelId="{CAC4723A-455C-4369-9C12-0B77C52EAB21}" type="pres">
      <dgm:prSet presAssocID="{84AAAB45-F064-433E-A60E-9D192041856C}" presName="chevron7" presStyleLbl="alignNode1" presStyleIdx="6" presStyleCnt="28"/>
      <dgm:spPr/>
    </dgm:pt>
    <dgm:pt modelId="{A52BF207-CACE-4CA2-944B-765417198C72}" type="pres">
      <dgm:prSet presAssocID="{84AAAB45-F064-433E-A60E-9D192041856C}" presName="childtext" presStyleLbl="solidFgAcc1" presStyleIdx="0" presStyleCnt="4">
        <dgm:presLayoutVars>
          <dgm:chMax/>
          <dgm:chPref val="0"/>
          <dgm:bulletEnabled val="1"/>
        </dgm:presLayoutVars>
      </dgm:prSet>
      <dgm:spPr/>
    </dgm:pt>
    <dgm:pt modelId="{63CDE265-7DCD-48E2-B496-F6A34D2489D8}" type="pres">
      <dgm:prSet presAssocID="{1EC2D019-F608-4437-9050-0A9F79E0198D}" presName="sibTrans" presStyleCnt="0"/>
      <dgm:spPr/>
    </dgm:pt>
    <dgm:pt modelId="{B5514B5B-275A-4D6B-809B-5E1A4EF54C28}" type="pres">
      <dgm:prSet presAssocID="{DA24BA5C-ADB0-41AD-9D6F-58F5CE0F6087}" presName="parenttextcomposite" presStyleCnt="0"/>
      <dgm:spPr/>
    </dgm:pt>
    <dgm:pt modelId="{53DB0DF2-8BD3-4E86-A318-824EF54D66DB}" type="pres">
      <dgm:prSet presAssocID="{DA24BA5C-ADB0-41AD-9D6F-58F5CE0F6087}" presName="parenttext" presStyleLbl="revTx" presStyleIdx="1" presStyleCnt="4">
        <dgm:presLayoutVars>
          <dgm:chMax/>
          <dgm:chPref val="2"/>
          <dgm:bulletEnabled val="1"/>
        </dgm:presLayoutVars>
      </dgm:prSet>
      <dgm:spPr/>
    </dgm:pt>
    <dgm:pt modelId="{EB7EB177-C363-4D24-995F-0EF744B1A798}" type="pres">
      <dgm:prSet presAssocID="{DA24BA5C-ADB0-41AD-9D6F-58F5CE0F6087}" presName="composite" presStyleCnt="0"/>
      <dgm:spPr/>
    </dgm:pt>
    <dgm:pt modelId="{C1DD3E03-FBC5-400A-B325-3F3686BED9C3}" type="pres">
      <dgm:prSet presAssocID="{DA24BA5C-ADB0-41AD-9D6F-58F5CE0F6087}" presName="chevron1" presStyleLbl="alignNode1" presStyleIdx="7" presStyleCnt="28"/>
      <dgm:spPr/>
    </dgm:pt>
    <dgm:pt modelId="{BD2DF5AE-306B-41A2-A490-7CC6FEEA2B78}" type="pres">
      <dgm:prSet presAssocID="{DA24BA5C-ADB0-41AD-9D6F-58F5CE0F6087}" presName="chevron2" presStyleLbl="alignNode1" presStyleIdx="8" presStyleCnt="28"/>
      <dgm:spPr/>
    </dgm:pt>
    <dgm:pt modelId="{D5F93035-A921-4A20-ABE3-8BFCEA4CE021}" type="pres">
      <dgm:prSet presAssocID="{DA24BA5C-ADB0-41AD-9D6F-58F5CE0F6087}" presName="chevron3" presStyleLbl="alignNode1" presStyleIdx="9" presStyleCnt="28"/>
      <dgm:spPr/>
    </dgm:pt>
    <dgm:pt modelId="{4C6781F6-E944-4925-A937-437DA5E9726E}" type="pres">
      <dgm:prSet presAssocID="{DA24BA5C-ADB0-41AD-9D6F-58F5CE0F6087}" presName="chevron4" presStyleLbl="alignNode1" presStyleIdx="10" presStyleCnt="28"/>
      <dgm:spPr/>
    </dgm:pt>
    <dgm:pt modelId="{61993A96-9561-47BC-A605-F4B2809A233B}" type="pres">
      <dgm:prSet presAssocID="{DA24BA5C-ADB0-41AD-9D6F-58F5CE0F6087}" presName="chevron5" presStyleLbl="alignNode1" presStyleIdx="11" presStyleCnt="28"/>
      <dgm:spPr/>
    </dgm:pt>
    <dgm:pt modelId="{257F7087-F71C-43BE-B670-D9FFFDE7BA1C}" type="pres">
      <dgm:prSet presAssocID="{DA24BA5C-ADB0-41AD-9D6F-58F5CE0F6087}" presName="chevron6" presStyleLbl="alignNode1" presStyleIdx="12" presStyleCnt="28"/>
      <dgm:spPr/>
    </dgm:pt>
    <dgm:pt modelId="{F91D035C-4002-4C15-8145-1FF27D75C703}" type="pres">
      <dgm:prSet presAssocID="{DA24BA5C-ADB0-41AD-9D6F-58F5CE0F6087}" presName="chevron7" presStyleLbl="alignNode1" presStyleIdx="13" presStyleCnt="28"/>
      <dgm:spPr/>
    </dgm:pt>
    <dgm:pt modelId="{3C4F1193-176C-480C-ABD9-0C7FDDB53CF0}" type="pres">
      <dgm:prSet presAssocID="{DA24BA5C-ADB0-41AD-9D6F-58F5CE0F6087}" presName="childtext" presStyleLbl="solidFgAcc1" presStyleIdx="1" presStyleCnt="4">
        <dgm:presLayoutVars>
          <dgm:chMax/>
          <dgm:chPref val="0"/>
          <dgm:bulletEnabled val="1"/>
        </dgm:presLayoutVars>
      </dgm:prSet>
      <dgm:spPr/>
    </dgm:pt>
    <dgm:pt modelId="{6B8704D0-1876-437B-BC23-1F13189C8BFC}" type="pres">
      <dgm:prSet presAssocID="{8B786E79-9FB2-4FA0-9E29-14611BC3A9AF}" presName="sibTrans" presStyleCnt="0"/>
      <dgm:spPr/>
    </dgm:pt>
    <dgm:pt modelId="{A0727FEB-BAFA-4F89-9B76-93D2B886439A}" type="pres">
      <dgm:prSet presAssocID="{E5EC8914-1E47-449C-BAB5-7EAE878471D2}" presName="parenttextcomposite" presStyleCnt="0"/>
      <dgm:spPr/>
    </dgm:pt>
    <dgm:pt modelId="{5407890A-B117-46DC-ABF3-76E5DB275960}" type="pres">
      <dgm:prSet presAssocID="{E5EC8914-1E47-449C-BAB5-7EAE878471D2}" presName="parenttext" presStyleLbl="revTx" presStyleIdx="2" presStyleCnt="4">
        <dgm:presLayoutVars>
          <dgm:chMax/>
          <dgm:chPref val="2"/>
          <dgm:bulletEnabled val="1"/>
        </dgm:presLayoutVars>
      </dgm:prSet>
      <dgm:spPr/>
    </dgm:pt>
    <dgm:pt modelId="{76149803-1D6A-4A3F-B5D6-C89F614CE89C}" type="pres">
      <dgm:prSet presAssocID="{E5EC8914-1E47-449C-BAB5-7EAE878471D2}" presName="composite" presStyleCnt="0"/>
      <dgm:spPr/>
    </dgm:pt>
    <dgm:pt modelId="{F0BACBFC-7F47-4C92-994C-3A3D294C2F82}" type="pres">
      <dgm:prSet presAssocID="{E5EC8914-1E47-449C-BAB5-7EAE878471D2}" presName="chevron1" presStyleLbl="alignNode1" presStyleIdx="14" presStyleCnt="28"/>
      <dgm:spPr/>
    </dgm:pt>
    <dgm:pt modelId="{68423A28-FC94-4023-B167-258A10B97938}" type="pres">
      <dgm:prSet presAssocID="{E5EC8914-1E47-449C-BAB5-7EAE878471D2}" presName="chevron2" presStyleLbl="alignNode1" presStyleIdx="15" presStyleCnt="28"/>
      <dgm:spPr/>
    </dgm:pt>
    <dgm:pt modelId="{478E9F54-9607-4A39-9265-C530B56F77D6}" type="pres">
      <dgm:prSet presAssocID="{E5EC8914-1E47-449C-BAB5-7EAE878471D2}" presName="chevron3" presStyleLbl="alignNode1" presStyleIdx="16" presStyleCnt="28"/>
      <dgm:spPr/>
    </dgm:pt>
    <dgm:pt modelId="{C6991D23-A6A2-4C56-9AFD-1C9119886CE5}" type="pres">
      <dgm:prSet presAssocID="{E5EC8914-1E47-449C-BAB5-7EAE878471D2}" presName="chevron4" presStyleLbl="alignNode1" presStyleIdx="17" presStyleCnt="28"/>
      <dgm:spPr/>
    </dgm:pt>
    <dgm:pt modelId="{366CA311-174D-4421-AB52-C4034DC6D124}" type="pres">
      <dgm:prSet presAssocID="{E5EC8914-1E47-449C-BAB5-7EAE878471D2}" presName="chevron5" presStyleLbl="alignNode1" presStyleIdx="18" presStyleCnt="28"/>
      <dgm:spPr/>
    </dgm:pt>
    <dgm:pt modelId="{48AB5991-AED4-4A45-A1CE-8FDCA6FECAF7}" type="pres">
      <dgm:prSet presAssocID="{E5EC8914-1E47-449C-BAB5-7EAE878471D2}" presName="chevron6" presStyleLbl="alignNode1" presStyleIdx="19" presStyleCnt="28"/>
      <dgm:spPr/>
    </dgm:pt>
    <dgm:pt modelId="{FC495C1D-7E57-4181-B857-08B0B7606418}" type="pres">
      <dgm:prSet presAssocID="{E5EC8914-1E47-449C-BAB5-7EAE878471D2}" presName="chevron7" presStyleLbl="alignNode1" presStyleIdx="20" presStyleCnt="28"/>
      <dgm:spPr/>
    </dgm:pt>
    <dgm:pt modelId="{C6060254-13A3-4091-9D39-7F1017306F15}" type="pres">
      <dgm:prSet presAssocID="{E5EC8914-1E47-449C-BAB5-7EAE878471D2}" presName="childtext" presStyleLbl="solidFgAcc1" presStyleIdx="2" presStyleCnt="4">
        <dgm:presLayoutVars>
          <dgm:chMax/>
          <dgm:chPref val="0"/>
          <dgm:bulletEnabled val="1"/>
        </dgm:presLayoutVars>
      </dgm:prSet>
      <dgm:spPr/>
    </dgm:pt>
    <dgm:pt modelId="{D929332B-8BDE-4A67-9F3C-150CD4E09E48}" type="pres">
      <dgm:prSet presAssocID="{42C1B06A-1E1A-4297-ABBA-1D445BEE10C5}" presName="sibTrans" presStyleCnt="0"/>
      <dgm:spPr/>
    </dgm:pt>
    <dgm:pt modelId="{3D72BAA4-455A-42BD-A9B1-D7EB2B805BBB}" type="pres">
      <dgm:prSet presAssocID="{73D1A06D-6DC2-4B5A-AEAF-3A24750B7854}" presName="parenttextcomposite" presStyleCnt="0"/>
      <dgm:spPr/>
    </dgm:pt>
    <dgm:pt modelId="{AEC5AB99-91B6-4EC8-AD36-4081B08D93FA}" type="pres">
      <dgm:prSet presAssocID="{73D1A06D-6DC2-4B5A-AEAF-3A24750B7854}" presName="parenttext" presStyleLbl="revTx" presStyleIdx="3" presStyleCnt="4">
        <dgm:presLayoutVars>
          <dgm:chMax/>
          <dgm:chPref val="2"/>
          <dgm:bulletEnabled val="1"/>
        </dgm:presLayoutVars>
      </dgm:prSet>
      <dgm:spPr/>
    </dgm:pt>
    <dgm:pt modelId="{A6BFA963-1689-453A-BC31-774E1BA5555A}" type="pres">
      <dgm:prSet presAssocID="{73D1A06D-6DC2-4B5A-AEAF-3A24750B7854}" presName="composite" presStyleCnt="0"/>
      <dgm:spPr/>
    </dgm:pt>
    <dgm:pt modelId="{A5B986DF-8558-469F-9332-BBF8645A3C6C}" type="pres">
      <dgm:prSet presAssocID="{73D1A06D-6DC2-4B5A-AEAF-3A24750B7854}" presName="chevron1" presStyleLbl="alignNode1" presStyleIdx="21" presStyleCnt="28"/>
      <dgm:spPr/>
    </dgm:pt>
    <dgm:pt modelId="{14E5FE3F-51B6-47B7-B195-02F2F274E03F}" type="pres">
      <dgm:prSet presAssocID="{73D1A06D-6DC2-4B5A-AEAF-3A24750B7854}" presName="chevron2" presStyleLbl="alignNode1" presStyleIdx="22" presStyleCnt="28"/>
      <dgm:spPr/>
    </dgm:pt>
    <dgm:pt modelId="{AB2B0E28-626D-48C1-B81C-A16A2706D4E6}" type="pres">
      <dgm:prSet presAssocID="{73D1A06D-6DC2-4B5A-AEAF-3A24750B7854}" presName="chevron3" presStyleLbl="alignNode1" presStyleIdx="23" presStyleCnt="28"/>
      <dgm:spPr/>
    </dgm:pt>
    <dgm:pt modelId="{4E5B2721-8FD1-40E9-91D7-5EE18133F6E4}" type="pres">
      <dgm:prSet presAssocID="{73D1A06D-6DC2-4B5A-AEAF-3A24750B7854}" presName="chevron4" presStyleLbl="alignNode1" presStyleIdx="24" presStyleCnt="28"/>
      <dgm:spPr/>
    </dgm:pt>
    <dgm:pt modelId="{7F894CE8-A892-43DD-991E-41729428CD44}" type="pres">
      <dgm:prSet presAssocID="{73D1A06D-6DC2-4B5A-AEAF-3A24750B7854}" presName="chevron5" presStyleLbl="alignNode1" presStyleIdx="25" presStyleCnt="28"/>
      <dgm:spPr/>
    </dgm:pt>
    <dgm:pt modelId="{D555A79D-CE5F-41EB-B35F-9D689F606C3E}" type="pres">
      <dgm:prSet presAssocID="{73D1A06D-6DC2-4B5A-AEAF-3A24750B7854}" presName="chevron6" presStyleLbl="alignNode1" presStyleIdx="26" presStyleCnt="28"/>
      <dgm:spPr/>
    </dgm:pt>
    <dgm:pt modelId="{94AED0AB-5CFD-40DF-9844-CD2A4A1D9CC5}" type="pres">
      <dgm:prSet presAssocID="{73D1A06D-6DC2-4B5A-AEAF-3A24750B7854}" presName="chevron7" presStyleLbl="alignNode1" presStyleIdx="27" presStyleCnt="28"/>
      <dgm:spPr/>
    </dgm:pt>
    <dgm:pt modelId="{A2BC9BAF-5A95-46C6-9DD8-892EEFA4AA9D}" type="pres">
      <dgm:prSet presAssocID="{73D1A06D-6DC2-4B5A-AEAF-3A24750B7854}" presName="childtext" presStyleLbl="solidFgAcc1" presStyleIdx="3" presStyleCnt="4">
        <dgm:presLayoutVars>
          <dgm:chMax/>
          <dgm:chPref val="0"/>
          <dgm:bulletEnabled val="1"/>
        </dgm:presLayoutVars>
      </dgm:prSet>
      <dgm:spPr/>
    </dgm:pt>
  </dgm:ptLst>
  <dgm:cxnLst>
    <dgm:cxn modelId="{9197A301-1B2F-4C2E-8CF6-52D650297064}" type="presOf" srcId="{9D4C7C4A-B104-4C68-8447-5BDCE068FEA1}" destId="{C6060254-13A3-4091-9D39-7F1017306F15}" srcOrd="0" destOrd="0" presId="urn:microsoft.com/office/officeart/2008/layout/VerticalAccentList"/>
    <dgm:cxn modelId="{0BF0B821-C0A4-44AD-ACB6-F4EDB56B2DAC}" type="presOf" srcId="{73D1A06D-6DC2-4B5A-AEAF-3A24750B7854}" destId="{AEC5AB99-91B6-4EC8-AD36-4081B08D93FA}" srcOrd="0" destOrd="0" presId="urn:microsoft.com/office/officeart/2008/layout/VerticalAccentList"/>
    <dgm:cxn modelId="{1AE4063F-AF6B-4F10-B100-24489F732CDD}" type="presOf" srcId="{78295DF7-9531-4D30-82A3-27E6AFFD5234}" destId="{45E33510-A9CB-4DAA-BC23-6F04002DDA6C}" srcOrd="0" destOrd="0" presId="urn:microsoft.com/office/officeart/2008/layout/VerticalAccentList"/>
    <dgm:cxn modelId="{DF8C4C61-7027-43C0-800C-DD47B4D1B25E}" type="presOf" srcId="{DA24BA5C-ADB0-41AD-9D6F-58F5CE0F6087}" destId="{53DB0DF2-8BD3-4E86-A318-824EF54D66DB}" srcOrd="0" destOrd="0" presId="urn:microsoft.com/office/officeart/2008/layout/VerticalAccentList"/>
    <dgm:cxn modelId="{D5596E46-680B-49EE-9728-3CFBAACDF719}" srcId="{E5EC8914-1E47-449C-BAB5-7EAE878471D2}" destId="{9D4C7C4A-B104-4C68-8447-5BDCE068FEA1}" srcOrd="0" destOrd="0" parTransId="{6B4DC759-8C98-4E40-92DE-CE83D75369C4}" sibTransId="{0A379FF1-A0B2-460E-BAFF-785C75CA56DB}"/>
    <dgm:cxn modelId="{6F1FD953-A4E9-4A43-9BDE-2AEF2EB2D750}" srcId="{73D1A06D-6DC2-4B5A-AEAF-3A24750B7854}" destId="{F8C363BA-8AFC-4465-A54D-460DBE639DDC}" srcOrd="0" destOrd="0" parTransId="{E569ACC3-70E0-4EF1-8403-B847C2A01F3F}" sibTransId="{C76E3F44-B25D-4417-B7C1-D959374AA5F4}"/>
    <dgm:cxn modelId="{7ECCB479-5EDF-447A-8711-5D4174FF7AF3}" srcId="{78295DF7-9531-4D30-82A3-27E6AFFD5234}" destId="{DA24BA5C-ADB0-41AD-9D6F-58F5CE0F6087}" srcOrd="1" destOrd="0" parTransId="{249DAFDB-ACE2-476D-B773-306CBF1DF2C1}" sibTransId="{8B786E79-9FB2-4FA0-9E29-14611BC3A9AF}"/>
    <dgm:cxn modelId="{D9046797-2B7A-48F9-81A0-D6DAB1E5215E}" type="presOf" srcId="{F54D2319-B76F-43CB-B583-28906CE1926B}" destId="{A52BF207-CACE-4CA2-944B-765417198C72}" srcOrd="0" destOrd="0" presId="urn:microsoft.com/office/officeart/2008/layout/VerticalAccentList"/>
    <dgm:cxn modelId="{0C8901AA-C609-4616-9678-FA60E0A13247}" srcId="{78295DF7-9531-4D30-82A3-27E6AFFD5234}" destId="{84AAAB45-F064-433E-A60E-9D192041856C}" srcOrd="0" destOrd="0" parTransId="{E237B24B-5F97-4634-A7F0-7DA94A5EACF2}" sibTransId="{1EC2D019-F608-4437-9050-0A9F79E0198D}"/>
    <dgm:cxn modelId="{39B491B2-C5EC-49CB-9FA4-D0182FFE8998}" type="presOf" srcId="{E5EC8914-1E47-449C-BAB5-7EAE878471D2}" destId="{5407890A-B117-46DC-ABF3-76E5DB275960}" srcOrd="0" destOrd="0" presId="urn:microsoft.com/office/officeart/2008/layout/VerticalAccentList"/>
    <dgm:cxn modelId="{AB71C3BE-BD89-4F37-A50C-C2D1D875FFCA}" type="presOf" srcId="{86C1CD12-E9C7-4C17-8FFB-151F0CD59E4B}" destId="{3C4F1193-176C-480C-ABD9-0C7FDDB53CF0}" srcOrd="0" destOrd="0" presId="urn:microsoft.com/office/officeart/2008/layout/VerticalAccentList"/>
    <dgm:cxn modelId="{E270DDC2-9C76-4616-BFFD-FCD400BB1666}" srcId="{78295DF7-9531-4D30-82A3-27E6AFFD5234}" destId="{73D1A06D-6DC2-4B5A-AEAF-3A24750B7854}" srcOrd="3" destOrd="0" parTransId="{3B9DE147-A1CE-44B8-B546-0FD3FEDE6FB1}" sibTransId="{E85AB3FA-5CA8-41D6-829E-F8CA154000F7}"/>
    <dgm:cxn modelId="{982984C5-FE83-43E0-9238-E55C836EB1EA}" srcId="{84AAAB45-F064-433E-A60E-9D192041856C}" destId="{F54D2319-B76F-43CB-B583-28906CE1926B}" srcOrd="0" destOrd="0" parTransId="{BCD25195-1C97-4133-BB56-EBF7E192A422}" sibTransId="{4ED9D76A-6548-4783-9106-A9D5AED08092}"/>
    <dgm:cxn modelId="{734004CD-9A60-4573-AEAC-D07BFB1D17A0}" type="presOf" srcId="{84AAAB45-F064-433E-A60E-9D192041856C}" destId="{CF11A3BF-C452-44FC-9A7D-F9235DEC2420}" srcOrd="0" destOrd="0" presId="urn:microsoft.com/office/officeart/2008/layout/VerticalAccentList"/>
    <dgm:cxn modelId="{7A06DAD1-803C-42ED-921C-6612A54DF9BD}" srcId="{DA24BA5C-ADB0-41AD-9D6F-58F5CE0F6087}" destId="{86C1CD12-E9C7-4C17-8FFB-151F0CD59E4B}" srcOrd="0" destOrd="0" parTransId="{2B94A242-BB9B-4ACD-B149-F9BC44C7098B}" sibTransId="{0018F923-8FB6-4391-B1DF-060CE9BBDC05}"/>
    <dgm:cxn modelId="{B026D9ED-D8F8-44E8-857D-2BE69E060293}" srcId="{78295DF7-9531-4D30-82A3-27E6AFFD5234}" destId="{E5EC8914-1E47-449C-BAB5-7EAE878471D2}" srcOrd="2" destOrd="0" parTransId="{4DFFA27B-CDE0-477F-A549-A7390360A523}" sibTransId="{42C1B06A-1E1A-4297-ABBA-1D445BEE10C5}"/>
    <dgm:cxn modelId="{32AFE1F1-BB98-48F2-BC25-FD15F8DBF429}" type="presOf" srcId="{F8C363BA-8AFC-4465-A54D-460DBE639DDC}" destId="{A2BC9BAF-5A95-46C6-9DD8-892EEFA4AA9D}" srcOrd="0" destOrd="0" presId="urn:microsoft.com/office/officeart/2008/layout/VerticalAccentList"/>
    <dgm:cxn modelId="{4916521A-1209-45EB-B55E-5A4831211755}" type="presParOf" srcId="{45E33510-A9CB-4DAA-BC23-6F04002DDA6C}" destId="{F49B466E-C223-43EF-BF00-CE58E5FEF7DB}" srcOrd="0" destOrd="0" presId="urn:microsoft.com/office/officeart/2008/layout/VerticalAccentList"/>
    <dgm:cxn modelId="{30E956E7-E24D-4A4D-8E94-77BB48F6E7B5}" type="presParOf" srcId="{F49B466E-C223-43EF-BF00-CE58E5FEF7DB}" destId="{CF11A3BF-C452-44FC-9A7D-F9235DEC2420}" srcOrd="0" destOrd="0" presId="urn:microsoft.com/office/officeart/2008/layout/VerticalAccentList"/>
    <dgm:cxn modelId="{198FF387-354E-482D-B765-EF657E66B2E1}" type="presParOf" srcId="{45E33510-A9CB-4DAA-BC23-6F04002DDA6C}" destId="{AABFC450-B7E6-462E-B722-F697A8FA2172}" srcOrd="1" destOrd="0" presId="urn:microsoft.com/office/officeart/2008/layout/VerticalAccentList"/>
    <dgm:cxn modelId="{A92D00C5-51B8-429C-B7A2-356289653FED}" type="presParOf" srcId="{AABFC450-B7E6-462E-B722-F697A8FA2172}" destId="{EB0E710B-9F4E-4247-A183-3F0E59AF8967}" srcOrd="0" destOrd="0" presId="urn:microsoft.com/office/officeart/2008/layout/VerticalAccentList"/>
    <dgm:cxn modelId="{B4DBDB9E-D10B-4958-BF76-E8A654A5E733}" type="presParOf" srcId="{AABFC450-B7E6-462E-B722-F697A8FA2172}" destId="{1E626803-1F20-4248-AD8F-DFB36FCD700B}" srcOrd="1" destOrd="0" presId="urn:microsoft.com/office/officeart/2008/layout/VerticalAccentList"/>
    <dgm:cxn modelId="{A23B099A-CB15-4272-8B47-CBCE16CFE244}" type="presParOf" srcId="{AABFC450-B7E6-462E-B722-F697A8FA2172}" destId="{3C75A5A0-E715-42B5-9CF3-8F2820AB2FDD}" srcOrd="2" destOrd="0" presId="urn:microsoft.com/office/officeart/2008/layout/VerticalAccentList"/>
    <dgm:cxn modelId="{0CDB3CD2-AE36-4895-9705-83C7B2129570}" type="presParOf" srcId="{AABFC450-B7E6-462E-B722-F697A8FA2172}" destId="{CEA0C4B4-D42F-4C4E-821E-4830724F36DA}" srcOrd="3" destOrd="0" presId="urn:microsoft.com/office/officeart/2008/layout/VerticalAccentList"/>
    <dgm:cxn modelId="{7A9A0223-1934-4C75-A739-F12F52008EFD}" type="presParOf" srcId="{AABFC450-B7E6-462E-B722-F697A8FA2172}" destId="{0C49E764-D96A-4455-8E05-6A2F6661B257}" srcOrd="4" destOrd="0" presId="urn:microsoft.com/office/officeart/2008/layout/VerticalAccentList"/>
    <dgm:cxn modelId="{4007FAD7-7FF7-4742-809D-DBF4B73E1FC5}" type="presParOf" srcId="{AABFC450-B7E6-462E-B722-F697A8FA2172}" destId="{62F42AFA-3961-4FDE-AEC4-29708509A6B0}" srcOrd="5" destOrd="0" presId="urn:microsoft.com/office/officeart/2008/layout/VerticalAccentList"/>
    <dgm:cxn modelId="{160C8BA5-E640-49FF-9B5B-5C45143C5CFA}" type="presParOf" srcId="{AABFC450-B7E6-462E-B722-F697A8FA2172}" destId="{CAC4723A-455C-4369-9C12-0B77C52EAB21}" srcOrd="6" destOrd="0" presId="urn:microsoft.com/office/officeart/2008/layout/VerticalAccentList"/>
    <dgm:cxn modelId="{327EA478-749B-41EC-A832-EC552841AB8B}" type="presParOf" srcId="{AABFC450-B7E6-462E-B722-F697A8FA2172}" destId="{A52BF207-CACE-4CA2-944B-765417198C72}" srcOrd="7" destOrd="0" presId="urn:microsoft.com/office/officeart/2008/layout/VerticalAccentList"/>
    <dgm:cxn modelId="{383AC8CB-8DA5-4BE1-827F-BCAE1D2117A9}" type="presParOf" srcId="{45E33510-A9CB-4DAA-BC23-6F04002DDA6C}" destId="{63CDE265-7DCD-48E2-B496-F6A34D2489D8}" srcOrd="2" destOrd="0" presId="urn:microsoft.com/office/officeart/2008/layout/VerticalAccentList"/>
    <dgm:cxn modelId="{F20ADA67-2BF0-49A8-8372-BD4604B6FD89}" type="presParOf" srcId="{45E33510-A9CB-4DAA-BC23-6F04002DDA6C}" destId="{B5514B5B-275A-4D6B-809B-5E1A4EF54C28}" srcOrd="3" destOrd="0" presId="urn:microsoft.com/office/officeart/2008/layout/VerticalAccentList"/>
    <dgm:cxn modelId="{02EE79C1-45DC-4209-8529-570B4EF24859}" type="presParOf" srcId="{B5514B5B-275A-4D6B-809B-5E1A4EF54C28}" destId="{53DB0DF2-8BD3-4E86-A318-824EF54D66DB}" srcOrd="0" destOrd="0" presId="urn:microsoft.com/office/officeart/2008/layout/VerticalAccentList"/>
    <dgm:cxn modelId="{9CA06F6C-A97B-4E1A-8B95-899583B5C536}" type="presParOf" srcId="{45E33510-A9CB-4DAA-BC23-6F04002DDA6C}" destId="{EB7EB177-C363-4D24-995F-0EF744B1A798}" srcOrd="4" destOrd="0" presId="urn:microsoft.com/office/officeart/2008/layout/VerticalAccentList"/>
    <dgm:cxn modelId="{E56FB270-8A0B-4A1C-AE8F-2BAD30F363B4}" type="presParOf" srcId="{EB7EB177-C363-4D24-995F-0EF744B1A798}" destId="{C1DD3E03-FBC5-400A-B325-3F3686BED9C3}" srcOrd="0" destOrd="0" presId="urn:microsoft.com/office/officeart/2008/layout/VerticalAccentList"/>
    <dgm:cxn modelId="{3FB9263D-C1E9-4F4F-BFB1-C836DE058614}" type="presParOf" srcId="{EB7EB177-C363-4D24-995F-0EF744B1A798}" destId="{BD2DF5AE-306B-41A2-A490-7CC6FEEA2B78}" srcOrd="1" destOrd="0" presId="urn:microsoft.com/office/officeart/2008/layout/VerticalAccentList"/>
    <dgm:cxn modelId="{BDD11964-E8BF-45E7-A0CC-D1D711DF37C3}" type="presParOf" srcId="{EB7EB177-C363-4D24-995F-0EF744B1A798}" destId="{D5F93035-A921-4A20-ABE3-8BFCEA4CE021}" srcOrd="2" destOrd="0" presId="urn:microsoft.com/office/officeart/2008/layout/VerticalAccentList"/>
    <dgm:cxn modelId="{A779B995-E9CB-431E-B77C-51F855CB400D}" type="presParOf" srcId="{EB7EB177-C363-4D24-995F-0EF744B1A798}" destId="{4C6781F6-E944-4925-A937-437DA5E9726E}" srcOrd="3" destOrd="0" presId="urn:microsoft.com/office/officeart/2008/layout/VerticalAccentList"/>
    <dgm:cxn modelId="{D1169652-0863-4353-A614-3BD77CAAAD43}" type="presParOf" srcId="{EB7EB177-C363-4D24-995F-0EF744B1A798}" destId="{61993A96-9561-47BC-A605-F4B2809A233B}" srcOrd="4" destOrd="0" presId="urn:microsoft.com/office/officeart/2008/layout/VerticalAccentList"/>
    <dgm:cxn modelId="{F5F02995-4FE3-4C12-A5F0-279E4DFAA600}" type="presParOf" srcId="{EB7EB177-C363-4D24-995F-0EF744B1A798}" destId="{257F7087-F71C-43BE-B670-D9FFFDE7BA1C}" srcOrd="5" destOrd="0" presId="urn:microsoft.com/office/officeart/2008/layout/VerticalAccentList"/>
    <dgm:cxn modelId="{7BE14AEF-DD84-446A-B898-EB7BA98EB951}" type="presParOf" srcId="{EB7EB177-C363-4D24-995F-0EF744B1A798}" destId="{F91D035C-4002-4C15-8145-1FF27D75C703}" srcOrd="6" destOrd="0" presId="urn:microsoft.com/office/officeart/2008/layout/VerticalAccentList"/>
    <dgm:cxn modelId="{26B61BC4-169C-4FA1-8E41-A2D68F647E76}" type="presParOf" srcId="{EB7EB177-C363-4D24-995F-0EF744B1A798}" destId="{3C4F1193-176C-480C-ABD9-0C7FDDB53CF0}" srcOrd="7" destOrd="0" presId="urn:microsoft.com/office/officeart/2008/layout/VerticalAccentList"/>
    <dgm:cxn modelId="{99F76976-BAE3-4417-BFE5-408D0DECF84F}" type="presParOf" srcId="{45E33510-A9CB-4DAA-BC23-6F04002DDA6C}" destId="{6B8704D0-1876-437B-BC23-1F13189C8BFC}" srcOrd="5" destOrd="0" presId="urn:microsoft.com/office/officeart/2008/layout/VerticalAccentList"/>
    <dgm:cxn modelId="{48910745-A048-4660-AA19-4FFD5076A696}" type="presParOf" srcId="{45E33510-A9CB-4DAA-BC23-6F04002DDA6C}" destId="{A0727FEB-BAFA-4F89-9B76-93D2B886439A}" srcOrd="6" destOrd="0" presId="urn:microsoft.com/office/officeart/2008/layout/VerticalAccentList"/>
    <dgm:cxn modelId="{FDAD082E-404C-4F02-8AA9-52D1E0ABAA8C}" type="presParOf" srcId="{A0727FEB-BAFA-4F89-9B76-93D2B886439A}" destId="{5407890A-B117-46DC-ABF3-76E5DB275960}" srcOrd="0" destOrd="0" presId="urn:microsoft.com/office/officeart/2008/layout/VerticalAccentList"/>
    <dgm:cxn modelId="{84076CE4-7735-44A3-8D91-E4D73C85C5FE}" type="presParOf" srcId="{45E33510-A9CB-4DAA-BC23-6F04002DDA6C}" destId="{76149803-1D6A-4A3F-B5D6-C89F614CE89C}" srcOrd="7" destOrd="0" presId="urn:microsoft.com/office/officeart/2008/layout/VerticalAccentList"/>
    <dgm:cxn modelId="{7E801574-4A18-431B-B6F3-9E08DC741F9F}" type="presParOf" srcId="{76149803-1D6A-4A3F-B5D6-C89F614CE89C}" destId="{F0BACBFC-7F47-4C92-994C-3A3D294C2F82}" srcOrd="0" destOrd="0" presId="urn:microsoft.com/office/officeart/2008/layout/VerticalAccentList"/>
    <dgm:cxn modelId="{2EACE92C-F0DB-4E41-829C-429E8899E89B}" type="presParOf" srcId="{76149803-1D6A-4A3F-B5D6-C89F614CE89C}" destId="{68423A28-FC94-4023-B167-258A10B97938}" srcOrd="1" destOrd="0" presId="urn:microsoft.com/office/officeart/2008/layout/VerticalAccentList"/>
    <dgm:cxn modelId="{E4132A90-4411-4A4A-B835-A11F36E64020}" type="presParOf" srcId="{76149803-1D6A-4A3F-B5D6-C89F614CE89C}" destId="{478E9F54-9607-4A39-9265-C530B56F77D6}" srcOrd="2" destOrd="0" presId="urn:microsoft.com/office/officeart/2008/layout/VerticalAccentList"/>
    <dgm:cxn modelId="{C05432A8-CA24-4D4F-827D-3669D316A6BE}" type="presParOf" srcId="{76149803-1D6A-4A3F-B5D6-C89F614CE89C}" destId="{C6991D23-A6A2-4C56-9AFD-1C9119886CE5}" srcOrd="3" destOrd="0" presId="urn:microsoft.com/office/officeart/2008/layout/VerticalAccentList"/>
    <dgm:cxn modelId="{B2E65EA5-5581-48BE-8D77-8DE5E5D70768}" type="presParOf" srcId="{76149803-1D6A-4A3F-B5D6-C89F614CE89C}" destId="{366CA311-174D-4421-AB52-C4034DC6D124}" srcOrd="4" destOrd="0" presId="urn:microsoft.com/office/officeart/2008/layout/VerticalAccentList"/>
    <dgm:cxn modelId="{B18B01F4-09C4-431D-9765-0D54045D97DE}" type="presParOf" srcId="{76149803-1D6A-4A3F-B5D6-C89F614CE89C}" destId="{48AB5991-AED4-4A45-A1CE-8FDCA6FECAF7}" srcOrd="5" destOrd="0" presId="urn:microsoft.com/office/officeart/2008/layout/VerticalAccentList"/>
    <dgm:cxn modelId="{15A45044-D577-4CC4-A281-457459BCC4E7}" type="presParOf" srcId="{76149803-1D6A-4A3F-B5D6-C89F614CE89C}" destId="{FC495C1D-7E57-4181-B857-08B0B7606418}" srcOrd="6" destOrd="0" presId="urn:microsoft.com/office/officeart/2008/layout/VerticalAccentList"/>
    <dgm:cxn modelId="{30E8F53C-286D-4659-A7D5-50B4A04F0243}" type="presParOf" srcId="{76149803-1D6A-4A3F-B5D6-C89F614CE89C}" destId="{C6060254-13A3-4091-9D39-7F1017306F15}" srcOrd="7" destOrd="0" presId="urn:microsoft.com/office/officeart/2008/layout/VerticalAccentList"/>
    <dgm:cxn modelId="{AD47ECB2-98FF-49CB-A8A2-873277D5F468}" type="presParOf" srcId="{45E33510-A9CB-4DAA-BC23-6F04002DDA6C}" destId="{D929332B-8BDE-4A67-9F3C-150CD4E09E48}" srcOrd="8" destOrd="0" presId="urn:microsoft.com/office/officeart/2008/layout/VerticalAccentList"/>
    <dgm:cxn modelId="{35EB4E95-7795-4E88-9BDF-97F5B2347D6E}" type="presParOf" srcId="{45E33510-A9CB-4DAA-BC23-6F04002DDA6C}" destId="{3D72BAA4-455A-42BD-A9B1-D7EB2B805BBB}" srcOrd="9" destOrd="0" presId="urn:microsoft.com/office/officeart/2008/layout/VerticalAccentList"/>
    <dgm:cxn modelId="{4AECDE60-EB6E-44B1-AB58-8D0796E7839D}" type="presParOf" srcId="{3D72BAA4-455A-42BD-A9B1-D7EB2B805BBB}" destId="{AEC5AB99-91B6-4EC8-AD36-4081B08D93FA}" srcOrd="0" destOrd="0" presId="urn:microsoft.com/office/officeart/2008/layout/VerticalAccentList"/>
    <dgm:cxn modelId="{251C785F-6FC1-49C8-86F1-31522721E324}" type="presParOf" srcId="{45E33510-A9CB-4DAA-BC23-6F04002DDA6C}" destId="{A6BFA963-1689-453A-BC31-774E1BA5555A}" srcOrd="10" destOrd="0" presId="urn:microsoft.com/office/officeart/2008/layout/VerticalAccentList"/>
    <dgm:cxn modelId="{515FAC0E-7952-4C8D-A895-CD9D585EE445}" type="presParOf" srcId="{A6BFA963-1689-453A-BC31-774E1BA5555A}" destId="{A5B986DF-8558-469F-9332-BBF8645A3C6C}" srcOrd="0" destOrd="0" presId="urn:microsoft.com/office/officeart/2008/layout/VerticalAccentList"/>
    <dgm:cxn modelId="{D724CFE2-4D8C-4329-AEE4-664D3C83E893}" type="presParOf" srcId="{A6BFA963-1689-453A-BC31-774E1BA5555A}" destId="{14E5FE3F-51B6-47B7-B195-02F2F274E03F}" srcOrd="1" destOrd="0" presId="urn:microsoft.com/office/officeart/2008/layout/VerticalAccentList"/>
    <dgm:cxn modelId="{4BB55D26-0FA7-4325-ACB0-5A578F8BDDD8}" type="presParOf" srcId="{A6BFA963-1689-453A-BC31-774E1BA5555A}" destId="{AB2B0E28-626D-48C1-B81C-A16A2706D4E6}" srcOrd="2" destOrd="0" presId="urn:microsoft.com/office/officeart/2008/layout/VerticalAccentList"/>
    <dgm:cxn modelId="{54A14E14-5329-4CC0-A950-234B11E2D78D}" type="presParOf" srcId="{A6BFA963-1689-453A-BC31-774E1BA5555A}" destId="{4E5B2721-8FD1-40E9-91D7-5EE18133F6E4}" srcOrd="3" destOrd="0" presId="urn:microsoft.com/office/officeart/2008/layout/VerticalAccentList"/>
    <dgm:cxn modelId="{9ADE49D2-69B3-46B8-BCDB-A124DDF5FB50}" type="presParOf" srcId="{A6BFA963-1689-453A-BC31-774E1BA5555A}" destId="{7F894CE8-A892-43DD-991E-41729428CD44}" srcOrd="4" destOrd="0" presId="urn:microsoft.com/office/officeart/2008/layout/VerticalAccentList"/>
    <dgm:cxn modelId="{89D3209D-CAF1-430F-936F-725050DAD374}" type="presParOf" srcId="{A6BFA963-1689-453A-BC31-774E1BA5555A}" destId="{D555A79D-CE5F-41EB-B35F-9D689F606C3E}" srcOrd="5" destOrd="0" presId="urn:microsoft.com/office/officeart/2008/layout/VerticalAccentList"/>
    <dgm:cxn modelId="{73760CB8-D194-4E9C-9301-5ADE71863C4C}" type="presParOf" srcId="{A6BFA963-1689-453A-BC31-774E1BA5555A}" destId="{94AED0AB-5CFD-40DF-9844-CD2A4A1D9CC5}" srcOrd="6" destOrd="0" presId="urn:microsoft.com/office/officeart/2008/layout/VerticalAccentList"/>
    <dgm:cxn modelId="{342CF524-165E-4D03-B370-B7DFE555CBD3}" type="presParOf" srcId="{A6BFA963-1689-453A-BC31-774E1BA5555A}" destId="{A2BC9BAF-5A95-46C6-9DD8-892EEFA4AA9D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E161B53-4114-477E-A4C5-B0AF5E1C3BD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2084212-A1E7-4613-9225-194274A1733B}">
      <dgm:prSet phldrT="[Text]"/>
      <dgm:spPr/>
      <dgm:t>
        <a:bodyPr/>
        <a:lstStyle/>
        <a:p>
          <a:r>
            <a:rPr lang="en-IN" b="1" i="1" u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Complete- major parts of the project</a:t>
          </a:r>
          <a:endParaRPr lang="en-IN" dirty="0"/>
        </a:p>
      </dgm:t>
    </dgm:pt>
    <dgm:pt modelId="{7ADDBC8A-7AB2-459C-9431-6F30CF2B84EF}" type="parTrans" cxnId="{8738C889-A7D3-4344-B763-39E6CCE28983}">
      <dgm:prSet/>
      <dgm:spPr/>
      <dgm:t>
        <a:bodyPr/>
        <a:lstStyle/>
        <a:p>
          <a:endParaRPr lang="en-IN"/>
        </a:p>
      </dgm:t>
    </dgm:pt>
    <dgm:pt modelId="{B10DE58A-D7D7-474C-A0E2-BE659F47FE95}" type="sibTrans" cxnId="{8738C889-A7D3-4344-B763-39E6CCE28983}">
      <dgm:prSet/>
      <dgm:spPr/>
      <dgm:t>
        <a:bodyPr/>
        <a:lstStyle/>
        <a:p>
          <a:endParaRPr lang="en-IN"/>
        </a:p>
      </dgm:t>
    </dgm:pt>
    <dgm:pt modelId="{F3E54B32-24D7-4886-ADB8-4256FA469F7E}">
      <dgm:prSet phldrT="[Text]"/>
      <dgm:spPr/>
      <dgm:t>
        <a:bodyPr/>
        <a:lstStyle/>
        <a:p>
          <a:r>
            <a:rPr lang="en-IN" b="1" i="1" u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Concise- should not contains more wordiness or unnecessary info</a:t>
          </a:r>
          <a:endParaRPr lang="en-IN" dirty="0"/>
        </a:p>
      </dgm:t>
    </dgm:pt>
    <dgm:pt modelId="{0B39F165-ACA8-4FFD-83BC-EF13CDB32EF7}" type="parTrans" cxnId="{84430EDE-8A0D-4E64-AC11-E53580471B6E}">
      <dgm:prSet/>
      <dgm:spPr/>
      <dgm:t>
        <a:bodyPr/>
        <a:lstStyle/>
        <a:p>
          <a:endParaRPr lang="en-IN"/>
        </a:p>
      </dgm:t>
    </dgm:pt>
    <dgm:pt modelId="{2005DB38-47C1-4F8A-9A67-78D141FAE2FF}" type="sibTrans" cxnId="{84430EDE-8A0D-4E64-AC11-E53580471B6E}">
      <dgm:prSet/>
      <dgm:spPr/>
      <dgm:t>
        <a:bodyPr/>
        <a:lstStyle/>
        <a:p>
          <a:endParaRPr lang="en-IN"/>
        </a:p>
      </dgm:t>
    </dgm:pt>
    <dgm:pt modelId="{F59BDA0C-BA78-4477-9BFA-3EFE1E2E3C98}">
      <dgm:prSet phldrT="[Text]"/>
      <dgm:spPr/>
      <dgm:t>
        <a:bodyPr/>
        <a:lstStyle/>
        <a:p>
          <a:r>
            <a:rPr lang="en-IN" b="1" i="1" u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Clear – It is readable, well organized and too long</a:t>
          </a:r>
          <a:endParaRPr lang="en-IN" dirty="0"/>
        </a:p>
      </dgm:t>
    </dgm:pt>
    <dgm:pt modelId="{13AC2236-4888-4C1F-884A-0124CE49D689}" type="parTrans" cxnId="{206667FB-EAFB-4F43-A43B-752DBAE832C9}">
      <dgm:prSet/>
      <dgm:spPr/>
      <dgm:t>
        <a:bodyPr/>
        <a:lstStyle/>
        <a:p>
          <a:endParaRPr lang="en-IN"/>
        </a:p>
      </dgm:t>
    </dgm:pt>
    <dgm:pt modelId="{271BFE6A-BBAA-4748-844D-64E56110F4E6}" type="sibTrans" cxnId="{206667FB-EAFB-4F43-A43B-752DBAE832C9}">
      <dgm:prSet/>
      <dgm:spPr/>
      <dgm:t>
        <a:bodyPr/>
        <a:lstStyle/>
        <a:p>
          <a:endParaRPr lang="en-IN"/>
        </a:p>
      </dgm:t>
    </dgm:pt>
    <dgm:pt modelId="{9FA0B544-8923-46FD-AAA4-5CE26E4A61D5}">
      <dgm:prSet phldrT="[Text]"/>
      <dgm:spPr/>
      <dgm:t>
        <a:bodyPr/>
        <a:lstStyle/>
        <a:p>
          <a:r>
            <a:rPr lang="en-IN" b="1" i="1" u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Cohesive- It flows smoothly between the parts</a:t>
          </a:r>
          <a:endParaRPr lang="en-IN" dirty="0"/>
        </a:p>
      </dgm:t>
    </dgm:pt>
    <dgm:pt modelId="{366C8DA4-39FC-4CD4-BD2C-752034FF9F39}" type="parTrans" cxnId="{0D4BA449-8E6F-4615-9EDE-F6576BA364A1}">
      <dgm:prSet/>
      <dgm:spPr/>
      <dgm:t>
        <a:bodyPr/>
        <a:lstStyle/>
        <a:p>
          <a:endParaRPr lang="en-IN"/>
        </a:p>
      </dgm:t>
    </dgm:pt>
    <dgm:pt modelId="{B0FFB816-5751-47E4-8900-933452665E16}" type="sibTrans" cxnId="{0D4BA449-8E6F-4615-9EDE-F6576BA364A1}">
      <dgm:prSet/>
      <dgm:spPr/>
      <dgm:t>
        <a:bodyPr/>
        <a:lstStyle/>
        <a:p>
          <a:endParaRPr lang="en-IN"/>
        </a:p>
      </dgm:t>
    </dgm:pt>
    <dgm:pt modelId="{EC061C26-2794-40BB-903B-267CC882AF10}" type="pres">
      <dgm:prSet presAssocID="{0E161B53-4114-477E-A4C5-B0AF5E1C3BDA}" presName="Name0" presStyleCnt="0">
        <dgm:presLayoutVars>
          <dgm:chMax val="7"/>
          <dgm:chPref val="7"/>
          <dgm:dir/>
        </dgm:presLayoutVars>
      </dgm:prSet>
      <dgm:spPr/>
    </dgm:pt>
    <dgm:pt modelId="{691A579B-337F-43D9-9852-0CDA3452096F}" type="pres">
      <dgm:prSet presAssocID="{0E161B53-4114-477E-A4C5-B0AF5E1C3BDA}" presName="Name1" presStyleCnt="0"/>
      <dgm:spPr/>
    </dgm:pt>
    <dgm:pt modelId="{EF47A4F9-9E00-46FA-95CD-4A0201F2E9C1}" type="pres">
      <dgm:prSet presAssocID="{0E161B53-4114-477E-A4C5-B0AF5E1C3BDA}" presName="cycle" presStyleCnt="0"/>
      <dgm:spPr/>
    </dgm:pt>
    <dgm:pt modelId="{788E1816-0FA5-45C5-AA39-9A9A07B429E2}" type="pres">
      <dgm:prSet presAssocID="{0E161B53-4114-477E-A4C5-B0AF5E1C3BDA}" presName="srcNode" presStyleLbl="node1" presStyleIdx="0" presStyleCnt="4"/>
      <dgm:spPr/>
    </dgm:pt>
    <dgm:pt modelId="{7D8ED960-E81C-4739-A604-4F11D7EB73EE}" type="pres">
      <dgm:prSet presAssocID="{0E161B53-4114-477E-A4C5-B0AF5E1C3BDA}" presName="conn" presStyleLbl="parChTrans1D2" presStyleIdx="0" presStyleCnt="1"/>
      <dgm:spPr/>
    </dgm:pt>
    <dgm:pt modelId="{C3C0BB62-B340-4FCC-83C5-0A29A51AA052}" type="pres">
      <dgm:prSet presAssocID="{0E161B53-4114-477E-A4C5-B0AF5E1C3BDA}" presName="extraNode" presStyleLbl="node1" presStyleIdx="0" presStyleCnt="4"/>
      <dgm:spPr/>
    </dgm:pt>
    <dgm:pt modelId="{59BECB7B-E67B-4321-8944-329468226693}" type="pres">
      <dgm:prSet presAssocID="{0E161B53-4114-477E-A4C5-B0AF5E1C3BDA}" presName="dstNode" presStyleLbl="node1" presStyleIdx="0" presStyleCnt="4"/>
      <dgm:spPr/>
    </dgm:pt>
    <dgm:pt modelId="{A433A24D-0BB2-4660-A01A-3BAA019C5F8A}" type="pres">
      <dgm:prSet presAssocID="{12084212-A1E7-4613-9225-194274A1733B}" presName="text_1" presStyleLbl="node1" presStyleIdx="0" presStyleCnt="4">
        <dgm:presLayoutVars>
          <dgm:bulletEnabled val="1"/>
        </dgm:presLayoutVars>
      </dgm:prSet>
      <dgm:spPr/>
    </dgm:pt>
    <dgm:pt modelId="{8F2CC188-3B7A-4448-BE44-067E57018882}" type="pres">
      <dgm:prSet presAssocID="{12084212-A1E7-4613-9225-194274A1733B}" presName="accent_1" presStyleCnt="0"/>
      <dgm:spPr/>
    </dgm:pt>
    <dgm:pt modelId="{3A4B53F1-C6A5-4C49-B750-33BB00B3F903}" type="pres">
      <dgm:prSet presAssocID="{12084212-A1E7-4613-9225-194274A1733B}" presName="accentRepeatNode" presStyleLbl="solidFgAcc1" presStyleIdx="0" presStyleCnt="4"/>
      <dgm:spPr/>
    </dgm:pt>
    <dgm:pt modelId="{EC4483AD-B196-47FC-BB92-553B39EE463D}" type="pres">
      <dgm:prSet presAssocID="{F3E54B32-24D7-4886-ADB8-4256FA469F7E}" presName="text_2" presStyleLbl="node1" presStyleIdx="1" presStyleCnt="4">
        <dgm:presLayoutVars>
          <dgm:bulletEnabled val="1"/>
        </dgm:presLayoutVars>
      </dgm:prSet>
      <dgm:spPr/>
    </dgm:pt>
    <dgm:pt modelId="{2332C674-213E-42CA-895A-22DA574C51F1}" type="pres">
      <dgm:prSet presAssocID="{F3E54B32-24D7-4886-ADB8-4256FA469F7E}" presName="accent_2" presStyleCnt="0"/>
      <dgm:spPr/>
    </dgm:pt>
    <dgm:pt modelId="{09384EF1-2C32-4245-90C9-77C0EB94F55B}" type="pres">
      <dgm:prSet presAssocID="{F3E54B32-24D7-4886-ADB8-4256FA469F7E}" presName="accentRepeatNode" presStyleLbl="solidFgAcc1" presStyleIdx="1" presStyleCnt="4"/>
      <dgm:spPr/>
    </dgm:pt>
    <dgm:pt modelId="{93CB2659-A893-4FC7-94FF-E8943C69EFC5}" type="pres">
      <dgm:prSet presAssocID="{F59BDA0C-BA78-4477-9BFA-3EFE1E2E3C98}" presName="text_3" presStyleLbl="node1" presStyleIdx="2" presStyleCnt="4">
        <dgm:presLayoutVars>
          <dgm:bulletEnabled val="1"/>
        </dgm:presLayoutVars>
      </dgm:prSet>
      <dgm:spPr/>
    </dgm:pt>
    <dgm:pt modelId="{25E38F0A-B1E8-482F-8583-1DABED184AC3}" type="pres">
      <dgm:prSet presAssocID="{F59BDA0C-BA78-4477-9BFA-3EFE1E2E3C98}" presName="accent_3" presStyleCnt="0"/>
      <dgm:spPr/>
    </dgm:pt>
    <dgm:pt modelId="{68FFDC4F-B584-4301-918D-882ADDA37C55}" type="pres">
      <dgm:prSet presAssocID="{F59BDA0C-BA78-4477-9BFA-3EFE1E2E3C98}" presName="accentRepeatNode" presStyleLbl="solidFgAcc1" presStyleIdx="2" presStyleCnt="4"/>
      <dgm:spPr/>
    </dgm:pt>
    <dgm:pt modelId="{EA9117B8-101C-47E7-AEF0-4E6A72BD22C4}" type="pres">
      <dgm:prSet presAssocID="{9FA0B544-8923-46FD-AAA4-5CE26E4A61D5}" presName="text_4" presStyleLbl="node1" presStyleIdx="3" presStyleCnt="4">
        <dgm:presLayoutVars>
          <dgm:bulletEnabled val="1"/>
        </dgm:presLayoutVars>
      </dgm:prSet>
      <dgm:spPr/>
    </dgm:pt>
    <dgm:pt modelId="{59AFA98B-16E8-4B45-AF26-6284911CE708}" type="pres">
      <dgm:prSet presAssocID="{9FA0B544-8923-46FD-AAA4-5CE26E4A61D5}" presName="accent_4" presStyleCnt="0"/>
      <dgm:spPr/>
    </dgm:pt>
    <dgm:pt modelId="{5E37CB23-CDD8-45A9-969A-447E2759AE73}" type="pres">
      <dgm:prSet presAssocID="{9FA0B544-8923-46FD-AAA4-5CE26E4A61D5}" presName="accentRepeatNode" presStyleLbl="solidFgAcc1" presStyleIdx="3" presStyleCnt="4"/>
      <dgm:spPr/>
    </dgm:pt>
  </dgm:ptLst>
  <dgm:cxnLst>
    <dgm:cxn modelId="{5446F761-A152-4AE1-B2DC-1F3A11DC34F1}" type="presOf" srcId="{B10DE58A-D7D7-474C-A0E2-BE659F47FE95}" destId="{7D8ED960-E81C-4739-A604-4F11D7EB73EE}" srcOrd="0" destOrd="0" presId="urn:microsoft.com/office/officeart/2008/layout/VerticalCurvedList"/>
    <dgm:cxn modelId="{1F087844-5AEC-4294-8F29-1F0D616409D5}" type="presOf" srcId="{F59BDA0C-BA78-4477-9BFA-3EFE1E2E3C98}" destId="{93CB2659-A893-4FC7-94FF-E8943C69EFC5}" srcOrd="0" destOrd="0" presId="urn:microsoft.com/office/officeart/2008/layout/VerticalCurvedList"/>
    <dgm:cxn modelId="{0D4BA449-8E6F-4615-9EDE-F6576BA364A1}" srcId="{0E161B53-4114-477E-A4C5-B0AF5E1C3BDA}" destId="{9FA0B544-8923-46FD-AAA4-5CE26E4A61D5}" srcOrd="3" destOrd="0" parTransId="{366C8DA4-39FC-4CD4-BD2C-752034FF9F39}" sibTransId="{B0FFB816-5751-47E4-8900-933452665E16}"/>
    <dgm:cxn modelId="{42F07B6D-8E94-48E1-9AE1-BFF65ECD8573}" type="presOf" srcId="{9FA0B544-8923-46FD-AAA4-5CE26E4A61D5}" destId="{EA9117B8-101C-47E7-AEF0-4E6A72BD22C4}" srcOrd="0" destOrd="0" presId="urn:microsoft.com/office/officeart/2008/layout/VerticalCurvedList"/>
    <dgm:cxn modelId="{A787804E-E3F7-4E30-8154-309A97A54342}" type="presOf" srcId="{0E161B53-4114-477E-A4C5-B0AF5E1C3BDA}" destId="{EC061C26-2794-40BB-903B-267CC882AF10}" srcOrd="0" destOrd="0" presId="urn:microsoft.com/office/officeart/2008/layout/VerticalCurvedList"/>
    <dgm:cxn modelId="{8738C889-A7D3-4344-B763-39E6CCE28983}" srcId="{0E161B53-4114-477E-A4C5-B0AF5E1C3BDA}" destId="{12084212-A1E7-4613-9225-194274A1733B}" srcOrd="0" destOrd="0" parTransId="{7ADDBC8A-7AB2-459C-9431-6F30CF2B84EF}" sibTransId="{B10DE58A-D7D7-474C-A0E2-BE659F47FE95}"/>
    <dgm:cxn modelId="{1E3409AD-0870-4FDE-AAF9-F30D72CCDC23}" type="presOf" srcId="{12084212-A1E7-4613-9225-194274A1733B}" destId="{A433A24D-0BB2-4660-A01A-3BAA019C5F8A}" srcOrd="0" destOrd="0" presId="urn:microsoft.com/office/officeart/2008/layout/VerticalCurvedList"/>
    <dgm:cxn modelId="{129B9EC7-C36B-4660-A2C8-40D52699F3AF}" type="presOf" srcId="{F3E54B32-24D7-4886-ADB8-4256FA469F7E}" destId="{EC4483AD-B196-47FC-BB92-553B39EE463D}" srcOrd="0" destOrd="0" presId="urn:microsoft.com/office/officeart/2008/layout/VerticalCurvedList"/>
    <dgm:cxn modelId="{84430EDE-8A0D-4E64-AC11-E53580471B6E}" srcId="{0E161B53-4114-477E-A4C5-B0AF5E1C3BDA}" destId="{F3E54B32-24D7-4886-ADB8-4256FA469F7E}" srcOrd="1" destOrd="0" parTransId="{0B39F165-ACA8-4FFD-83BC-EF13CDB32EF7}" sibTransId="{2005DB38-47C1-4F8A-9A67-78D141FAE2FF}"/>
    <dgm:cxn modelId="{206667FB-EAFB-4F43-A43B-752DBAE832C9}" srcId="{0E161B53-4114-477E-A4C5-B0AF5E1C3BDA}" destId="{F59BDA0C-BA78-4477-9BFA-3EFE1E2E3C98}" srcOrd="2" destOrd="0" parTransId="{13AC2236-4888-4C1F-884A-0124CE49D689}" sibTransId="{271BFE6A-BBAA-4748-844D-64E56110F4E6}"/>
    <dgm:cxn modelId="{1E68E34B-D281-4D24-A169-B8AF279C9D36}" type="presParOf" srcId="{EC061C26-2794-40BB-903B-267CC882AF10}" destId="{691A579B-337F-43D9-9852-0CDA3452096F}" srcOrd="0" destOrd="0" presId="urn:microsoft.com/office/officeart/2008/layout/VerticalCurvedList"/>
    <dgm:cxn modelId="{62DD174B-0DAD-4047-BC14-002C78F622A1}" type="presParOf" srcId="{691A579B-337F-43D9-9852-0CDA3452096F}" destId="{EF47A4F9-9E00-46FA-95CD-4A0201F2E9C1}" srcOrd="0" destOrd="0" presId="urn:microsoft.com/office/officeart/2008/layout/VerticalCurvedList"/>
    <dgm:cxn modelId="{E7189A51-4962-4AF6-9374-C8B5112D7CDB}" type="presParOf" srcId="{EF47A4F9-9E00-46FA-95CD-4A0201F2E9C1}" destId="{788E1816-0FA5-45C5-AA39-9A9A07B429E2}" srcOrd="0" destOrd="0" presId="urn:microsoft.com/office/officeart/2008/layout/VerticalCurvedList"/>
    <dgm:cxn modelId="{38B93510-A08D-4F59-A74C-A0D8DD805394}" type="presParOf" srcId="{EF47A4F9-9E00-46FA-95CD-4A0201F2E9C1}" destId="{7D8ED960-E81C-4739-A604-4F11D7EB73EE}" srcOrd="1" destOrd="0" presId="urn:microsoft.com/office/officeart/2008/layout/VerticalCurvedList"/>
    <dgm:cxn modelId="{9BE6FE24-F99A-46C6-91E3-A08C3DEE573C}" type="presParOf" srcId="{EF47A4F9-9E00-46FA-95CD-4A0201F2E9C1}" destId="{C3C0BB62-B340-4FCC-83C5-0A29A51AA052}" srcOrd="2" destOrd="0" presId="urn:microsoft.com/office/officeart/2008/layout/VerticalCurvedList"/>
    <dgm:cxn modelId="{598CFA92-B9D0-4966-B650-F4C86C0655D7}" type="presParOf" srcId="{EF47A4F9-9E00-46FA-95CD-4A0201F2E9C1}" destId="{59BECB7B-E67B-4321-8944-329468226693}" srcOrd="3" destOrd="0" presId="urn:microsoft.com/office/officeart/2008/layout/VerticalCurvedList"/>
    <dgm:cxn modelId="{41C2F325-0C30-4C20-B3E9-A17846F9BAE8}" type="presParOf" srcId="{691A579B-337F-43D9-9852-0CDA3452096F}" destId="{A433A24D-0BB2-4660-A01A-3BAA019C5F8A}" srcOrd="1" destOrd="0" presId="urn:microsoft.com/office/officeart/2008/layout/VerticalCurvedList"/>
    <dgm:cxn modelId="{B45AA5D5-DA79-48F7-9C04-19A7D5BB2891}" type="presParOf" srcId="{691A579B-337F-43D9-9852-0CDA3452096F}" destId="{8F2CC188-3B7A-4448-BE44-067E57018882}" srcOrd="2" destOrd="0" presId="urn:microsoft.com/office/officeart/2008/layout/VerticalCurvedList"/>
    <dgm:cxn modelId="{3C3F8B44-8C90-408A-8ED5-CA6C60BF88CB}" type="presParOf" srcId="{8F2CC188-3B7A-4448-BE44-067E57018882}" destId="{3A4B53F1-C6A5-4C49-B750-33BB00B3F903}" srcOrd="0" destOrd="0" presId="urn:microsoft.com/office/officeart/2008/layout/VerticalCurvedList"/>
    <dgm:cxn modelId="{5F112AB0-118D-457B-8331-5368F3714AE8}" type="presParOf" srcId="{691A579B-337F-43D9-9852-0CDA3452096F}" destId="{EC4483AD-B196-47FC-BB92-553B39EE463D}" srcOrd="3" destOrd="0" presId="urn:microsoft.com/office/officeart/2008/layout/VerticalCurvedList"/>
    <dgm:cxn modelId="{C2C12D28-07F7-4299-8751-AB1632AAEBD8}" type="presParOf" srcId="{691A579B-337F-43D9-9852-0CDA3452096F}" destId="{2332C674-213E-42CA-895A-22DA574C51F1}" srcOrd="4" destOrd="0" presId="urn:microsoft.com/office/officeart/2008/layout/VerticalCurvedList"/>
    <dgm:cxn modelId="{17988A0B-FDA2-4E00-B30C-DFB6F5E22AB8}" type="presParOf" srcId="{2332C674-213E-42CA-895A-22DA574C51F1}" destId="{09384EF1-2C32-4245-90C9-77C0EB94F55B}" srcOrd="0" destOrd="0" presId="urn:microsoft.com/office/officeart/2008/layout/VerticalCurvedList"/>
    <dgm:cxn modelId="{341AA646-D500-4512-BEBD-213CF07C0EAE}" type="presParOf" srcId="{691A579B-337F-43D9-9852-0CDA3452096F}" destId="{93CB2659-A893-4FC7-94FF-E8943C69EFC5}" srcOrd="5" destOrd="0" presId="urn:microsoft.com/office/officeart/2008/layout/VerticalCurvedList"/>
    <dgm:cxn modelId="{D8B67B30-2518-4CF3-B6D1-5D95BC774CB8}" type="presParOf" srcId="{691A579B-337F-43D9-9852-0CDA3452096F}" destId="{25E38F0A-B1E8-482F-8583-1DABED184AC3}" srcOrd="6" destOrd="0" presId="urn:microsoft.com/office/officeart/2008/layout/VerticalCurvedList"/>
    <dgm:cxn modelId="{14612755-1443-45B0-8D4B-0376DEFEE851}" type="presParOf" srcId="{25E38F0A-B1E8-482F-8583-1DABED184AC3}" destId="{68FFDC4F-B584-4301-918D-882ADDA37C55}" srcOrd="0" destOrd="0" presId="urn:microsoft.com/office/officeart/2008/layout/VerticalCurvedList"/>
    <dgm:cxn modelId="{E0C80C87-98D8-4D96-B96F-7BA642BEB581}" type="presParOf" srcId="{691A579B-337F-43D9-9852-0CDA3452096F}" destId="{EA9117B8-101C-47E7-AEF0-4E6A72BD22C4}" srcOrd="7" destOrd="0" presId="urn:microsoft.com/office/officeart/2008/layout/VerticalCurvedList"/>
    <dgm:cxn modelId="{F8DA193B-38A1-4063-BFD5-7F7F30517423}" type="presParOf" srcId="{691A579B-337F-43D9-9852-0CDA3452096F}" destId="{59AFA98B-16E8-4B45-AF26-6284911CE708}" srcOrd="8" destOrd="0" presId="urn:microsoft.com/office/officeart/2008/layout/VerticalCurvedList"/>
    <dgm:cxn modelId="{F0BA5246-EE10-41F9-B056-C2EA66472238}" type="presParOf" srcId="{59AFA98B-16E8-4B45-AF26-6284911CE708}" destId="{5E37CB23-CDD8-45A9-969A-447E2759AE7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1E7B55-1CF8-43F2-8FFA-855E74F515B8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537C619-C37E-4A3E-AE60-3DF454C46778}">
      <dgm:prSet phldrT="[Text]" custT="1"/>
      <dgm:spPr/>
      <dgm:t>
        <a:bodyPr/>
        <a:lstStyle/>
        <a:p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It should present the nature and scope of the problem</a:t>
          </a:r>
        </a:p>
      </dgm:t>
    </dgm:pt>
    <dgm:pt modelId="{448E592A-D179-49A1-9F59-71461D2E8221}" type="parTrans" cxnId="{CF1E2AF8-6C60-497E-98FA-2B6D09794D11}">
      <dgm:prSet/>
      <dgm:spPr/>
      <dgm:t>
        <a:bodyPr/>
        <a:lstStyle/>
        <a:p>
          <a:endParaRPr lang="en-IN"/>
        </a:p>
      </dgm:t>
    </dgm:pt>
    <dgm:pt modelId="{3DB499FD-54DF-400C-8B81-3A0E10A7F643}" type="sibTrans" cxnId="{CF1E2AF8-6C60-497E-98FA-2B6D09794D11}">
      <dgm:prSet/>
      <dgm:spPr/>
      <dgm:t>
        <a:bodyPr/>
        <a:lstStyle/>
        <a:p>
          <a:endParaRPr lang="en-IN"/>
        </a:p>
      </dgm:t>
    </dgm:pt>
    <dgm:pt modelId="{A8231054-4942-4391-B734-5D7DD74B210F}">
      <dgm:prSet phldrT="[Text]" custT="1"/>
      <dgm:spPr/>
      <dgm:t>
        <a:bodyPr/>
        <a:lstStyle/>
        <a:p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Review the pertinent Literature</a:t>
          </a:r>
        </a:p>
      </dgm:t>
    </dgm:pt>
    <dgm:pt modelId="{695FB449-BC66-40A0-BD4D-5B7E8D77009A}" type="parTrans" cxnId="{7102A0A0-4F64-42C4-8EAE-97F3A70B6946}">
      <dgm:prSet/>
      <dgm:spPr/>
      <dgm:t>
        <a:bodyPr/>
        <a:lstStyle/>
        <a:p>
          <a:endParaRPr lang="en-IN"/>
        </a:p>
      </dgm:t>
    </dgm:pt>
    <dgm:pt modelId="{4D7E9F0C-3B62-466D-95DB-C78FCB53A154}" type="sibTrans" cxnId="{7102A0A0-4F64-42C4-8EAE-97F3A70B6946}">
      <dgm:prSet/>
      <dgm:spPr/>
      <dgm:t>
        <a:bodyPr/>
        <a:lstStyle/>
        <a:p>
          <a:endParaRPr lang="en-IN"/>
        </a:p>
      </dgm:t>
    </dgm:pt>
    <dgm:pt modelId="{81F6B3B9-395E-428E-B305-803172222962}">
      <dgm:prSet phldrT="[Text]" custT="1"/>
      <dgm:spPr/>
      <dgm:t>
        <a:bodyPr/>
        <a:lstStyle/>
        <a:p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State the method of investigation</a:t>
          </a:r>
        </a:p>
      </dgm:t>
    </dgm:pt>
    <dgm:pt modelId="{0B96A439-3E0C-433C-9DEB-3739846CB6C4}" type="parTrans" cxnId="{25B75BCE-F5CB-436A-8594-BC10BE42852C}">
      <dgm:prSet/>
      <dgm:spPr/>
      <dgm:t>
        <a:bodyPr/>
        <a:lstStyle/>
        <a:p>
          <a:endParaRPr lang="en-IN"/>
        </a:p>
      </dgm:t>
    </dgm:pt>
    <dgm:pt modelId="{BEAA6F13-82AC-4C93-8E2B-B780C5B6DD4F}" type="sibTrans" cxnId="{25B75BCE-F5CB-436A-8594-BC10BE42852C}">
      <dgm:prSet/>
      <dgm:spPr/>
      <dgm:t>
        <a:bodyPr/>
        <a:lstStyle/>
        <a:p>
          <a:endParaRPr lang="en-IN"/>
        </a:p>
      </dgm:t>
    </dgm:pt>
    <dgm:pt modelId="{229CA9D8-4086-4DF8-9566-E49B1907BA94}">
      <dgm:prSet phldrT="[Text]" custT="1"/>
      <dgm:spPr/>
      <dgm:t>
        <a:bodyPr/>
        <a:lstStyle/>
        <a:p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State the principal results of investigation</a:t>
          </a:r>
        </a:p>
      </dgm:t>
    </dgm:pt>
    <dgm:pt modelId="{27872A50-0A19-444A-BFD9-EE1E551906A0}" type="parTrans" cxnId="{C412731F-664A-4E8D-878D-24628995D295}">
      <dgm:prSet/>
      <dgm:spPr/>
      <dgm:t>
        <a:bodyPr/>
        <a:lstStyle/>
        <a:p>
          <a:endParaRPr lang="en-IN"/>
        </a:p>
      </dgm:t>
    </dgm:pt>
    <dgm:pt modelId="{5EBA72F2-ECAD-4E61-A2BC-D8A762B13985}" type="sibTrans" cxnId="{C412731F-664A-4E8D-878D-24628995D295}">
      <dgm:prSet/>
      <dgm:spPr/>
      <dgm:t>
        <a:bodyPr/>
        <a:lstStyle/>
        <a:p>
          <a:endParaRPr lang="en-IN"/>
        </a:p>
      </dgm:t>
    </dgm:pt>
    <dgm:pt modelId="{BF9D0A8D-4603-485E-97BD-8788E6372435}" type="pres">
      <dgm:prSet presAssocID="{661E7B55-1CF8-43F2-8FFA-855E74F515B8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3C877701-F561-4B00-AACA-723179EE8B03}" type="pres">
      <dgm:prSet presAssocID="{229CA9D8-4086-4DF8-9566-E49B1907BA94}" presName="Accent4" presStyleCnt="0"/>
      <dgm:spPr/>
    </dgm:pt>
    <dgm:pt modelId="{9CE1798A-26B4-4631-86FD-2F680B6DFF22}" type="pres">
      <dgm:prSet presAssocID="{229CA9D8-4086-4DF8-9566-E49B1907BA94}" presName="Accent" presStyleLbl="node1" presStyleIdx="0" presStyleCnt="4"/>
      <dgm:spPr/>
    </dgm:pt>
    <dgm:pt modelId="{F18E3BF5-D841-4AE8-90B6-C1AE49D8E896}" type="pres">
      <dgm:prSet presAssocID="{229CA9D8-4086-4DF8-9566-E49B1907BA94}" presName="ParentBackground4" presStyleCnt="0"/>
      <dgm:spPr/>
    </dgm:pt>
    <dgm:pt modelId="{710300B6-1868-4971-A701-88190D351CBD}" type="pres">
      <dgm:prSet presAssocID="{229CA9D8-4086-4DF8-9566-E49B1907BA94}" presName="ParentBackground" presStyleLbl="fgAcc1" presStyleIdx="0" presStyleCnt="4" custLinFactNeighborX="1163" custLinFactNeighborY="-9"/>
      <dgm:spPr/>
    </dgm:pt>
    <dgm:pt modelId="{768EE6CA-D1D7-473B-888C-757DDA4EEC73}" type="pres">
      <dgm:prSet presAssocID="{229CA9D8-4086-4DF8-9566-E49B1907BA94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439F883-79EB-473F-B619-02F503DFBA5C}" type="pres">
      <dgm:prSet presAssocID="{81F6B3B9-395E-428E-B305-803172222962}" presName="Accent3" presStyleCnt="0"/>
      <dgm:spPr/>
    </dgm:pt>
    <dgm:pt modelId="{6F057A16-6B31-4CD4-84C8-F6BC9548722A}" type="pres">
      <dgm:prSet presAssocID="{81F6B3B9-395E-428E-B305-803172222962}" presName="Accent" presStyleLbl="node1" presStyleIdx="1" presStyleCnt="4"/>
      <dgm:spPr/>
    </dgm:pt>
    <dgm:pt modelId="{51574363-682A-4059-9393-06C1957A23FE}" type="pres">
      <dgm:prSet presAssocID="{81F6B3B9-395E-428E-B305-803172222962}" presName="ParentBackground3" presStyleCnt="0"/>
      <dgm:spPr/>
    </dgm:pt>
    <dgm:pt modelId="{097072AC-3FD8-440A-BCD4-2186BD9FF4DE}" type="pres">
      <dgm:prSet presAssocID="{81F6B3B9-395E-428E-B305-803172222962}" presName="ParentBackground" presStyleLbl="fgAcc1" presStyleIdx="1" presStyleCnt="4" custLinFactNeighborX="1163" custLinFactNeighborY="-9"/>
      <dgm:spPr/>
    </dgm:pt>
    <dgm:pt modelId="{14EA0FF1-480D-459A-8E33-7EBFE5C152EB}" type="pres">
      <dgm:prSet presAssocID="{81F6B3B9-395E-428E-B305-803172222962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62C1F7F-BC3D-4DD4-867B-B7013866FD87}" type="pres">
      <dgm:prSet presAssocID="{A8231054-4942-4391-B734-5D7DD74B210F}" presName="Accent2" presStyleCnt="0"/>
      <dgm:spPr/>
    </dgm:pt>
    <dgm:pt modelId="{A536E64C-5DAE-4EDF-86E6-ECF63C93F687}" type="pres">
      <dgm:prSet presAssocID="{A8231054-4942-4391-B734-5D7DD74B210F}" presName="Accent" presStyleLbl="node1" presStyleIdx="2" presStyleCnt="4"/>
      <dgm:spPr/>
    </dgm:pt>
    <dgm:pt modelId="{7913C1DE-D987-4E3F-9CDE-8236917362DC}" type="pres">
      <dgm:prSet presAssocID="{A8231054-4942-4391-B734-5D7DD74B210F}" presName="ParentBackground2" presStyleCnt="0"/>
      <dgm:spPr/>
    </dgm:pt>
    <dgm:pt modelId="{A0499F2D-CD75-4615-AF7A-A76C73333184}" type="pres">
      <dgm:prSet presAssocID="{A8231054-4942-4391-B734-5D7DD74B210F}" presName="ParentBackground" presStyleLbl="fgAcc1" presStyleIdx="2" presStyleCnt="4"/>
      <dgm:spPr/>
    </dgm:pt>
    <dgm:pt modelId="{42F723B8-6AA3-47E2-8926-A71A9831E33E}" type="pres">
      <dgm:prSet presAssocID="{A8231054-4942-4391-B734-5D7DD74B210F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4C53575-2CD6-49F3-B641-3C53CB20F9D8}" type="pres">
      <dgm:prSet presAssocID="{A537C619-C37E-4A3E-AE60-3DF454C46778}" presName="Accent1" presStyleCnt="0"/>
      <dgm:spPr/>
    </dgm:pt>
    <dgm:pt modelId="{6E39F095-16DF-40EA-9A32-46D7B2908426}" type="pres">
      <dgm:prSet presAssocID="{A537C619-C37E-4A3E-AE60-3DF454C46778}" presName="Accent" presStyleLbl="node1" presStyleIdx="3" presStyleCnt="4"/>
      <dgm:spPr/>
    </dgm:pt>
    <dgm:pt modelId="{627CC759-8ED1-4945-B73F-A500E110EB64}" type="pres">
      <dgm:prSet presAssocID="{A537C619-C37E-4A3E-AE60-3DF454C46778}" presName="ParentBackground1" presStyleCnt="0"/>
      <dgm:spPr/>
    </dgm:pt>
    <dgm:pt modelId="{8323A7AE-1FA9-40ED-A28B-3CBD0D68B0D4}" type="pres">
      <dgm:prSet presAssocID="{A537C619-C37E-4A3E-AE60-3DF454C46778}" presName="ParentBackground" presStyleLbl="fgAcc1" presStyleIdx="3" presStyleCnt="4"/>
      <dgm:spPr/>
    </dgm:pt>
    <dgm:pt modelId="{088662A4-7826-4BB4-9C3B-C433A5DAC0D2}" type="pres">
      <dgm:prSet presAssocID="{A537C619-C37E-4A3E-AE60-3DF454C46778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C412731F-664A-4E8D-878D-24628995D295}" srcId="{661E7B55-1CF8-43F2-8FFA-855E74F515B8}" destId="{229CA9D8-4086-4DF8-9566-E49B1907BA94}" srcOrd="3" destOrd="0" parTransId="{27872A50-0A19-444A-BFD9-EE1E551906A0}" sibTransId="{5EBA72F2-ECAD-4E61-A2BC-D8A762B13985}"/>
    <dgm:cxn modelId="{D948E345-4602-4548-B007-A2537936A7AB}" type="presOf" srcId="{81F6B3B9-395E-428E-B305-803172222962}" destId="{097072AC-3FD8-440A-BCD4-2186BD9FF4DE}" srcOrd="0" destOrd="0" presId="urn:microsoft.com/office/officeart/2011/layout/CircleProcess"/>
    <dgm:cxn modelId="{FD4DCC66-AC4B-4CC6-9058-359A576DC2A2}" type="presOf" srcId="{A537C619-C37E-4A3E-AE60-3DF454C46778}" destId="{088662A4-7826-4BB4-9C3B-C433A5DAC0D2}" srcOrd="1" destOrd="0" presId="urn:microsoft.com/office/officeart/2011/layout/CircleProcess"/>
    <dgm:cxn modelId="{1A0A0C4C-B016-4744-A31D-A3059C0D45C3}" type="presOf" srcId="{A8231054-4942-4391-B734-5D7DD74B210F}" destId="{A0499F2D-CD75-4615-AF7A-A76C73333184}" srcOrd="0" destOrd="0" presId="urn:microsoft.com/office/officeart/2011/layout/CircleProcess"/>
    <dgm:cxn modelId="{CEE65177-7F29-4F0B-913C-8390C4A0C374}" type="presOf" srcId="{A8231054-4942-4391-B734-5D7DD74B210F}" destId="{42F723B8-6AA3-47E2-8926-A71A9831E33E}" srcOrd="1" destOrd="0" presId="urn:microsoft.com/office/officeart/2011/layout/CircleProcess"/>
    <dgm:cxn modelId="{17F1B08F-B78C-45A0-A507-38A22D2FAA51}" type="presOf" srcId="{81F6B3B9-395E-428E-B305-803172222962}" destId="{14EA0FF1-480D-459A-8E33-7EBFE5C152EB}" srcOrd="1" destOrd="0" presId="urn:microsoft.com/office/officeart/2011/layout/CircleProcess"/>
    <dgm:cxn modelId="{EAFE9395-ED6D-4084-BF1C-1FE45A3D3065}" type="presOf" srcId="{661E7B55-1CF8-43F2-8FFA-855E74F515B8}" destId="{BF9D0A8D-4603-485E-97BD-8788E6372435}" srcOrd="0" destOrd="0" presId="urn:microsoft.com/office/officeart/2011/layout/CircleProcess"/>
    <dgm:cxn modelId="{7102A0A0-4F64-42C4-8EAE-97F3A70B6946}" srcId="{661E7B55-1CF8-43F2-8FFA-855E74F515B8}" destId="{A8231054-4942-4391-B734-5D7DD74B210F}" srcOrd="1" destOrd="0" parTransId="{695FB449-BC66-40A0-BD4D-5B7E8D77009A}" sibTransId="{4D7E9F0C-3B62-466D-95DB-C78FCB53A154}"/>
    <dgm:cxn modelId="{3C8ECAB0-1040-4D94-99C1-2B42BE71D094}" type="presOf" srcId="{229CA9D8-4086-4DF8-9566-E49B1907BA94}" destId="{768EE6CA-D1D7-473B-888C-757DDA4EEC73}" srcOrd="1" destOrd="0" presId="urn:microsoft.com/office/officeart/2011/layout/CircleProcess"/>
    <dgm:cxn modelId="{6A793ACA-2677-47DA-8ECF-7D5B93046C24}" type="presOf" srcId="{A537C619-C37E-4A3E-AE60-3DF454C46778}" destId="{8323A7AE-1FA9-40ED-A28B-3CBD0D68B0D4}" srcOrd="0" destOrd="0" presId="urn:microsoft.com/office/officeart/2011/layout/CircleProcess"/>
    <dgm:cxn modelId="{25B75BCE-F5CB-436A-8594-BC10BE42852C}" srcId="{661E7B55-1CF8-43F2-8FFA-855E74F515B8}" destId="{81F6B3B9-395E-428E-B305-803172222962}" srcOrd="2" destOrd="0" parTransId="{0B96A439-3E0C-433C-9DEB-3739846CB6C4}" sibTransId="{BEAA6F13-82AC-4C93-8E2B-B780C5B6DD4F}"/>
    <dgm:cxn modelId="{582B94DB-EF0E-4F9F-BEBB-58D32E6CB44C}" type="presOf" srcId="{229CA9D8-4086-4DF8-9566-E49B1907BA94}" destId="{710300B6-1868-4971-A701-88190D351CBD}" srcOrd="0" destOrd="0" presId="urn:microsoft.com/office/officeart/2011/layout/CircleProcess"/>
    <dgm:cxn modelId="{CF1E2AF8-6C60-497E-98FA-2B6D09794D11}" srcId="{661E7B55-1CF8-43F2-8FFA-855E74F515B8}" destId="{A537C619-C37E-4A3E-AE60-3DF454C46778}" srcOrd="0" destOrd="0" parTransId="{448E592A-D179-49A1-9F59-71461D2E8221}" sibTransId="{3DB499FD-54DF-400C-8B81-3A0E10A7F643}"/>
    <dgm:cxn modelId="{73DF53F5-2CAD-42F4-9241-654FFED1581A}" type="presParOf" srcId="{BF9D0A8D-4603-485E-97BD-8788E6372435}" destId="{3C877701-F561-4B00-AACA-723179EE8B03}" srcOrd="0" destOrd="0" presId="urn:microsoft.com/office/officeart/2011/layout/CircleProcess"/>
    <dgm:cxn modelId="{D8F240F3-DD8E-4082-B8FD-7DB34B852B34}" type="presParOf" srcId="{3C877701-F561-4B00-AACA-723179EE8B03}" destId="{9CE1798A-26B4-4631-86FD-2F680B6DFF22}" srcOrd="0" destOrd="0" presId="urn:microsoft.com/office/officeart/2011/layout/CircleProcess"/>
    <dgm:cxn modelId="{3597EC34-10B2-4670-AFB5-80DF44AB8EB9}" type="presParOf" srcId="{BF9D0A8D-4603-485E-97BD-8788E6372435}" destId="{F18E3BF5-D841-4AE8-90B6-C1AE49D8E896}" srcOrd="1" destOrd="0" presId="urn:microsoft.com/office/officeart/2011/layout/CircleProcess"/>
    <dgm:cxn modelId="{2B326741-7F27-4F0F-A3E1-1E33FCC0DA40}" type="presParOf" srcId="{F18E3BF5-D841-4AE8-90B6-C1AE49D8E896}" destId="{710300B6-1868-4971-A701-88190D351CBD}" srcOrd="0" destOrd="0" presId="urn:microsoft.com/office/officeart/2011/layout/CircleProcess"/>
    <dgm:cxn modelId="{291E8BC8-5115-4AA0-9F87-403450A5348B}" type="presParOf" srcId="{BF9D0A8D-4603-485E-97BD-8788E6372435}" destId="{768EE6CA-D1D7-473B-888C-757DDA4EEC73}" srcOrd="2" destOrd="0" presId="urn:microsoft.com/office/officeart/2011/layout/CircleProcess"/>
    <dgm:cxn modelId="{7EFAEBE0-B0C7-4C2F-805C-FB1A0BD5D2E7}" type="presParOf" srcId="{BF9D0A8D-4603-485E-97BD-8788E6372435}" destId="{0439F883-79EB-473F-B619-02F503DFBA5C}" srcOrd="3" destOrd="0" presId="urn:microsoft.com/office/officeart/2011/layout/CircleProcess"/>
    <dgm:cxn modelId="{28B29F8E-C20F-4ABB-B6C0-9AC41F41E407}" type="presParOf" srcId="{0439F883-79EB-473F-B619-02F503DFBA5C}" destId="{6F057A16-6B31-4CD4-84C8-F6BC9548722A}" srcOrd="0" destOrd="0" presId="urn:microsoft.com/office/officeart/2011/layout/CircleProcess"/>
    <dgm:cxn modelId="{C5EFC08E-B6C1-45E4-BD3D-0D6900E332BF}" type="presParOf" srcId="{BF9D0A8D-4603-485E-97BD-8788E6372435}" destId="{51574363-682A-4059-9393-06C1957A23FE}" srcOrd="4" destOrd="0" presId="urn:microsoft.com/office/officeart/2011/layout/CircleProcess"/>
    <dgm:cxn modelId="{39E09ED9-3DE9-47A0-B3A1-6AD03706ED02}" type="presParOf" srcId="{51574363-682A-4059-9393-06C1957A23FE}" destId="{097072AC-3FD8-440A-BCD4-2186BD9FF4DE}" srcOrd="0" destOrd="0" presId="urn:microsoft.com/office/officeart/2011/layout/CircleProcess"/>
    <dgm:cxn modelId="{C26B72B4-1079-41FE-9BF5-3FBDBAD407F6}" type="presParOf" srcId="{BF9D0A8D-4603-485E-97BD-8788E6372435}" destId="{14EA0FF1-480D-459A-8E33-7EBFE5C152EB}" srcOrd="5" destOrd="0" presId="urn:microsoft.com/office/officeart/2011/layout/CircleProcess"/>
    <dgm:cxn modelId="{348E70F2-1F90-47AD-ADDE-B5B8E0003CB6}" type="presParOf" srcId="{BF9D0A8D-4603-485E-97BD-8788E6372435}" destId="{D62C1F7F-BC3D-4DD4-867B-B7013866FD87}" srcOrd="6" destOrd="0" presId="urn:microsoft.com/office/officeart/2011/layout/CircleProcess"/>
    <dgm:cxn modelId="{A266C369-0AFA-433E-9E0C-82F9F6E85935}" type="presParOf" srcId="{D62C1F7F-BC3D-4DD4-867B-B7013866FD87}" destId="{A536E64C-5DAE-4EDF-86E6-ECF63C93F687}" srcOrd="0" destOrd="0" presId="urn:microsoft.com/office/officeart/2011/layout/CircleProcess"/>
    <dgm:cxn modelId="{57287DDD-F406-4ECD-9033-37901583BD22}" type="presParOf" srcId="{BF9D0A8D-4603-485E-97BD-8788E6372435}" destId="{7913C1DE-D987-4E3F-9CDE-8236917362DC}" srcOrd="7" destOrd="0" presId="urn:microsoft.com/office/officeart/2011/layout/CircleProcess"/>
    <dgm:cxn modelId="{40A2945F-436B-44F6-896D-EFF824E50436}" type="presParOf" srcId="{7913C1DE-D987-4E3F-9CDE-8236917362DC}" destId="{A0499F2D-CD75-4615-AF7A-A76C73333184}" srcOrd="0" destOrd="0" presId="urn:microsoft.com/office/officeart/2011/layout/CircleProcess"/>
    <dgm:cxn modelId="{CC5D1C92-9648-49B4-9285-64A900848489}" type="presParOf" srcId="{BF9D0A8D-4603-485E-97BD-8788E6372435}" destId="{42F723B8-6AA3-47E2-8926-A71A9831E33E}" srcOrd="8" destOrd="0" presId="urn:microsoft.com/office/officeart/2011/layout/CircleProcess"/>
    <dgm:cxn modelId="{EBCE8CA0-917D-48BC-82C8-34E13745A081}" type="presParOf" srcId="{BF9D0A8D-4603-485E-97BD-8788E6372435}" destId="{84C53575-2CD6-49F3-B641-3C53CB20F9D8}" srcOrd="9" destOrd="0" presId="urn:microsoft.com/office/officeart/2011/layout/CircleProcess"/>
    <dgm:cxn modelId="{D8253AC8-AF1F-456E-B9F5-BC62E5DE9E14}" type="presParOf" srcId="{84C53575-2CD6-49F3-B641-3C53CB20F9D8}" destId="{6E39F095-16DF-40EA-9A32-46D7B2908426}" srcOrd="0" destOrd="0" presId="urn:microsoft.com/office/officeart/2011/layout/CircleProcess"/>
    <dgm:cxn modelId="{B6FCD2BC-7D98-4C61-BAEA-B3AFF03A975E}" type="presParOf" srcId="{BF9D0A8D-4603-485E-97BD-8788E6372435}" destId="{627CC759-8ED1-4945-B73F-A500E110EB64}" srcOrd="10" destOrd="0" presId="urn:microsoft.com/office/officeart/2011/layout/CircleProcess"/>
    <dgm:cxn modelId="{78D82F91-D477-46FD-8C3B-FED92A3A4FC2}" type="presParOf" srcId="{627CC759-8ED1-4945-B73F-A500E110EB64}" destId="{8323A7AE-1FA9-40ED-A28B-3CBD0D68B0D4}" srcOrd="0" destOrd="0" presId="urn:microsoft.com/office/officeart/2011/layout/CircleProcess"/>
    <dgm:cxn modelId="{B0DAF405-2C6B-4036-85B3-E52C430E9AB6}" type="presParOf" srcId="{BF9D0A8D-4603-485E-97BD-8788E6372435}" destId="{088662A4-7826-4BB4-9C3B-C433A5DAC0D2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EEFCA03-2E3C-478D-8C75-0A12BEF8D9DB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A07249A-00E5-4483-86FA-820D928E4376}">
      <dgm:prSet phldrT="[Text]"/>
      <dgm:spPr/>
      <dgm:t>
        <a:bodyPr/>
        <a:lstStyle/>
        <a:p>
          <a:r>
            <a:rPr lang="en-IN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Usage of Figures and Tables</a:t>
          </a:r>
        </a:p>
      </dgm:t>
    </dgm:pt>
    <dgm:pt modelId="{CD01BEEE-E2CC-4AC4-BB9F-F032A4A8403F}" type="parTrans" cxnId="{70A1CFAB-6F26-4171-8CD1-E69F8A60DD13}">
      <dgm:prSet/>
      <dgm:spPr/>
      <dgm:t>
        <a:bodyPr/>
        <a:lstStyle/>
        <a:p>
          <a:endParaRPr lang="en-IN"/>
        </a:p>
      </dgm:t>
    </dgm:pt>
    <dgm:pt modelId="{90AD5291-C7AF-4153-B51A-19C96BD9A94E}" type="sibTrans" cxnId="{70A1CFAB-6F26-4171-8CD1-E69F8A60DD13}">
      <dgm:prSet/>
      <dgm:spPr/>
      <dgm:t>
        <a:bodyPr/>
        <a:lstStyle/>
        <a:p>
          <a:endParaRPr lang="en-IN"/>
        </a:p>
      </dgm:t>
    </dgm:pt>
    <dgm:pt modelId="{F208339F-42C3-400F-91BC-2501313A20EF}">
      <dgm:prSet phldrT="[Text]" custT="1"/>
      <dgm:spPr/>
      <dgm:t>
        <a:bodyPr/>
        <a:lstStyle/>
        <a:p>
          <a:r>
            <a:rPr lang="en-IN" sz="15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Evidence – data supports findings</a:t>
          </a:r>
        </a:p>
      </dgm:t>
    </dgm:pt>
    <dgm:pt modelId="{4558791B-FEC6-4CF5-A557-39895B92FE79}" type="parTrans" cxnId="{BC9D4BDA-4AAF-4841-BF29-BD5CD52383E5}">
      <dgm:prSet/>
      <dgm:spPr/>
      <dgm:t>
        <a:bodyPr/>
        <a:lstStyle/>
        <a:p>
          <a:endParaRPr lang="en-IN" b="1" i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D7A909-7FC3-41D6-A355-72826CFAA9D5}" type="sibTrans" cxnId="{BC9D4BDA-4AAF-4841-BF29-BD5CD52383E5}">
      <dgm:prSet/>
      <dgm:spPr/>
      <dgm:t>
        <a:bodyPr/>
        <a:lstStyle/>
        <a:p>
          <a:endParaRPr lang="en-IN"/>
        </a:p>
      </dgm:t>
    </dgm:pt>
    <dgm:pt modelId="{35A34FDF-67F9-4287-BEAD-BBF75249EA38}">
      <dgm:prSet phldrT="[Text]"/>
      <dgm:spPr/>
      <dgm:t>
        <a:bodyPr/>
        <a:lstStyle/>
        <a:p>
          <a:r>
            <a:rPr lang="en-IN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Emphasis- to  highlight the key points</a:t>
          </a:r>
        </a:p>
      </dgm:t>
    </dgm:pt>
    <dgm:pt modelId="{9EEC1CD1-739D-4AF8-93E0-4D7EDBF5BF4B}" type="parTrans" cxnId="{58FE67DA-2E17-4A91-BCD6-724C1745EBD1}">
      <dgm:prSet/>
      <dgm:spPr/>
      <dgm:t>
        <a:bodyPr/>
        <a:lstStyle/>
        <a:p>
          <a:endParaRPr lang="en-IN" b="1" i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652680-7993-4C52-BE31-5C367EE4413F}" type="sibTrans" cxnId="{58FE67DA-2E17-4A91-BCD6-724C1745EBD1}">
      <dgm:prSet/>
      <dgm:spPr/>
      <dgm:t>
        <a:bodyPr/>
        <a:lstStyle/>
        <a:p>
          <a:endParaRPr lang="en-IN"/>
        </a:p>
      </dgm:t>
    </dgm:pt>
    <dgm:pt modelId="{3AAC7C0E-9398-4673-B3A1-7C55EA580F99}">
      <dgm:prSet phldrT="[Text]" custT="1"/>
      <dgm:spPr/>
      <dgm:t>
        <a:bodyPr/>
        <a:lstStyle/>
        <a:p>
          <a:r>
            <a:rPr lang="en-IN" sz="15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Efficiency- precise data that cannot be in text</a:t>
          </a:r>
        </a:p>
      </dgm:t>
    </dgm:pt>
    <dgm:pt modelId="{8D897F06-AA0E-4DF4-8CFA-6993A8714663}" type="parTrans" cxnId="{C3596031-A5A1-4883-9EE9-4B7C67EA6444}">
      <dgm:prSet/>
      <dgm:spPr/>
      <dgm:t>
        <a:bodyPr/>
        <a:lstStyle/>
        <a:p>
          <a:endParaRPr lang="en-IN" b="1" i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709E95-97CD-4FFE-B6FE-7747457A29D9}" type="sibTrans" cxnId="{C3596031-A5A1-4883-9EE9-4B7C67EA6444}">
      <dgm:prSet/>
      <dgm:spPr/>
      <dgm:t>
        <a:bodyPr/>
        <a:lstStyle/>
        <a:p>
          <a:endParaRPr lang="en-IN"/>
        </a:p>
      </dgm:t>
    </dgm:pt>
    <dgm:pt modelId="{FD2AE55C-8528-44B5-9248-2081B2FD09AB}" type="pres">
      <dgm:prSet presAssocID="{CEEFCA03-2E3C-478D-8C75-0A12BEF8D9D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C48A0793-350F-48E3-B5E8-46C986715A79}" type="pres">
      <dgm:prSet presAssocID="{BA07249A-00E5-4483-86FA-820D928E4376}" presName="singleCycle" presStyleCnt="0"/>
      <dgm:spPr/>
    </dgm:pt>
    <dgm:pt modelId="{EBDFE912-D504-4E4D-A10E-4AA667948B9C}" type="pres">
      <dgm:prSet presAssocID="{BA07249A-00E5-4483-86FA-820D928E4376}" presName="singleCenter" presStyleLbl="node1" presStyleIdx="0" presStyleCnt="4" custScaleX="138337" custScaleY="87580" custLinFactNeighborY="-5293">
        <dgm:presLayoutVars>
          <dgm:chMax val="7"/>
          <dgm:chPref val="7"/>
        </dgm:presLayoutVars>
      </dgm:prSet>
      <dgm:spPr/>
    </dgm:pt>
    <dgm:pt modelId="{48F7E21C-5C80-4D06-8A1D-DDCD3FD60ED0}" type="pres">
      <dgm:prSet presAssocID="{4558791B-FEC6-4CF5-A557-39895B92FE79}" presName="Name56" presStyleLbl="parChTrans1D2" presStyleIdx="0" presStyleCnt="3"/>
      <dgm:spPr/>
    </dgm:pt>
    <dgm:pt modelId="{6013070E-C259-48FF-AA44-FE4B8F1F003A}" type="pres">
      <dgm:prSet presAssocID="{F208339F-42C3-400F-91BC-2501313A20EF}" presName="text0" presStyleLbl="node1" presStyleIdx="1" presStyleCnt="4" custScaleX="369134" custScaleY="96800">
        <dgm:presLayoutVars>
          <dgm:bulletEnabled val="1"/>
        </dgm:presLayoutVars>
      </dgm:prSet>
      <dgm:spPr/>
    </dgm:pt>
    <dgm:pt modelId="{07273636-1D19-44DE-9003-0DC7AC0F8CE3}" type="pres">
      <dgm:prSet presAssocID="{9EEC1CD1-739D-4AF8-93E0-4D7EDBF5BF4B}" presName="Name56" presStyleLbl="parChTrans1D2" presStyleIdx="1" presStyleCnt="3"/>
      <dgm:spPr/>
    </dgm:pt>
    <dgm:pt modelId="{16E25349-81CC-4452-BEE6-70BDC4B1269F}" type="pres">
      <dgm:prSet presAssocID="{35A34FDF-67F9-4287-BEAD-BBF75249EA38}" presName="text0" presStyleLbl="node1" presStyleIdx="2" presStyleCnt="4" custScaleX="225265" custScaleY="127444" custRadScaleRad="133416" custRadScaleInc="-13317">
        <dgm:presLayoutVars>
          <dgm:bulletEnabled val="1"/>
        </dgm:presLayoutVars>
      </dgm:prSet>
      <dgm:spPr/>
    </dgm:pt>
    <dgm:pt modelId="{4F121B5E-7811-47BE-8D7E-91FC8AC8A55A}" type="pres">
      <dgm:prSet presAssocID="{8D897F06-AA0E-4DF4-8CFA-6993A8714663}" presName="Name56" presStyleLbl="parChTrans1D2" presStyleIdx="2" presStyleCnt="3"/>
      <dgm:spPr/>
    </dgm:pt>
    <dgm:pt modelId="{32B00EEF-2EE1-4975-B672-EA0FEBC9FD91}" type="pres">
      <dgm:prSet presAssocID="{3AAC7C0E-9398-4673-B3A1-7C55EA580F99}" presName="text0" presStyleLbl="node1" presStyleIdx="3" presStyleCnt="4" custScaleX="207494" custScaleY="136022" custRadScaleRad="147868" custRadScaleInc="12093">
        <dgm:presLayoutVars>
          <dgm:bulletEnabled val="1"/>
        </dgm:presLayoutVars>
      </dgm:prSet>
      <dgm:spPr/>
    </dgm:pt>
  </dgm:ptLst>
  <dgm:cxnLst>
    <dgm:cxn modelId="{D9893503-CBC9-4344-967E-D06FD80EC834}" type="presOf" srcId="{3AAC7C0E-9398-4673-B3A1-7C55EA580F99}" destId="{32B00EEF-2EE1-4975-B672-EA0FEBC9FD91}" srcOrd="0" destOrd="0" presId="urn:microsoft.com/office/officeart/2008/layout/RadialCluster"/>
    <dgm:cxn modelId="{3E44580D-557B-4AAA-AF2F-145D27E701DA}" type="presOf" srcId="{F208339F-42C3-400F-91BC-2501313A20EF}" destId="{6013070E-C259-48FF-AA44-FE4B8F1F003A}" srcOrd="0" destOrd="0" presId="urn:microsoft.com/office/officeart/2008/layout/RadialCluster"/>
    <dgm:cxn modelId="{DE162C10-1DAB-438C-99C5-F82C6A1DEBCB}" type="presOf" srcId="{CEEFCA03-2E3C-478D-8C75-0A12BEF8D9DB}" destId="{FD2AE55C-8528-44B5-9248-2081B2FD09AB}" srcOrd="0" destOrd="0" presId="urn:microsoft.com/office/officeart/2008/layout/RadialCluster"/>
    <dgm:cxn modelId="{C3596031-A5A1-4883-9EE9-4B7C67EA6444}" srcId="{BA07249A-00E5-4483-86FA-820D928E4376}" destId="{3AAC7C0E-9398-4673-B3A1-7C55EA580F99}" srcOrd="2" destOrd="0" parTransId="{8D897F06-AA0E-4DF4-8CFA-6993A8714663}" sibTransId="{FF709E95-97CD-4FFE-B6FE-7747457A29D9}"/>
    <dgm:cxn modelId="{C302DF6A-5E69-4324-AFF1-3AA258E3B1D9}" type="presOf" srcId="{35A34FDF-67F9-4287-BEAD-BBF75249EA38}" destId="{16E25349-81CC-4452-BEE6-70BDC4B1269F}" srcOrd="0" destOrd="0" presId="urn:microsoft.com/office/officeart/2008/layout/RadialCluster"/>
    <dgm:cxn modelId="{6E496D53-F767-4158-8733-6AF75FFF1A70}" type="presOf" srcId="{8D897F06-AA0E-4DF4-8CFA-6993A8714663}" destId="{4F121B5E-7811-47BE-8D7E-91FC8AC8A55A}" srcOrd="0" destOrd="0" presId="urn:microsoft.com/office/officeart/2008/layout/RadialCluster"/>
    <dgm:cxn modelId="{8FA31190-11E7-4C6C-B2DD-450280B79DE9}" type="presOf" srcId="{9EEC1CD1-739D-4AF8-93E0-4D7EDBF5BF4B}" destId="{07273636-1D19-44DE-9003-0DC7AC0F8CE3}" srcOrd="0" destOrd="0" presId="urn:microsoft.com/office/officeart/2008/layout/RadialCluster"/>
    <dgm:cxn modelId="{2AACEE9C-6C14-46B5-A604-D7C7B174332A}" type="presOf" srcId="{BA07249A-00E5-4483-86FA-820D928E4376}" destId="{EBDFE912-D504-4E4D-A10E-4AA667948B9C}" srcOrd="0" destOrd="0" presId="urn:microsoft.com/office/officeart/2008/layout/RadialCluster"/>
    <dgm:cxn modelId="{D76A1FA4-BB64-4625-98EF-97FEA1AAA43D}" type="presOf" srcId="{4558791B-FEC6-4CF5-A557-39895B92FE79}" destId="{48F7E21C-5C80-4D06-8A1D-DDCD3FD60ED0}" srcOrd="0" destOrd="0" presId="urn:microsoft.com/office/officeart/2008/layout/RadialCluster"/>
    <dgm:cxn modelId="{70A1CFAB-6F26-4171-8CD1-E69F8A60DD13}" srcId="{CEEFCA03-2E3C-478D-8C75-0A12BEF8D9DB}" destId="{BA07249A-00E5-4483-86FA-820D928E4376}" srcOrd="0" destOrd="0" parTransId="{CD01BEEE-E2CC-4AC4-BB9F-F032A4A8403F}" sibTransId="{90AD5291-C7AF-4153-B51A-19C96BD9A94E}"/>
    <dgm:cxn modelId="{58FE67DA-2E17-4A91-BCD6-724C1745EBD1}" srcId="{BA07249A-00E5-4483-86FA-820D928E4376}" destId="{35A34FDF-67F9-4287-BEAD-BBF75249EA38}" srcOrd="1" destOrd="0" parTransId="{9EEC1CD1-739D-4AF8-93E0-4D7EDBF5BF4B}" sibTransId="{5C652680-7993-4C52-BE31-5C367EE4413F}"/>
    <dgm:cxn modelId="{BC9D4BDA-4AAF-4841-BF29-BD5CD52383E5}" srcId="{BA07249A-00E5-4483-86FA-820D928E4376}" destId="{F208339F-42C3-400F-91BC-2501313A20EF}" srcOrd="0" destOrd="0" parTransId="{4558791B-FEC6-4CF5-A557-39895B92FE79}" sibTransId="{83D7A909-7FC3-41D6-A355-72826CFAA9D5}"/>
    <dgm:cxn modelId="{5C731484-3B9C-437C-A747-D7137DA7693A}" type="presParOf" srcId="{FD2AE55C-8528-44B5-9248-2081B2FD09AB}" destId="{C48A0793-350F-48E3-B5E8-46C986715A79}" srcOrd="0" destOrd="0" presId="urn:microsoft.com/office/officeart/2008/layout/RadialCluster"/>
    <dgm:cxn modelId="{87533230-39DF-4A0F-9D0F-327623D42E9F}" type="presParOf" srcId="{C48A0793-350F-48E3-B5E8-46C986715A79}" destId="{EBDFE912-D504-4E4D-A10E-4AA667948B9C}" srcOrd="0" destOrd="0" presId="urn:microsoft.com/office/officeart/2008/layout/RadialCluster"/>
    <dgm:cxn modelId="{36A5D0E2-5CA1-4A7B-9F59-F83ECB36C13A}" type="presParOf" srcId="{C48A0793-350F-48E3-B5E8-46C986715A79}" destId="{48F7E21C-5C80-4D06-8A1D-DDCD3FD60ED0}" srcOrd="1" destOrd="0" presId="urn:microsoft.com/office/officeart/2008/layout/RadialCluster"/>
    <dgm:cxn modelId="{56172397-2E5C-42EA-911C-91B4567E4482}" type="presParOf" srcId="{C48A0793-350F-48E3-B5E8-46C986715A79}" destId="{6013070E-C259-48FF-AA44-FE4B8F1F003A}" srcOrd="2" destOrd="0" presId="urn:microsoft.com/office/officeart/2008/layout/RadialCluster"/>
    <dgm:cxn modelId="{527E99D4-2EB9-4190-A7D7-843C80957867}" type="presParOf" srcId="{C48A0793-350F-48E3-B5E8-46C986715A79}" destId="{07273636-1D19-44DE-9003-0DC7AC0F8CE3}" srcOrd="3" destOrd="0" presId="urn:microsoft.com/office/officeart/2008/layout/RadialCluster"/>
    <dgm:cxn modelId="{08AEE443-6972-446F-A2AF-0B81A3F41C47}" type="presParOf" srcId="{C48A0793-350F-48E3-B5E8-46C986715A79}" destId="{16E25349-81CC-4452-BEE6-70BDC4B1269F}" srcOrd="4" destOrd="0" presId="urn:microsoft.com/office/officeart/2008/layout/RadialCluster"/>
    <dgm:cxn modelId="{3A28791C-5BE2-4779-8F5D-3586F4593BF4}" type="presParOf" srcId="{C48A0793-350F-48E3-B5E8-46C986715A79}" destId="{4F121B5E-7811-47BE-8D7E-91FC8AC8A55A}" srcOrd="5" destOrd="0" presId="urn:microsoft.com/office/officeart/2008/layout/RadialCluster"/>
    <dgm:cxn modelId="{4424CC6B-DE33-4E86-89CA-421920587749}" type="presParOf" srcId="{C48A0793-350F-48E3-B5E8-46C986715A79}" destId="{32B00EEF-2EE1-4975-B672-EA0FEBC9FD91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0F243E-F58C-4019-AAE2-15DE96031B07}">
      <dsp:nvSpPr>
        <dsp:cNvPr id="0" name=""/>
        <dsp:cNvSpPr/>
      </dsp:nvSpPr>
      <dsp:spPr>
        <a:xfrm>
          <a:off x="3732011" y="1103552"/>
          <a:ext cx="2353444" cy="2029208"/>
        </a:xfrm>
        <a:prstGeom prst="hexagon">
          <a:avLst>
            <a:gd name="adj" fmla="val 28570"/>
            <a:gd name="vf" fmla="val 115470"/>
          </a:avLst>
        </a:prstGeom>
        <a:solidFill>
          <a:schemeClr val="l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1" kern="1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Types of Journal Articles</a:t>
          </a:r>
        </a:p>
      </dsp:txBody>
      <dsp:txXfrm>
        <a:off x="4121380" y="1439277"/>
        <a:ext cx="1574706" cy="1357758"/>
      </dsp:txXfrm>
    </dsp:sp>
    <dsp:sp modelId="{4B2E15EF-C7FE-437A-87D8-6CE4BD36B2EF}">
      <dsp:nvSpPr>
        <dsp:cNvPr id="0" name=""/>
        <dsp:cNvSpPr/>
      </dsp:nvSpPr>
      <dsp:spPr>
        <a:xfrm>
          <a:off x="5108056" y="630939"/>
          <a:ext cx="638393" cy="550060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4B2915-FE48-4C30-B548-D88B6026BF1B}">
      <dsp:nvSpPr>
        <dsp:cNvPr id="0" name=""/>
        <dsp:cNvSpPr/>
      </dsp:nvSpPr>
      <dsp:spPr>
        <a:xfrm>
          <a:off x="4029815" y="118865"/>
          <a:ext cx="1735741" cy="1199568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Research Notes</a:t>
          </a:r>
        </a:p>
      </dsp:txBody>
      <dsp:txXfrm>
        <a:off x="4288699" y="297779"/>
        <a:ext cx="1217973" cy="841740"/>
      </dsp:txXfrm>
    </dsp:sp>
    <dsp:sp modelId="{7C4A8CC4-DABB-4C6F-8608-7DB554A1A813}">
      <dsp:nvSpPr>
        <dsp:cNvPr id="0" name=""/>
        <dsp:cNvSpPr/>
      </dsp:nvSpPr>
      <dsp:spPr>
        <a:xfrm>
          <a:off x="5853111" y="1659259"/>
          <a:ext cx="638393" cy="550060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C4E90C-3F84-4B03-A510-28E6F5D57D54}">
      <dsp:nvSpPr>
        <dsp:cNvPr id="0" name=""/>
        <dsp:cNvSpPr/>
      </dsp:nvSpPr>
      <dsp:spPr>
        <a:xfrm>
          <a:off x="5520844" y="774378"/>
          <a:ext cx="1735741" cy="1199568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Letters</a:t>
          </a:r>
        </a:p>
      </dsp:txBody>
      <dsp:txXfrm>
        <a:off x="5779728" y="953292"/>
        <a:ext cx="1217973" cy="841740"/>
      </dsp:txXfrm>
    </dsp:sp>
    <dsp:sp modelId="{645F950B-0693-4AF2-89D9-6680AF0E7B2F}">
      <dsp:nvSpPr>
        <dsp:cNvPr id="0" name=""/>
        <dsp:cNvSpPr/>
      </dsp:nvSpPr>
      <dsp:spPr>
        <a:xfrm>
          <a:off x="5335548" y="2820039"/>
          <a:ext cx="638393" cy="550060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BCEF466-6D58-4D22-97C0-58D187D2C3C3}">
      <dsp:nvSpPr>
        <dsp:cNvPr id="0" name=""/>
        <dsp:cNvSpPr/>
      </dsp:nvSpPr>
      <dsp:spPr>
        <a:xfrm>
          <a:off x="5584558" y="2169993"/>
          <a:ext cx="1882443" cy="1199568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Supplementary Articles</a:t>
          </a:r>
        </a:p>
      </dsp:txBody>
      <dsp:txXfrm>
        <a:off x="5855667" y="2342755"/>
        <a:ext cx="1340225" cy="854044"/>
      </dsp:txXfrm>
    </dsp:sp>
    <dsp:sp modelId="{358FEB83-5BFA-4947-BBF9-5F134FB498BC}">
      <dsp:nvSpPr>
        <dsp:cNvPr id="0" name=""/>
        <dsp:cNvSpPr/>
      </dsp:nvSpPr>
      <dsp:spPr>
        <a:xfrm>
          <a:off x="4051676" y="2940532"/>
          <a:ext cx="638393" cy="550060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55B70B2-5D99-41A2-84C1-950F9DEAA884}">
      <dsp:nvSpPr>
        <dsp:cNvPr id="0" name=""/>
        <dsp:cNvSpPr/>
      </dsp:nvSpPr>
      <dsp:spPr>
        <a:xfrm>
          <a:off x="4084641" y="2835507"/>
          <a:ext cx="1735741" cy="1199568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Miniature Articles</a:t>
          </a:r>
        </a:p>
      </dsp:txBody>
      <dsp:txXfrm>
        <a:off x="4343525" y="3014421"/>
        <a:ext cx="1217973" cy="841740"/>
      </dsp:txXfrm>
    </dsp:sp>
    <dsp:sp modelId="{0C1B157A-DB9A-4E1B-9E85-6347EC3EB935}">
      <dsp:nvSpPr>
        <dsp:cNvPr id="0" name=""/>
        <dsp:cNvSpPr/>
      </dsp:nvSpPr>
      <dsp:spPr>
        <a:xfrm>
          <a:off x="3294421" y="1912625"/>
          <a:ext cx="638393" cy="550060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34D9FDB-22A5-4665-B385-85B6A43A00FA}">
      <dsp:nvSpPr>
        <dsp:cNvPr id="0" name=""/>
        <dsp:cNvSpPr/>
      </dsp:nvSpPr>
      <dsp:spPr>
        <a:xfrm>
          <a:off x="2560308" y="2152536"/>
          <a:ext cx="1735741" cy="1199568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articles</a:t>
          </a:r>
        </a:p>
      </dsp:txBody>
      <dsp:txXfrm>
        <a:off x="2819192" y="2331450"/>
        <a:ext cx="1217973" cy="841740"/>
      </dsp:txXfrm>
    </dsp:sp>
    <dsp:sp modelId="{F9E43D31-6982-4234-BE36-16DA5C85A231}">
      <dsp:nvSpPr>
        <dsp:cNvPr id="0" name=""/>
        <dsp:cNvSpPr/>
      </dsp:nvSpPr>
      <dsp:spPr>
        <a:xfrm>
          <a:off x="2523757" y="772727"/>
          <a:ext cx="1735741" cy="1199568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Research Papers</a:t>
          </a:r>
        </a:p>
      </dsp:txBody>
      <dsp:txXfrm>
        <a:off x="2782641" y="951641"/>
        <a:ext cx="1217973" cy="84174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BB5B2-2339-4939-8A4E-D61E9F22B824}">
      <dsp:nvSpPr>
        <dsp:cNvPr id="0" name=""/>
        <dsp:cNvSpPr/>
      </dsp:nvSpPr>
      <dsp:spPr>
        <a:xfrm>
          <a:off x="2638" y="910751"/>
          <a:ext cx="3214203" cy="12856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Restate the main question with the answer</a:t>
          </a:r>
          <a:endParaRPr lang="en-IN" sz="1800" kern="1200" dirty="0"/>
        </a:p>
      </dsp:txBody>
      <dsp:txXfrm>
        <a:off x="645479" y="910751"/>
        <a:ext cx="1928522" cy="1285681"/>
      </dsp:txXfrm>
    </dsp:sp>
    <dsp:sp modelId="{B4D6028B-F2F1-4951-AE0B-8455F8C3DBBE}">
      <dsp:nvSpPr>
        <dsp:cNvPr id="0" name=""/>
        <dsp:cNvSpPr/>
      </dsp:nvSpPr>
      <dsp:spPr>
        <a:xfrm>
          <a:off x="2895421" y="910751"/>
          <a:ext cx="3214203" cy="12856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Provide supporting evidence by restating the results briefly</a:t>
          </a:r>
          <a:endParaRPr lang="en-IN" sz="1800" kern="1200" dirty="0"/>
        </a:p>
      </dsp:txBody>
      <dsp:txXfrm>
        <a:off x="3538262" y="910751"/>
        <a:ext cx="1928522" cy="1285681"/>
      </dsp:txXfrm>
    </dsp:sp>
    <dsp:sp modelId="{0015A488-6299-4CD7-86DB-87FBD4068D27}">
      <dsp:nvSpPr>
        <dsp:cNvPr id="0" name=""/>
        <dsp:cNvSpPr/>
      </dsp:nvSpPr>
      <dsp:spPr>
        <a:xfrm>
          <a:off x="5788204" y="910751"/>
          <a:ext cx="3214203" cy="12856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Focus on what results mean. Do not repeat the values and add the new results</a:t>
          </a:r>
          <a:endParaRPr lang="en-IN" sz="1800" kern="1200" dirty="0"/>
        </a:p>
      </dsp:txBody>
      <dsp:txXfrm>
        <a:off x="6431045" y="910751"/>
        <a:ext cx="1928522" cy="128568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01EB4-88BF-4983-907D-297C6EFD31B5}">
      <dsp:nvSpPr>
        <dsp:cNvPr id="0" name=""/>
        <dsp:cNvSpPr/>
      </dsp:nvSpPr>
      <dsp:spPr>
        <a:xfrm>
          <a:off x="387949" y="0"/>
          <a:ext cx="3258064" cy="3258064"/>
        </a:xfrm>
        <a:prstGeom prst="triangle">
          <a:avLst/>
        </a:prstGeom>
        <a:solidFill>
          <a:schemeClr val="accent1"/>
        </a:solidFill>
        <a:ln w="19050" cap="rnd" cmpd="sng" algn="ctr">
          <a:solidFill>
            <a:schemeClr val="accent1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</dsp:sp>
    <dsp:sp modelId="{5CBC1CCE-9B0A-48B1-96EA-B3D8F20937AC}">
      <dsp:nvSpPr>
        <dsp:cNvPr id="0" name=""/>
        <dsp:cNvSpPr/>
      </dsp:nvSpPr>
      <dsp:spPr>
        <a:xfrm>
          <a:off x="1435852" y="327556"/>
          <a:ext cx="3280001" cy="771245"/>
        </a:xfrm>
        <a:prstGeom prst="roundRect">
          <a:avLst/>
        </a:prstGeom>
        <a:gradFill rotWithShape="1">
          <a:gsLst>
            <a:gs pos="0">
              <a:schemeClr val="accent4">
                <a:tint val="64000"/>
                <a:lumMod val="118000"/>
              </a:schemeClr>
            </a:gs>
            <a:gs pos="100000">
              <a:schemeClr val="accent4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Any significant technical help that you have received from any person in lab or elsewhere</a:t>
          </a:r>
        </a:p>
      </dsp:txBody>
      <dsp:txXfrm>
        <a:off x="1473501" y="365205"/>
        <a:ext cx="3204703" cy="695947"/>
      </dsp:txXfrm>
    </dsp:sp>
    <dsp:sp modelId="{2D49435B-E0B2-46A7-BF5E-9AC94A5E4E85}">
      <dsp:nvSpPr>
        <dsp:cNvPr id="0" name=""/>
        <dsp:cNvSpPr/>
      </dsp:nvSpPr>
      <dsp:spPr>
        <a:xfrm>
          <a:off x="1562810" y="1195207"/>
          <a:ext cx="3026084" cy="771245"/>
        </a:xfrm>
        <a:prstGeom prst="roundRect">
          <a:avLst/>
        </a:prstGeom>
        <a:gradFill rotWithShape="1">
          <a:gsLst>
            <a:gs pos="0">
              <a:schemeClr val="accent4">
                <a:tint val="64000"/>
                <a:lumMod val="118000"/>
              </a:schemeClr>
            </a:gs>
            <a:gs pos="100000">
              <a:schemeClr val="accent4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Any financial assistance received from outside (Grants/ contracts/ Fellowships)</a:t>
          </a:r>
        </a:p>
      </dsp:txBody>
      <dsp:txXfrm>
        <a:off x="1600459" y="1232856"/>
        <a:ext cx="2950786" cy="695947"/>
      </dsp:txXfrm>
    </dsp:sp>
    <dsp:sp modelId="{5B1C6D4B-22B1-4483-AFFC-55946ADCA13D}">
      <dsp:nvSpPr>
        <dsp:cNvPr id="0" name=""/>
        <dsp:cNvSpPr/>
      </dsp:nvSpPr>
      <dsp:spPr>
        <a:xfrm>
          <a:off x="1642702" y="2062857"/>
          <a:ext cx="2866300" cy="771245"/>
        </a:xfrm>
        <a:prstGeom prst="roundRect">
          <a:avLst/>
        </a:prstGeom>
        <a:gradFill rotWithShape="1">
          <a:gsLst>
            <a:gs pos="0">
              <a:schemeClr val="accent4">
                <a:tint val="64000"/>
                <a:lumMod val="118000"/>
              </a:schemeClr>
            </a:gs>
            <a:gs pos="100000">
              <a:schemeClr val="accent4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If received any material like datasets/ special equipment</a:t>
          </a:r>
        </a:p>
      </dsp:txBody>
      <dsp:txXfrm>
        <a:off x="1680351" y="2100506"/>
        <a:ext cx="2791002" cy="69594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AA89E3-6D79-45F5-B76E-4456B2DAA76D}">
      <dsp:nvSpPr>
        <dsp:cNvPr id="0" name=""/>
        <dsp:cNvSpPr/>
      </dsp:nvSpPr>
      <dsp:spPr>
        <a:xfrm rot="16200000">
          <a:off x="-455894" y="474851"/>
          <a:ext cx="4071125" cy="312142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0021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i="1" kern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General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Check Grammatical errors, alignment of the text and spellings.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Numbering for table/figure/ graphs/ equations must be sequential.</a:t>
          </a:r>
        </a:p>
      </dsp:txBody>
      <dsp:txXfrm rot="5400000">
        <a:off x="18958" y="814224"/>
        <a:ext cx="3121421" cy="2442675"/>
      </dsp:txXfrm>
    </dsp:sp>
    <dsp:sp modelId="{D05619FD-1FED-4A3C-A606-177C1DC02D49}">
      <dsp:nvSpPr>
        <dsp:cNvPr id="0" name=""/>
        <dsp:cNvSpPr/>
      </dsp:nvSpPr>
      <dsp:spPr>
        <a:xfrm rot="16200000">
          <a:off x="2881877" y="474851"/>
          <a:ext cx="4071125" cy="3121421"/>
        </a:xfrm>
        <a:prstGeom prst="flowChartManualOperation">
          <a:avLst/>
        </a:prstGeom>
        <a:gradFill rotWithShape="1">
          <a:gsLst>
            <a:gs pos="0">
              <a:schemeClr val="accent2">
                <a:tint val="64000"/>
                <a:lumMod val="118000"/>
              </a:schemeClr>
            </a:gs>
            <a:gs pos="100000">
              <a:schemeClr val="accent2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39700" tIns="0" rIns="140021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i="1" kern="1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Tables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1" i="1" kern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Must be in the format of table only.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1" i="1" kern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Captions need to be placed at the top / as per the template of the paper.</a:t>
          </a:r>
        </a:p>
      </dsp:txBody>
      <dsp:txXfrm rot="5400000">
        <a:off x="3356729" y="814224"/>
        <a:ext cx="3121421" cy="2442675"/>
      </dsp:txXfrm>
    </dsp:sp>
    <dsp:sp modelId="{65EA2D54-018F-494B-BDFC-66CE19E3A22A}">
      <dsp:nvSpPr>
        <dsp:cNvPr id="0" name=""/>
        <dsp:cNvSpPr/>
      </dsp:nvSpPr>
      <dsp:spPr>
        <a:xfrm rot="16200000">
          <a:off x="6237406" y="474851"/>
          <a:ext cx="4071125" cy="3121421"/>
        </a:xfrm>
        <a:prstGeom prst="flowChartManualOperation">
          <a:avLst/>
        </a:prstGeom>
        <a:gradFill rotWithShape="1">
          <a:gsLst>
            <a:gs pos="0">
              <a:schemeClr val="dk1">
                <a:tint val="64000"/>
                <a:lumMod val="118000"/>
              </a:schemeClr>
            </a:gs>
            <a:gs pos="100000">
              <a:schemeClr val="dk1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39700" tIns="0" rIns="140021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i="1" kern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Figures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1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Graphs should be presented with legends.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1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Equations format has to followed and numbering is must to cite them in the text.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1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Figure captioning must be at the bottom of the figure only.</a:t>
          </a:r>
        </a:p>
      </dsp:txBody>
      <dsp:txXfrm rot="5400000">
        <a:off x="6712258" y="814224"/>
        <a:ext cx="3121421" cy="2442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6320E-8B12-48E5-B513-5D1518A59B22}">
      <dsp:nvSpPr>
        <dsp:cNvPr id="0" name=""/>
        <dsp:cNvSpPr/>
      </dsp:nvSpPr>
      <dsp:spPr>
        <a:xfrm>
          <a:off x="1908768" y="2126680"/>
          <a:ext cx="1788188" cy="11697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 improve writing</a:t>
          </a:r>
        </a:p>
      </dsp:txBody>
      <dsp:txXfrm>
        <a:off x="2170642" y="2297990"/>
        <a:ext cx="1264440" cy="827157"/>
      </dsp:txXfrm>
    </dsp:sp>
    <dsp:sp modelId="{FF663504-B178-4554-8254-22E2821C9656}">
      <dsp:nvSpPr>
        <dsp:cNvPr id="0" name=""/>
        <dsp:cNvSpPr/>
      </dsp:nvSpPr>
      <dsp:spPr>
        <a:xfrm rot="12730908">
          <a:off x="827682" y="1683894"/>
          <a:ext cx="1368542" cy="43063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B669A-56A4-4D7D-93D0-09C4657C3B38}">
      <dsp:nvSpPr>
        <dsp:cNvPr id="0" name=""/>
        <dsp:cNvSpPr/>
      </dsp:nvSpPr>
      <dsp:spPr>
        <a:xfrm>
          <a:off x="144149" y="966461"/>
          <a:ext cx="1577325" cy="1136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Read the manuscripts published in major journals of you area.</a:t>
          </a:r>
        </a:p>
      </dsp:txBody>
      <dsp:txXfrm>
        <a:off x="177439" y="999751"/>
        <a:ext cx="1510745" cy="1070027"/>
      </dsp:txXfrm>
    </dsp:sp>
    <dsp:sp modelId="{AC27CE95-8D9A-4FB2-A446-A2E0DD702505}">
      <dsp:nvSpPr>
        <dsp:cNvPr id="0" name=""/>
        <dsp:cNvSpPr/>
      </dsp:nvSpPr>
      <dsp:spPr>
        <a:xfrm rot="16200000">
          <a:off x="2109785" y="1137609"/>
          <a:ext cx="1386153" cy="43063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0328D5-C741-4F26-B46E-BE1B58F76458}">
      <dsp:nvSpPr>
        <dsp:cNvPr id="0" name=""/>
        <dsp:cNvSpPr/>
      </dsp:nvSpPr>
      <dsp:spPr>
        <a:xfrm>
          <a:off x="2085133" y="85668"/>
          <a:ext cx="1435458" cy="1148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Practice, Practice and Practice</a:t>
          </a:r>
        </a:p>
      </dsp:txBody>
      <dsp:txXfrm>
        <a:off x="2118767" y="119302"/>
        <a:ext cx="1368190" cy="1081098"/>
      </dsp:txXfrm>
    </dsp:sp>
    <dsp:sp modelId="{53C166C2-5DEE-420F-9EE2-177A519A1682}">
      <dsp:nvSpPr>
        <dsp:cNvPr id="0" name=""/>
        <dsp:cNvSpPr/>
      </dsp:nvSpPr>
      <dsp:spPr>
        <a:xfrm rot="19711788">
          <a:off x="3422105" y="1686668"/>
          <a:ext cx="1406839" cy="43063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1D85D-C3AD-4C2A-B857-D8578326E73D}">
      <dsp:nvSpPr>
        <dsp:cNvPr id="0" name=""/>
        <dsp:cNvSpPr/>
      </dsp:nvSpPr>
      <dsp:spPr>
        <a:xfrm>
          <a:off x="3946212" y="960579"/>
          <a:ext cx="1558534" cy="1148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Get help from your peers and mentors</a:t>
          </a:r>
        </a:p>
      </dsp:txBody>
      <dsp:txXfrm>
        <a:off x="3979846" y="994213"/>
        <a:ext cx="1491266" cy="10810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69DA08-FBED-4FF5-A97B-EEBB6B72EFAB}">
      <dsp:nvSpPr>
        <dsp:cNvPr id="0" name=""/>
        <dsp:cNvSpPr/>
      </dsp:nvSpPr>
      <dsp:spPr>
        <a:xfrm>
          <a:off x="1116851" y="1768"/>
          <a:ext cx="2574589" cy="2525158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t="-1000" b="-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485DB-43F8-4653-92E9-FC09491B4F4E}">
      <dsp:nvSpPr>
        <dsp:cNvPr id="0" name=""/>
        <dsp:cNvSpPr/>
      </dsp:nvSpPr>
      <dsp:spPr>
        <a:xfrm>
          <a:off x="3668519" y="2166241"/>
          <a:ext cx="3484182" cy="2104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 make the manuscript readable and easy to understand</a:t>
          </a:r>
        </a:p>
      </dsp:txBody>
      <dsp:txXfrm>
        <a:off x="3668519" y="2166241"/>
        <a:ext cx="3484182" cy="2104555"/>
      </dsp:txXfrm>
    </dsp:sp>
    <dsp:sp modelId="{4717F550-E3C5-40FF-9FD5-C5131FDB408C}">
      <dsp:nvSpPr>
        <dsp:cNvPr id="0" name=""/>
        <dsp:cNvSpPr/>
      </dsp:nvSpPr>
      <dsp:spPr>
        <a:xfrm>
          <a:off x="3406405" y="1865884"/>
          <a:ext cx="818272" cy="818483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FABB5-C7B0-4A39-99D1-AB58A7673FBA}">
      <dsp:nvSpPr>
        <dsp:cNvPr id="0" name=""/>
        <dsp:cNvSpPr/>
      </dsp:nvSpPr>
      <dsp:spPr>
        <a:xfrm rot="5400000">
          <a:off x="6620138" y="1865990"/>
          <a:ext cx="818483" cy="818272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D0CAA-A59D-4921-BDF5-FACE1983F65E}">
      <dsp:nvSpPr>
        <dsp:cNvPr id="0" name=""/>
        <dsp:cNvSpPr/>
      </dsp:nvSpPr>
      <dsp:spPr>
        <a:xfrm rot="16200000">
          <a:off x="3406299" y="3753187"/>
          <a:ext cx="818483" cy="818272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3DD66-0EC3-441E-BAD7-C83DB268F47D}">
      <dsp:nvSpPr>
        <dsp:cNvPr id="0" name=""/>
        <dsp:cNvSpPr/>
      </dsp:nvSpPr>
      <dsp:spPr>
        <a:xfrm rot="10800000">
          <a:off x="6499892" y="3678026"/>
          <a:ext cx="818272" cy="818483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5DCEEA-824F-4403-B00E-FEB8B91611A5}">
      <dsp:nvSpPr>
        <dsp:cNvPr id="0" name=""/>
        <dsp:cNvSpPr/>
      </dsp:nvSpPr>
      <dsp:spPr>
        <a:xfrm>
          <a:off x="-4863588" y="-745572"/>
          <a:ext cx="5794471" cy="5794471"/>
        </a:xfrm>
        <a:prstGeom prst="blockArc">
          <a:avLst>
            <a:gd name="adj1" fmla="val 18900000"/>
            <a:gd name="adj2" fmla="val 2700000"/>
            <a:gd name="adj3" fmla="val 37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47D21A-F7B5-43F9-88AE-9E7D7E619AC4}">
      <dsp:nvSpPr>
        <dsp:cNvPr id="0" name=""/>
        <dsp:cNvSpPr/>
      </dsp:nvSpPr>
      <dsp:spPr>
        <a:xfrm>
          <a:off x="301878" y="195629"/>
          <a:ext cx="8465585" cy="3910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425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 present tense when referring to the work that has been already published.</a:t>
          </a:r>
        </a:p>
      </dsp:txBody>
      <dsp:txXfrm>
        <a:off x="301878" y="195629"/>
        <a:ext cx="8465585" cy="391086"/>
      </dsp:txXfrm>
    </dsp:sp>
    <dsp:sp modelId="{873D1F59-B37D-4688-9F75-4BA523AF0F48}">
      <dsp:nvSpPr>
        <dsp:cNvPr id="0" name=""/>
        <dsp:cNvSpPr/>
      </dsp:nvSpPr>
      <dsp:spPr>
        <a:xfrm>
          <a:off x="57449" y="146743"/>
          <a:ext cx="488857" cy="4888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AB8A8D-3D1D-45E3-B170-A10487E7899A}">
      <dsp:nvSpPr>
        <dsp:cNvPr id="0" name=""/>
        <dsp:cNvSpPr/>
      </dsp:nvSpPr>
      <dsp:spPr>
        <a:xfrm>
          <a:off x="682891" y="782603"/>
          <a:ext cx="8111421" cy="3910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425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 past tense when referring to your own study</a:t>
          </a:r>
        </a:p>
      </dsp:txBody>
      <dsp:txXfrm>
        <a:off x="682891" y="782603"/>
        <a:ext cx="8111421" cy="391086"/>
      </dsp:txXfrm>
    </dsp:sp>
    <dsp:sp modelId="{A2C7A1B3-3E26-4972-BB98-039883D8470A}">
      <dsp:nvSpPr>
        <dsp:cNvPr id="0" name=""/>
        <dsp:cNvSpPr/>
      </dsp:nvSpPr>
      <dsp:spPr>
        <a:xfrm>
          <a:off x="411613" y="733717"/>
          <a:ext cx="488857" cy="4888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10A21-ABD6-496F-8354-B87A86562BBB}">
      <dsp:nvSpPr>
        <dsp:cNvPr id="0" name=""/>
        <dsp:cNvSpPr/>
      </dsp:nvSpPr>
      <dsp:spPr>
        <a:xfrm>
          <a:off x="850122" y="1369146"/>
          <a:ext cx="7917341" cy="3910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425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 active voice as much as possible</a:t>
          </a:r>
        </a:p>
      </dsp:txBody>
      <dsp:txXfrm>
        <a:off x="850122" y="1369146"/>
        <a:ext cx="7917341" cy="391086"/>
      </dsp:txXfrm>
    </dsp:sp>
    <dsp:sp modelId="{408C9EBD-128A-4FB1-B2B5-C2EA4D160E38}">
      <dsp:nvSpPr>
        <dsp:cNvPr id="0" name=""/>
        <dsp:cNvSpPr/>
      </dsp:nvSpPr>
      <dsp:spPr>
        <a:xfrm>
          <a:off x="605693" y="1320260"/>
          <a:ext cx="488857" cy="4888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E143B-29B2-4B1B-BEB8-27AC5B8EC256}">
      <dsp:nvSpPr>
        <dsp:cNvPr id="0" name=""/>
        <dsp:cNvSpPr/>
      </dsp:nvSpPr>
      <dsp:spPr>
        <a:xfrm>
          <a:off x="969539" y="1965001"/>
          <a:ext cx="7855373" cy="3910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425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Avoid lengthy and unfocussed points in the previous research works.</a:t>
          </a:r>
        </a:p>
      </dsp:txBody>
      <dsp:txXfrm>
        <a:off x="969539" y="1965001"/>
        <a:ext cx="7855373" cy="391086"/>
      </dsp:txXfrm>
    </dsp:sp>
    <dsp:sp modelId="{834CFE46-3417-4AB4-8649-B73E0AF515E5}">
      <dsp:nvSpPr>
        <dsp:cNvPr id="0" name=""/>
        <dsp:cNvSpPr/>
      </dsp:nvSpPr>
      <dsp:spPr>
        <a:xfrm>
          <a:off x="667661" y="1907234"/>
          <a:ext cx="488857" cy="4888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105C3-03DE-4869-8DDA-56A37768A68F}">
      <dsp:nvSpPr>
        <dsp:cNvPr id="0" name=""/>
        <dsp:cNvSpPr/>
      </dsp:nvSpPr>
      <dsp:spPr>
        <a:xfrm>
          <a:off x="850122" y="2543094"/>
          <a:ext cx="7917341" cy="3910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425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Cite peer – Reviewed Scientific literature scholarly articles are to referred.</a:t>
          </a:r>
        </a:p>
      </dsp:txBody>
      <dsp:txXfrm>
        <a:off x="850122" y="2543094"/>
        <a:ext cx="7917341" cy="391086"/>
      </dsp:txXfrm>
    </dsp:sp>
    <dsp:sp modelId="{791F1797-00C2-4088-83BC-2B52FF6375FE}">
      <dsp:nvSpPr>
        <dsp:cNvPr id="0" name=""/>
        <dsp:cNvSpPr/>
      </dsp:nvSpPr>
      <dsp:spPr>
        <a:xfrm>
          <a:off x="605693" y="2494208"/>
          <a:ext cx="488857" cy="4888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293A2C-9480-409E-9F43-E45560096F4F}">
      <dsp:nvSpPr>
        <dsp:cNvPr id="0" name=""/>
        <dsp:cNvSpPr/>
      </dsp:nvSpPr>
      <dsp:spPr>
        <a:xfrm>
          <a:off x="656042" y="3129637"/>
          <a:ext cx="8111421" cy="3910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425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Define abbreviations / specialized terms</a:t>
          </a:r>
        </a:p>
      </dsp:txBody>
      <dsp:txXfrm>
        <a:off x="656042" y="3129637"/>
        <a:ext cx="8111421" cy="391086"/>
      </dsp:txXfrm>
    </dsp:sp>
    <dsp:sp modelId="{A43C61A2-4A04-439D-8927-7610CB938B8B}">
      <dsp:nvSpPr>
        <dsp:cNvPr id="0" name=""/>
        <dsp:cNvSpPr/>
      </dsp:nvSpPr>
      <dsp:spPr>
        <a:xfrm>
          <a:off x="411613" y="3080751"/>
          <a:ext cx="488857" cy="4888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254DD5-674A-426C-9FB4-C22D86C56E8F}">
      <dsp:nvSpPr>
        <dsp:cNvPr id="0" name=""/>
        <dsp:cNvSpPr/>
      </dsp:nvSpPr>
      <dsp:spPr>
        <a:xfrm>
          <a:off x="301878" y="3716611"/>
          <a:ext cx="8465585" cy="3910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425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Avoid long and complicated sentences.</a:t>
          </a:r>
        </a:p>
      </dsp:txBody>
      <dsp:txXfrm>
        <a:off x="301878" y="3716611"/>
        <a:ext cx="8465585" cy="391086"/>
      </dsp:txXfrm>
    </dsp:sp>
    <dsp:sp modelId="{44624DC2-5C15-4557-A9F5-F80ED658FB95}">
      <dsp:nvSpPr>
        <dsp:cNvPr id="0" name=""/>
        <dsp:cNvSpPr/>
      </dsp:nvSpPr>
      <dsp:spPr>
        <a:xfrm>
          <a:off x="57449" y="3667725"/>
          <a:ext cx="488857" cy="4888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FE2C64-2562-4E23-B226-30631AC6D93C}">
      <dsp:nvSpPr>
        <dsp:cNvPr id="0" name=""/>
        <dsp:cNvSpPr/>
      </dsp:nvSpPr>
      <dsp:spPr>
        <a:xfrm rot="16200000">
          <a:off x="1550919" y="-1311786"/>
          <a:ext cx="2005182" cy="4628755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IN" sz="20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IN" sz="20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2000" b="1" i="1" kern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Pretentious Language</a:t>
          </a:r>
        </a:p>
      </dsp:txBody>
      <dsp:txXfrm rot="5400000">
        <a:off x="239133" y="0"/>
        <a:ext cx="4628755" cy="1503886"/>
      </dsp:txXfrm>
    </dsp:sp>
    <dsp:sp modelId="{5D7F6066-B88B-41AE-B2D2-AAAB1DF9CCBC}">
      <dsp:nvSpPr>
        <dsp:cNvPr id="0" name=""/>
        <dsp:cNvSpPr/>
      </dsp:nvSpPr>
      <dsp:spPr>
        <a:xfrm>
          <a:off x="4466531" y="0"/>
          <a:ext cx="4412456" cy="200518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1" kern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Repetition of sentences : </a:t>
          </a:r>
        </a:p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a) Results in discussion,</a:t>
          </a:r>
        </a:p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b) Discussion in results,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c) Repetition of Tables and Figures information in the text </a:t>
          </a:r>
        </a:p>
      </dsp:txBody>
      <dsp:txXfrm>
        <a:off x="4466531" y="0"/>
        <a:ext cx="4412456" cy="1503886"/>
      </dsp:txXfrm>
    </dsp:sp>
    <dsp:sp modelId="{CD2FCF59-4413-433F-BF69-4700CB5375C5}">
      <dsp:nvSpPr>
        <dsp:cNvPr id="0" name=""/>
        <dsp:cNvSpPr/>
      </dsp:nvSpPr>
      <dsp:spPr>
        <a:xfrm rot="10800000">
          <a:off x="240500" y="2005182"/>
          <a:ext cx="4412456" cy="200518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1" kern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Meaningless phrases and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1" kern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Irrelevant material</a:t>
          </a:r>
        </a:p>
      </dsp:txBody>
      <dsp:txXfrm rot="10800000">
        <a:off x="240500" y="2506477"/>
        <a:ext cx="4412456" cy="1503886"/>
      </dsp:txXfrm>
    </dsp:sp>
    <dsp:sp modelId="{7BCCAA22-7658-4B91-92BA-2EA6ABAA67F5}">
      <dsp:nvSpPr>
        <dsp:cNvPr id="0" name=""/>
        <dsp:cNvSpPr/>
      </dsp:nvSpPr>
      <dsp:spPr>
        <a:xfrm rot="5400000">
          <a:off x="5670168" y="801544"/>
          <a:ext cx="2005182" cy="441245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1" kern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Cluttering a paragraph</a:t>
          </a:r>
        </a:p>
      </dsp:txBody>
      <dsp:txXfrm rot="-5400000">
        <a:off x="4466531" y="2506477"/>
        <a:ext cx="4412456" cy="1503886"/>
      </dsp:txXfrm>
    </dsp:sp>
    <dsp:sp modelId="{63D6416E-9647-4037-B57A-BBE5FB11DD9F}">
      <dsp:nvSpPr>
        <dsp:cNvPr id="0" name=""/>
        <dsp:cNvSpPr/>
      </dsp:nvSpPr>
      <dsp:spPr>
        <a:xfrm>
          <a:off x="2647650" y="1790948"/>
          <a:ext cx="3529612" cy="428467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What has to be avoided ?</a:t>
          </a:r>
        </a:p>
      </dsp:txBody>
      <dsp:txXfrm>
        <a:off x="2668566" y="1811864"/>
        <a:ext cx="3487780" cy="3866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11A3BF-C452-44FC-9A7D-F9235DEC2420}">
      <dsp:nvSpPr>
        <dsp:cNvPr id="0" name=""/>
        <dsp:cNvSpPr/>
      </dsp:nvSpPr>
      <dsp:spPr>
        <a:xfrm>
          <a:off x="2480618" y="1954"/>
          <a:ext cx="3715069" cy="337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80618" y="1954"/>
        <a:ext cx="3715069" cy="337733"/>
      </dsp:txXfrm>
    </dsp:sp>
    <dsp:sp modelId="{EB0E710B-9F4E-4247-A183-3F0E59AF8967}">
      <dsp:nvSpPr>
        <dsp:cNvPr id="0" name=""/>
        <dsp:cNvSpPr/>
      </dsp:nvSpPr>
      <dsp:spPr>
        <a:xfrm>
          <a:off x="2480618" y="339688"/>
          <a:ext cx="869326" cy="68797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626803-1F20-4248-AD8F-DFB36FCD700B}">
      <dsp:nvSpPr>
        <dsp:cNvPr id="0" name=""/>
        <dsp:cNvSpPr/>
      </dsp:nvSpPr>
      <dsp:spPr>
        <a:xfrm>
          <a:off x="3002792" y="339688"/>
          <a:ext cx="869326" cy="68797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75A5A0-E715-42B5-9CF3-8F2820AB2FDD}">
      <dsp:nvSpPr>
        <dsp:cNvPr id="0" name=""/>
        <dsp:cNvSpPr/>
      </dsp:nvSpPr>
      <dsp:spPr>
        <a:xfrm>
          <a:off x="3525378" y="339688"/>
          <a:ext cx="869326" cy="68797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0C4B4-D42F-4C4E-821E-4830724F36DA}">
      <dsp:nvSpPr>
        <dsp:cNvPr id="0" name=""/>
        <dsp:cNvSpPr/>
      </dsp:nvSpPr>
      <dsp:spPr>
        <a:xfrm>
          <a:off x="4047552" y="339688"/>
          <a:ext cx="869326" cy="68797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9E764-D96A-4455-8E05-6A2F6661B257}">
      <dsp:nvSpPr>
        <dsp:cNvPr id="0" name=""/>
        <dsp:cNvSpPr/>
      </dsp:nvSpPr>
      <dsp:spPr>
        <a:xfrm>
          <a:off x="4570138" y="339688"/>
          <a:ext cx="869326" cy="68797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42AFA-3961-4FDE-AEC4-29708509A6B0}">
      <dsp:nvSpPr>
        <dsp:cNvPr id="0" name=""/>
        <dsp:cNvSpPr/>
      </dsp:nvSpPr>
      <dsp:spPr>
        <a:xfrm>
          <a:off x="5092312" y="339688"/>
          <a:ext cx="869326" cy="68797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4723A-455C-4369-9C12-0B77C52EAB21}">
      <dsp:nvSpPr>
        <dsp:cNvPr id="0" name=""/>
        <dsp:cNvSpPr/>
      </dsp:nvSpPr>
      <dsp:spPr>
        <a:xfrm>
          <a:off x="5614899" y="339688"/>
          <a:ext cx="869326" cy="68797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BF207-CACE-4CA2-944B-765417198C72}">
      <dsp:nvSpPr>
        <dsp:cNvPr id="0" name=""/>
        <dsp:cNvSpPr/>
      </dsp:nvSpPr>
      <dsp:spPr>
        <a:xfrm>
          <a:off x="2480618" y="408485"/>
          <a:ext cx="3763365" cy="5503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Record your results</a:t>
          </a:r>
        </a:p>
      </dsp:txBody>
      <dsp:txXfrm>
        <a:off x="2480618" y="408485"/>
        <a:ext cx="3763365" cy="550380"/>
      </dsp:txXfrm>
    </dsp:sp>
    <dsp:sp modelId="{53DB0DF2-8BD3-4E86-A318-824EF54D66DB}">
      <dsp:nvSpPr>
        <dsp:cNvPr id="0" name=""/>
        <dsp:cNvSpPr/>
      </dsp:nvSpPr>
      <dsp:spPr>
        <a:xfrm>
          <a:off x="2480618" y="1066557"/>
          <a:ext cx="3715069" cy="337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80618" y="1066557"/>
        <a:ext cx="3715069" cy="337733"/>
      </dsp:txXfrm>
    </dsp:sp>
    <dsp:sp modelId="{C1DD3E03-FBC5-400A-B325-3F3686BED9C3}">
      <dsp:nvSpPr>
        <dsp:cNvPr id="0" name=""/>
        <dsp:cNvSpPr/>
      </dsp:nvSpPr>
      <dsp:spPr>
        <a:xfrm>
          <a:off x="2480618" y="1404291"/>
          <a:ext cx="869326" cy="68797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2DF5AE-306B-41A2-A490-7CC6FEEA2B78}">
      <dsp:nvSpPr>
        <dsp:cNvPr id="0" name=""/>
        <dsp:cNvSpPr/>
      </dsp:nvSpPr>
      <dsp:spPr>
        <a:xfrm>
          <a:off x="3002792" y="1404291"/>
          <a:ext cx="869326" cy="68797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93035-A921-4A20-ABE3-8BFCEA4CE021}">
      <dsp:nvSpPr>
        <dsp:cNvPr id="0" name=""/>
        <dsp:cNvSpPr/>
      </dsp:nvSpPr>
      <dsp:spPr>
        <a:xfrm>
          <a:off x="3525378" y="1404291"/>
          <a:ext cx="869326" cy="68797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781F6-E944-4925-A937-437DA5E9726E}">
      <dsp:nvSpPr>
        <dsp:cNvPr id="0" name=""/>
        <dsp:cNvSpPr/>
      </dsp:nvSpPr>
      <dsp:spPr>
        <a:xfrm>
          <a:off x="4047552" y="1404291"/>
          <a:ext cx="869326" cy="68797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93A96-9561-47BC-A605-F4B2809A233B}">
      <dsp:nvSpPr>
        <dsp:cNvPr id="0" name=""/>
        <dsp:cNvSpPr/>
      </dsp:nvSpPr>
      <dsp:spPr>
        <a:xfrm>
          <a:off x="4570138" y="1404291"/>
          <a:ext cx="869326" cy="68797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7F7087-F71C-43BE-B670-D9FFFDE7BA1C}">
      <dsp:nvSpPr>
        <dsp:cNvPr id="0" name=""/>
        <dsp:cNvSpPr/>
      </dsp:nvSpPr>
      <dsp:spPr>
        <a:xfrm>
          <a:off x="5092312" y="1404291"/>
          <a:ext cx="869326" cy="68797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1D035C-4002-4C15-8145-1FF27D75C703}">
      <dsp:nvSpPr>
        <dsp:cNvPr id="0" name=""/>
        <dsp:cNvSpPr/>
      </dsp:nvSpPr>
      <dsp:spPr>
        <a:xfrm>
          <a:off x="5614899" y="1404291"/>
          <a:ext cx="869326" cy="68797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F1193-176C-480C-ABD9-0C7FDDB53CF0}">
      <dsp:nvSpPr>
        <dsp:cNvPr id="0" name=""/>
        <dsp:cNvSpPr/>
      </dsp:nvSpPr>
      <dsp:spPr>
        <a:xfrm>
          <a:off x="2480618" y="1473088"/>
          <a:ext cx="3763365" cy="5503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Make tables, draw graphs</a:t>
          </a:r>
        </a:p>
      </dsp:txBody>
      <dsp:txXfrm>
        <a:off x="2480618" y="1473088"/>
        <a:ext cx="3763365" cy="550380"/>
      </dsp:txXfrm>
    </dsp:sp>
    <dsp:sp modelId="{5407890A-B117-46DC-ABF3-76E5DB275960}">
      <dsp:nvSpPr>
        <dsp:cNvPr id="0" name=""/>
        <dsp:cNvSpPr/>
      </dsp:nvSpPr>
      <dsp:spPr>
        <a:xfrm>
          <a:off x="2480618" y="2131160"/>
          <a:ext cx="3715069" cy="337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80618" y="2131160"/>
        <a:ext cx="3715069" cy="337733"/>
      </dsp:txXfrm>
    </dsp:sp>
    <dsp:sp modelId="{F0BACBFC-7F47-4C92-994C-3A3D294C2F82}">
      <dsp:nvSpPr>
        <dsp:cNvPr id="0" name=""/>
        <dsp:cNvSpPr/>
      </dsp:nvSpPr>
      <dsp:spPr>
        <a:xfrm>
          <a:off x="2480618" y="2468894"/>
          <a:ext cx="869326" cy="68797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423A28-FC94-4023-B167-258A10B97938}">
      <dsp:nvSpPr>
        <dsp:cNvPr id="0" name=""/>
        <dsp:cNvSpPr/>
      </dsp:nvSpPr>
      <dsp:spPr>
        <a:xfrm>
          <a:off x="3002792" y="2468894"/>
          <a:ext cx="869326" cy="68797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8E9F54-9607-4A39-9265-C530B56F77D6}">
      <dsp:nvSpPr>
        <dsp:cNvPr id="0" name=""/>
        <dsp:cNvSpPr/>
      </dsp:nvSpPr>
      <dsp:spPr>
        <a:xfrm>
          <a:off x="3525378" y="2468894"/>
          <a:ext cx="869326" cy="68797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991D23-A6A2-4C56-9AFD-1C9119886CE5}">
      <dsp:nvSpPr>
        <dsp:cNvPr id="0" name=""/>
        <dsp:cNvSpPr/>
      </dsp:nvSpPr>
      <dsp:spPr>
        <a:xfrm>
          <a:off x="4047552" y="2468894"/>
          <a:ext cx="869326" cy="68797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6CA311-174D-4421-AB52-C4034DC6D124}">
      <dsp:nvSpPr>
        <dsp:cNvPr id="0" name=""/>
        <dsp:cNvSpPr/>
      </dsp:nvSpPr>
      <dsp:spPr>
        <a:xfrm>
          <a:off x="4570138" y="2468894"/>
          <a:ext cx="869326" cy="68797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AB5991-AED4-4A45-A1CE-8FDCA6FECAF7}">
      <dsp:nvSpPr>
        <dsp:cNvPr id="0" name=""/>
        <dsp:cNvSpPr/>
      </dsp:nvSpPr>
      <dsp:spPr>
        <a:xfrm>
          <a:off x="5092312" y="2468894"/>
          <a:ext cx="869326" cy="68797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95C1D-7E57-4181-B857-08B0B7606418}">
      <dsp:nvSpPr>
        <dsp:cNvPr id="0" name=""/>
        <dsp:cNvSpPr/>
      </dsp:nvSpPr>
      <dsp:spPr>
        <a:xfrm>
          <a:off x="5614899" y="2468894"/>
          <a:ext cx="869326" cy="68797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060254-13A3-4091-9D39-7F1017306F15}">
      <dsp:nvSpPr>
        <dsp:cNvPr id="0" name=""/>
        <dsp:cNvSpPr/>
      </dsp:nvSpPr>
      <dsp:spPr>
        <a:xfrm>
          <a:off x="2480618" y="2537691"/>
          <a:ext cx="3763365" cy="5503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Keep the summary of the results and any observation</a:t>
          </a:r>
        </a:p>
      </dsp:txBody>
      <dsp:txXfrm>
        <a:off x="2480618" y="2537691"/>
        <a:ext cx="3763365" cy="550380"/>
      </dsp:txXfrm>
    </dsp:sp>
    <dsp:sp modelId="{AEC5AB99-91B6-4EC8-AD36-4081B08D93FA}">
      <dsp:nvSpPr>
        <dsp:cNvPr id="0" name=""/>
        <dsp:cNvSpPr/>
      </dsp:nvSpPr>
      <dsp:spPr>
        <a:xfrm>
          <a:off x="2480618" y="3195763"/>
          <a:ext cx="3715069" cy="337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80618" y="3195763"/>
        <a:ext cx="3715069" cy="337733"/>
      </dsp:txXfrm>
    </dsp:sp>
    <dsp:sp modelId="{A5B986DF-8558-469F-9332-BBF8645A3C6C}">
      <dsp:nvSpPr>
        <dsp:cNvPr id="0" name=""/>
        <dsp:cNvSpPr/>
      </dsp:nvSpPr>
      <dsp:spPr>
        <a:xfrm>
          <a:off x="2480618" y="3533497"/>
          <a:ext cx="869326" cy="68797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5FE3F-51B6-47B7-B195-02F2F274E03F}">
      <dsp:nvSpPr>
        <dsp:cNvPr id="0" name=""/>
        <dsp:cNvSpPr/>
      </dsp:nvSpPr>
      <dsp:spPr>
        <a:xfrm>
          <a:off x="3002792" y="3533497"/>
          <a:ext cx="869326" cy="68797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B0E28-626D-48C1-B81C-A16A2706D4E6}">
      <dsp:nvSpPr>
        <dsp:cNvPr id="0" name=""/>
        <dsp:cNvSpPr/>
      </dsp:nvSpPr>
      <dsp:spPr>
        <a:xfrm>
          <a:off x="3525378" y="3533497"/>
          <a:ext cx="869326" cy="68797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5B2721-8FD1-40E9-91D7-5EE18133F6E4}">
      <dsp:nvSpPr>
        <dsp:cNvPr id="0" name=""/>
        <dsp:cNvSpPr/>
      </dsp:nvSpPr>
      <dsp:spPr>
        <a:xfrm>
          <a:off x="4047552" y="3533497"/>
          <a:ext cx="869326" cy="68797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94CE8-A892-43DD-991E-41729428CD44}">
      <dsp:nvSpPr>
        <dsp:cNvPr id="0" name=""/>
        <dsp:cNvSpPr/>
      </dsp:nvSpPr>
      <dsp:spPr>
        <a:xfrm>
          <a:off x="4570138" y="3533497"/>
          <a:ext cx="869326" cy="68797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5A79D-CE5F-41EB-B35F-9D689F606C3E}">
      <dsp:nvSpPr>
        <dsp:cNvPr id="0" name=""/>
        <dsp:cNvSpPr/>
      </dsp:nvSpPr>
      <dsp:spPr>
        <a:xfrm>
          <a:off x="5092312" y="3533497"/>
          <a:ext cx="869326" cy="68797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AED0AB-5CFD-40DF-9844-CD2A4A1D9CC5}">
      <dsp:nvSpPr>
        <dsp:cNvPr id="0" name=""/>
        <dsp:cNvSpPr/>
      </dsp:nvSpPr>
      <dsp:spPr>
        <a:xfrm>
          <a:off x="5614899" y="3533497"/>
          <a:ext cx="869326" cy="687975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BC9BAF-5A95-46C6-9DD8-892EEFA4AA9D}">
      <dsp:nvSpPr>
        <dsp:cNvPr id="0" name=""/>
        <dsp:cNvSpPr/>
      </dsp:nvSpPr>
      <dsp:spPr>
        <a:xfrm>
          <a:off x="2480618" y="3602294"/>
          <a:ext cx="3763365" cy="5503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Revise your readings </a:t>
          </a:r>
        </a:p>
      </dsp:txBody>
      <dsp:txXfrm>
        <a:off x="2480618" y="3602294"/>
        <a:ext cx="3763365" cy="5503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ED960-E81C-4739-A604-4F11D7EB73EE}">
      <dsp:nvSpPr>
        <dsp:cNvPr id="0" name=""/>
        <dsp:cNvSpPr/>
      </dsp:nvSpPr>
      <dsp:spPr>
        <a:xfrm>
          <a:off x="-4033452" y="-619138"/>
          <a:ext cx="4806526" cy="4806526"/>
        </a:xfrm>
        <a:prstGeom prst="blockArc">
          <a:avLst>
            <a:gd name="adj1" fmla="val 18900000"/>
            <a:gd name="adj2" fmla="val 2700000"/>
            <a:gd name="adj3" fmla="val 449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33A24D-0BB2-4660-A01A-3BAA019C5F8A}">
      <dsp:nvSpPr>
        <dsp:cNvPr id="0" name=""/>
        <dsp:cNvSpPr/>
      </dsp:nvSpPr>
      <dsp:spPr>
        <a:xfrm>
          <a:off x="405097" y="274326"/>
          <a:ext cx="4662070" cy="548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5721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1" u="none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Complete- major parts of the project</a:t>
          </a:r>
          <a:endParaRPr lang="en-IN" sz="1700" kern="1200" dirty="0"/>
        </a:p>
      </dsp:txBody>
      <dsp:txXfrm>
        <a:off x="405097" y="274326"/>
        <a:ext cx="4662070" cy="548939"/>
      </dsp:txXfrm>
    </dsp:sp>
    <dsp:sp modelId="{3A4B53F1-C6A5-4C49-B750-33BB00B3F903}">
      <dsp:nvSpPr>
        <dsp:cNvPr id="0" name=""/>
        <dsp:cNvSpPr/>
      </dsp:nvSpPr>
      <dsp:spPr>
        <a:xfrm>
          <a:off x="62010" y="205709"/>
          <a:ext cx="686174" cy="6861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4483AD-B196-47FC-BB92-553B39EE463D}">
      <dsp:nvSpPr>
        <dsp:cNvPr id="0" name=""/>
        <dsp:cNvSpPr/>
      </dsp:nvSpPr>
      <dsp:spPr>
        <a:xfrm>
          <a:off x="719816" y="1097878"/>
          <a:ext cx="4347350" cy="548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5721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1" u="none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Concise- should not contains more wordiness or unnecessary info</a:t>
          </a:r>
          <a:endParaRPr lang="en-IN" sz="1700" kern="1200" dirty="0"/>
        </a:p>
      </dsp:txBody>
      <dsp:txXfrm>
        <a:off x="719816" y="1097878"/>
        <a:ext cx="4347350" cy="548939"/>
      </dsp:txXfrm>
    </dsp:sp>
    <dsp:sp modelId="{09384EF1-2C32-4245-90C9-77C0EB94F55B}">
      <dsp:nvSpPr>
        <dsp:cNvPr id="0" name=""/>
        <dsp:cNvSpPr/>
      </dsp:nvSpPr>
      <dsp:spPr>
        <a:xfrm>
          <a:off x="376729" y="1029261"/>
          <a:ext cx="686174" cy="6861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CB2659-A893-4FC7-94FF-E8943C69EFC5}">
      <dsp:nvSpPr>
        <dsp:cNvPr id="0" name=""/>
        <dsp:cNvSpPr/>
      </dsp:nvSpPr>
      <dsp:spPr>
        <a:xfrm>
          <a:off x="719816" y="1921430"/>
          <a:ext cx="4347350" cy="548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5721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1" u="none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Clear – It is readable, well organized and too long</a:t>
          </a:r>
          <a:endParaRPr lang="en-IN" sz="1700" kern="1200" dirty="0"/>
        </a:p>
      </dsp:txBody>
      <dsp:txXfrm>
        <a:off x="719816" y="1921430"/>
        <a:ext cx="4347350" cy="548939"/>
      </dsp:txXfrm>
    </dsp:sp>
    <dsp:sp modelId="{68FFDC4F-B584-4301-918D-882ADDA37C55}">
      <dsp:nvSpPr>
        <dsp:cNvPr id="0" name=""/>
        <dsp:cNvSpPr/>
      </dsp:nvSpPr>
      <dsp:spPr>
        <a:xfrm>
          <a:off x="376729" y="1852813"/>
          <a:ext cx="686174" cy="6861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9117B8-101C-47E7-AEF0-4E6A72BD22C4}">
      <dsp:nvSpPr>
        <dsp:cNvPr id="0" name=""/>
        <dsp:cNvSpPr/>
      </dsp:nvSpPr>
      <dsp:spPr>
        <a:xfrm>
          <a:off x="405097" y="2744982"/>
          <a:ext cx="4662070" cy="548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5721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1" u="none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Cohesive- It flows smoothly between the parts</a:t>
          </a:r>
          <a:endParaRPr lang="en-IN" sz="1700" kern="1200" dirty="0"/>
        </a:p>
      </dsp:txBody>
      <dsp:txXfrm>
        <a:off x="405097" y="2744982"/>
        <a:ext cx="4662070" cy="548939"/>
      </dsp:txXfrm>
    </dsp:sp>
    <dsp:sp modelId="{5E37CB23-CDD8-45A9-969A-447E2759AE73}">
      <dsp:nvSpPr>
        <dsp:cNvPr id="0" name=""/>
        <dsp:cNvSpPr/>
      </dsp:nvSpPr>
      <dsp:spPr>
        <a:xfrm>
          <a:off x="62010" y="2676365"/>
          <a:ext cx="686174" cy="6861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E1798A-26B4-4631-86FD-2F680B6DFF22}">
      <dsp:nvSpPr>
        <dsp:cNvPr id="0" name=""/>
        <dsp:cNvSpPr/>
      </dsp:nvSpPr>
      <dsp:spPr>
        <a:xfrm>
          <a:off x="7945393" y="891776"/>
          <a:ext cx="2362610" cy="23627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300B6-1868-4971-A701-88190D351CBD}">
      <dsp:nvSpPr>
        <dsp:cNvPr id="0" name=""/>
        <dsp:cNvSpPr/>
      </dsp:nvSpPr>
      <dsp:spPr>
        <a:xfrm>
          <a:off x="8050068" y="970349"/>
          <a:ext cx="2205576" cy="220518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State the principal results of investigation</a:t>
          </a:r>
        </a:p>
      </dsp:txBody>
      <dsp:txXfrm>
        <a:off x="8365150" y="1285436"/>
        <a:ext cx="1575411" cy="1575016"/>
      </dsp:txXfrm>
    </dsp:sp>
    <dsp:sp modelId="{6F057A16-6B31-4CD4-84C8-F6BC9548722A}">
      <dsp:nvSpPr>
        <dsp:cNvPr id="0" name=""/>
        <dsp:cNvSpPr/>
      </dsp:nvSpPr>
      <dsp:spPr>
        <a:xfrm rot="2700000">
          <a:off x="5493607" y="891610"/>
          <a:ext cx="2362649" cy="236264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7072AC-3FD8-440A-BCD4-2186BD9FF4DE}">
      <dsp:nvSpPr>
        <dsp:cNvPr id="0" name=""/>
        <dsp:cNvSpPr/>
      </dsp:nvSpPr>
      <dsp:spPr>
        <a:xfrm>
          <a:off x="5608433" y="970349"/>
          <a:ext cx="2205576" cy="220518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State the method of investigation</a:t>
          </a:r>
        </a:p>
      </dsp:txBody>
      <dsp:txXfrm>
        <a:off x="5923515" y="1285436"/>
        <a:ext cx="1575411" cy="1575016"/>
      </dsp:txXfrm>
    </dsp:sp>
    <dsp:sp modelId="{A536E64C-5DAE-4EDF-86E6-ECF63C93F687}">
      <dsp:nvSpPr>
        <dsp:cNvPr id="0" name=""/>
        <dsp:cNvSpPr/>
      </dsp:nvSpPr>
      <dsp:spPr>
        <a:xfrm rot="2700000">
          <a:off x="3062104" y="891610"/>
          <a:ext cx="2362649" cy="236264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99F2D-CD75-4615-AF7A-A76C73333184}">
      <dsp:nvSpPr>
        <dsp:cNvPr id="0" name=""/>
        <dsp:cNvSpPr/>
      </dsp:nvSpPr>
      <dsp:spPr>
        <a:xfrm>
          <a:off x="3141147" y="970548"/>
          <a:ext cx="2205576" cy="220518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the pertinent Literature</a:t>
          </a:r>
        </a:p>
      </dsp:txBody>
      <dsp:txXfrm>
        <a:off x="3456229" y="1285634"/>
        <a:ext cx="1575411" cy="1575016"/>
      </dsp:txXfrm>
    </dsp:sp>
    <dsp:sp modelId="{6E39F095-16DF-40EA-9A32-46D7B2908426}">
      <dsp:nvSpPr>
        <dsp:cNvPr id="0" name=""/>
        <dsp:cNvSpPr/>
      </dsp:nvSpPr>
      <dsp:spPr>
        <a:xfrm rot="2700000">
          <a:off x="620469" y="891610"/>
          <a:ext cx="2362649" cy="236264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3A7AE-1FA9-40ED-A28B-3CBD0D68B0D4}">
      <dsp:nvSpPr>
        <dsp:cNvPr id="0" name=""/>
        <dsp:cNvSpPr/>
      </dsp:nvSpPr>
      <dsp:spPr>
        <a:xfrm>
          <a:off x="699512" y="970548"/>
          <a:ext cx="2205576" cy="220518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 should present the nature and scope of the problem</a:t>
          </a:r>
        </a:p>
      </dsp:txBody>
      <dsp:txXfrm>
        <a:off x="1014594" y="1285634"/>
        <a:ext cx="1575411" cy="157501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FE912-D504-4E4D-A10E-4AA667948B9C}">
      <dsp:nvSpPr>
        <dsp:cNvPr id="0" name=""/>
        <dsp:cNvSpPr/>
      </dsp:nvSpPr>
      <dsp:spPr>
        <a:xfrm>
          <a:off x="1715206" y="1299857"/>
          <a:ext cx="1298763" cy="8222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Usage of Figures and Tables</a:t>
          </a:r>
        </a:p>
      </dsp:txBody>
      <dsp:txXfrm>
        <a:off x="1755344" y="1339995"/>
        <a:ext cx="1218487" cy="741960"/>
      </dsp:txXfrm>
    </dsp:sp>
    <dsp:sp modelId="{48F7E21C-5C80-4D06-8A1D-DDCD3FD60ED0}">
      <dsp:nvSpPr>
        <dsp:cNvPr id="0" name=""/>
        <dsp:cNvSpPr/>
      </dsp:nvSpPr>
      <dsp:spPr>
        <a:xfrm rot="16200000">
          <a:off x="2077477" y="1012746"/>
          <a:ext cx="57422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74221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3070E-C259-48FF-AA44-FE4B8F1F003A}">
      <dsp:nvSpPr>
        <dsp:cNvPr id="0" name=""/>
        <dsp:cNvSpPr/>
      </dsp:nvSpPr>
      <dsp:spPr>
        <a:xfrm>
          <a:off x="1203619" y="116741"/>
          <a:ext cx="2321938" cy="6088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Evidence – data supports findings</a:t>
          </a:r>
        </a:p>
      </dsp:txBody>
      <dsp:txXfrm>
        <a:off x="1233343" y="146465"/>
        <a:ext cx="2262490" cy="549446"/>
      </dsp:txXfrm>
    </dsp:sp>
    <dsp:sp modelId="{07273636-1D19-44DE-9003-0DC7AC0F8CE3}">
      <dsp:nvSpPr>
        <dsp:cNvPr id="0" name=""/>
        <dsp:cNvSpPr/>
      </dsp:nvSpPr>
      <dsp:spPr>
        <a:xfrm rot="1622607">
          <a:off x="2992233" y="2132861"/>
          <a:ext cx="3976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7602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E25349-81CC-4452-BEE6-70BDC4B1269F}">
      <dsp:nvSpPr>
        <dsp:cNvPr id="0" name=""/>
        <dsp:cNvSpPr/>
      </dsp:nvSpPr>
      <dsp:spPr>
        <a:xfrm>
          <a:off x="3368100" y="2184091"/>
          <a:ext cx="1416968" cy="8016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Emphasis- to  highlight the key points</a:t>
          </a:r>
        </a:p>
      </dsp:txBody>
      <dsp:txXfrm>
        <a:off x="3407233" y="2223224"/>
        <a:ext cx="1338702" cy="723386"/>
      </dsp:txXfrm>
    </dsp:sp>
    <dsp:sp modelId="{4F121B5E-7811-47BE-8D7E-91FC8AC8A55A}">
      <dsp:nvSpPr>
        <dsp:cNvPr id="0" name=""/>
        <dsp:cNvSpPr/>
      </dsp:nvSpPr>
      <dsp:spPr>
        <a:xfrm rot="9016721">
          <a:off x="1274129" y="2198733"/>
          <a:ext cx="47213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2131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B00EEF-2EE1-4975-B672-EA0FEBC9FD91}">
      <dsp:nvSpPr>
        <dsp:cNvPr id="0" name=""/>
        <dsp:cNvSpPr/>
      </dsp:nvSpPr>
      <dsp:spPr>
        <a:xfrm>
          <a:off x="0" y="2260520"/>
          <a:ext cx="1305185" cy="8556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Efficiency- precise data that cannot be in text</a:t>
          </a:r>
        </a:p>
      </dsp:txBody>
      <dsp:txXfrm>
        <a:off x="41767" y="2302287"/>
        <a:ext cx="1221651" cy="772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CA23EB0-C8C5-45C9-B368-87698217EE25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680D303-A1FD-4AC4-9CA8-3E0CC9F9D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56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3EB0-C8C5-45C9-B368-87698217EE25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D303-A1FD-4AC4-9CA8-3E0CC9F9D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92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3EB0-C8C5-45C9-B368-87698217EE25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D303-A1FD-4AC4-9CA8-3E0CC9F9D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164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3EB0-C8C5-45C9-B368-87698217EE25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D303-A1FD-4AC4-9CA8-3E0CC9F9D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946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3EB0-C8C5-45C9-B368-87698217EE25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D303-A1FD-4AC4-9CA8-3E0CC9F9D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10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3EB0-C8C5-45C9-B368-87698217EE25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D303-A1FD-4AC4-9CA8-3E0CC9F9D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125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3EB0-C8C5-45C9-B368-87698217EE25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D303-A1FD-4AC4-9CA8-3E0CC9F9D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057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CA23EB0-C8C5-45C9-B368-87698217EE25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D303-A1FD-4AC4-9CA8-3E0CC9F9D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686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CA23EB0-C8C5-45C9-B368-87698217EE25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D303-A1FD-4AC4-9CA8-3E0CC9F9D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83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3EB0-C8C5-45C9-B368-87698217EE25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D303-A1FD-4AC4-9CA8-3E0CC9F9D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4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3EB0-C8C5-45C9-B368-87698217EE25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D303-A1FD-4AC4-9CA8-3E0CC9F9D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77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3EB0-C8C5-45C9-B368-87698217EE25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D303-A1FD-4AC4-9CA8-3E0CC9F9D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97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3EB0-C8C5-45C9-B368-87698217EE25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D303-A1FD-4AC4-9CA8-3E0CC9F9D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89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3EB0-C8C5-45C9-B368-87698217EE25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D303-A1FD-4AC4-9CA8-3E0CC9F9D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16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3EB0-C8C5-45C9-B368-87698217EE25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D303-A1FD-4AC4-9CA8-3E0CC9F9D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085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3EB0-C8C5-45C9-B368-87698217EE25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D303-A1FD-4AC4-9CA8-3E0CC9F9D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35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3EB0-C8C5-45C9-B368-87698217EE25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D303-A1FD-4AC4-9CA8-3E0CC9F9D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05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CA23EB0-C8C5-45C9-B368-87698217EE25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680D303-A1FD-4AC4-9CA8-3E0CC9F9D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65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231AE-88E6-CBDA-2E08-376DB6859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2103" y="2175028"/>
            <a:ext cx="8566094" cy="954186"/>
          </a:xfrm>
        </p:spPr>
        <p:txBody>
          <a:bodyPr>
            <a:noAutofit/>
          </a:bodyPr>
          <a:lstStyle/>
          <a:p>
            <a:r>
              <a:rPr lang="en-IN" sz="6600" b="1" i="1" u="none" strike="noStrike" baseline="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Scientific paper writing</a:t>
            </a:r>
            <a:endParaRPr lang="en-IN" sz="6600" b="1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6CF7CC-EAC1-B5B4-A9F3-DB4E88E0F0FA}"/>
              </a:ext>
            </a:extLst>
          </p:cNvPr>
          <p:cNvSpPr txBox="1"/>
          <p:nvPr/>
        </p:nvSpPr>
        <p:spPr>
          <a:xfrm>
            <a:off x="4725387" y="4540929"/>
            <a:ext cx="2256965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Avadhani Bindu</a:t>
            </a:r>
          </a:p>
        </p:txBody>
      </p:sp>
    </p:spTree>
    <p:extLst>
      <p:ext uri="{BB962C8B-B14F-4D97-AF65-F5344CB8AC3E}">
        <p14:creationId xmlns:p14="http://schemas.microsoft.com/office/powerpoint/2010/main" val="2608961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6F3F9-FE43-1DBF-9BDE-430E84691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374" y="1877913"/>
            <a:ext cx="3727764" cy="706964"/>
          </a:xfrm>
        </p:spPr>
        <p:txBody>
          <a:bodyPr/>
          <a:lstStyle/>
          <a:p>
            <a:r>
              <a:rPr lang="en-IN" sz="20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971986-C4D3-AC69-EBC9-D23E4FDC0DEF}"/>
              </a:ext>
            </a:extLst>
          </p:cNvPr>
          <p:cNvSpPr/>
          <p:nvPr/>
        </p:nvSpPr>
        <p:spPr>
          <a:xfrm>
            <a:off x="478132" y="2584877"/>
            <a:ext cx="4865453" cy="2111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Fewest possible words that adequately describe the content of the paper.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Indexing and abstracting of the paper depends on the accuracy of the title.</a:t>
            </a:r>
          </a:p>
          <a:p>
            <a:pPr algn="just"/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Make it short and clear.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12D9062-A244-0431-B748-6F7328109B1D}"/>
              </a:ext>
            </a:extLst>
          </p:cNvPr>
          <p:cNvSpPr txBox="1">
            <a:spLocks/>
          </p:cNvSpPr>
          <p:nvPr/>
        </p:nvSpPr>
        <p:spPr bwMode="gray">
          <a:xfrm>
            <a:off x="559293" y="750454"/>
            <a:ext cx="9108490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Scientific Writing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33A87D-174C-5E6E-04ED-C7E04E21F09B}"/>
              </a:ext>
            </a:extLst>
          </p:cNvPr>
          <p:cNvSpPr/>
          <p:nvPr/>
        </p:nvSpPr>
        <p:spPr>
          <a:xfrm>
            <a:off x="5743853" y="2895600"/>
            <a:ext cx="3923930" cy="948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followed as per the template of the journal.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6DF9A2F-696D-39F1-BCC0-7B9860213D7A}"/>
              </a:ext>
            </a:extLst>
          </p:cNvPr>
          <p:cNvSpPr txBox="1">
            <a:spLocks/>
          </p:cNvSpPr>
          <p:nvPr/>
        </p:nvSpPr>
        <p:spPr bwMode="gray">
          <a:xfrm>
            <a:off x="5844897" y="2188636"/>
            <a:ext cx="3727764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0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Authors and Affiliations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E207FD8-2D2B-F610-2D0F-7C631AFD2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937" y="4025845"/>
            <a:ext cx="5856074" cy="2516998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18B792B-EEA3-89CB-40EE-1C085B141D8F}"/>
              </a:ext>
            </a:extLst>
          </p:cNvPr>
          <p:cNvSpPr/>
          <p:nvPr/>
        </p:nvSpPr>
        <p:spPr>
          <a:xfrm>
            <a:off x="159799" y="5625655"/>
            <a:ext cx="5388746" cy="1023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Carefully give the words because they are used for indexing. So, mostly used words like algorithm names/methods etc can be given 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D6AD0F-8450-9F93-844A-AB984BD109C0}"/>
              </a:ext>
            </a:extLst>
          </p:cNvPr>
          <p:cNvSpPr txBox="1">
            <a:spLocks/>
          </p:cNvSpPr>
          <p:nvPr/>
        </p:nvSpPr>
        <p:spPr bwMode="gray">
          <a:xfrm>
            <a:off x="159799" y="4918691"/>
            <a:ext cx="3727764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0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</a:p>
        </p:txBody>
      </p:sp>
    </p:spTree>
    <p:extLst>
      <p:ext uri="{BB962C8B-B14F-4D97-AF65-F5344CB8AC3E}">
        <p14:creationId xmlns:p14="http://schemas.microsoft.com/office/powerpoint/2010/main" val="3139514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BB8FF-730F-179C-A3D2-A6C3A28F2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21437"/>
            <a:ext cx="8761413" cy="1059195"/>
          </a:xfrm>
        </p:spPr>
        <p:txBody>
          <a:bodyPr/>
          <a:lstStyle/>
          <a:p>
            <a:r>
              <a:rPr lang="en-IN" sz="3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66BC8C4-6089-4FAA-458E-4C43AB65EEAF}"/>
              </a:ext>
            </a:extLst>
          </p:cNvPr>
          <p:cNvSpPr txBox="1">
            <a:spLocks/>
          </p:cNvSpPr>
          <p:nvPr/>
        </p:nvSpPr>
        <p:spPr bwMode="gray">
          <a:xfrm>
            <a:off x="1668866" y="2502166"/>
            <a:ext cx="3727764" cy="4657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400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DBA223-5817-59BF-269B-F3D3E57448C7}"/>
              </a:ext>
            </a:extLst>
          </p:cNvPr>
          <p:cNvSpPr/>
          <p:nvPr/>
        </p:nvSpPr>
        <p:spPr>
          <a:xfrm>
            <a:off x="62141" y="4030466"/>
            <a:ext cx="4413559" cy="1740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condensed version of the full article.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Precise statements of major elements like purpose, methods, and findings of the project.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5D8D1B4-A9D2-872C-0070-6EB57C1CE6F5}"/>
              </a:ext>
            </a:extLst>
          </p:cNvPr>
          <p:cNvGraphicFramePr/>
          <p:nvPr/>
        </p:nvGraphicFramePr>
        <p:xfrm>
          <a:off x="6215967" y="3308370"/>
          <a:ext cx="5114524" cy="3568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iamond 6">
            <a:extLst>
              <a:ext uri="{FF2B5EF4-FFF2-40B4-BE49-F238E27FC236}">
                <a16:creationId xmlns:a16="http://schemas.microsoft.com/office/drawing/2014/main" id="{8F836914-0AA6-C28C-0906-28A1D4F6303A}"/>
              </a:ext>
            </a:extLst>
          </p:cNvPr>
          <p:cNvSpPr/>
          <p:nvPr/>
        </p:nvSpPr>
        <p:spPr>
          <a:xfrm>
            <a:off x="4537846" y="4030466"/>
            <a:ext cx="1871829" cy="19797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C’s in abstract</a:t>
            </a:r>
          </a:p>
        </p:txBody>
      </p:sp>
    </p:spTree>
    <p:extLst>
      <p:ext uri="{BB962C8B-B14F-4D97-AF65-F5344CB8AC3E}">
        <p14:creationId xmlns:p14="http://schemas.microsoft.com/office/powerpoint/2010/main" val="333023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EFE63-0D81-DE6F-CB56-1DCDBCB7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83" y="733971"/>
            <a:ext cx="8761413" cy="706964"/>
          </a:xfrm>
        </p:spPr>
        <p:txBody>
          <a:bodyPr/>
          <a:lstStyle/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write a good introduction ?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3959EC3-6D79-722E-16C7-119680C104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7897636"/>
              </p:ext>
            </p:extLst>
          </p:nvPr>
        </p:nvGraphicFramePr>
        <p:xfrm>
          <a:off x="663359" y="2157273"/>
          <a:ext cx="10439153" cy="4145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1751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6D9D8-FBCB-D736-DF96-91A3F25A7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762" y="707338"/>
            <a:ext cx="8761413" cy="706964"/>
          </a:xfrm>
        </p:spPr>
        <p:txBody>
          <a:bodyPr/>
          <a:lstStyle/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5387D31-C2CC-972D-B2C5-FA0960F21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152021" cy="3416300"/>
          </a:xfrm>
        </p:spPr>
        <p:txBody>
          <a:bodyPr/>
          <a:lstStyle/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details of the experiment that can be reproducible.</a:t>
            </a:r>
          </a:p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 the methods under sub-headings with related methods described together</a:t>
            </a:r>
          </a:p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in the part tense.</a:t>
            </a:r>
          </a:p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of them organize the materials as “</a:t>
            </a:r>
            <a:r>
              <a:rPr lang="en-I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and “</a:t>
            </a:r>
            <a:r>
              <a:rPr lang="en-I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as individual section.</a:t>
            </a:r>
          </a:p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use mathematical equations and cite them at appropriate place with equation number.</a:t>
            </a:r>
          </a:p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methods place the diagrammatic representation of architectures for better understanding. </a:t>
            </a:r>
            <a:r>
              <a:rPr lang="en-I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(Image speaks better than thousands of words)</a:t>
            </a: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511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48BDF-D7DC-07C0-BA3E-1312669F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905" y="742849"/>
            <a:ext cx="8761413" cy="706964"/>
          </a:xfrm>
        </p:spPr>
        <p:txBody>
          <a:bodyPr/>
          <a:lstStyle/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8588920-0A5B-882D-A6EE-3466A30E2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511239"/>
              </p:ext>
            </p:extLst>
          </p:nvPr>
        </p:nvGraphicFramePr>
        <p:xfrm>
          <a:off x="150914" y="2297630"/>
          <a:ext cx="6711517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485">
                  <a:extLst>
                    <a:ext uri="{9D8B030D-6E8A-4147-A177-3AD203B41FA5}">
                      <a16:colId xmlns:a16="http://schemas.microsoft.com/office/drawing/2014/main" val="2441041012"/>
                    </a:ext>
                  </a:extLst>
                </a:gridCol>
                <a:gridCol w="3324032">
                  <a:extLst>
                    <a:ext uri="{9D8B030D-6E8A-4147-A177-3AD203B41FA5}">
                      <a16:colId xmlns:a16="http://schemas.microsoft.com/office/drawing/2014/main" val="1896976824"/>
                    </a:ext>
                  </a:extLst>
                </a:gridCol>
              </a:tblGrid>
              <a:tr h="424493">
                <a:tc>
                  <a:txBody>
                    <a:bodyPr/>
                    <a:lstStyle/>
                    <a:p>
                      <a:pPr algn="ctr"/>
                      <a:r>
                        <a:rPr lang="en-IN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Discussion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028159"/>
                  </a:ext>
                </a:extLst>
              </a:tr>
              <a:tr h="848986">
                <a:tc>
                  <a:txBody>
                    <a:bodyPr/>
                    <a:lstStyle/>
                    <a:p>
                      <a:r>
                        <a:rPr lang="en-IN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Include experimental data but not the interpretation.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Explain any surprising/ unexpected or inconclusive results.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909117"/>
                  </a:ext>
                </a:extLst>
              </a:tr>
              <a:tr h="594290">
                <a:tc>
                  <a:txBody>
                    <a:bodyPr/>
                    <a:lstStyle/>
                    <a:p>
                      <a:r>
                        <a:rPr lang="en-IN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the statistical analysis if applicable.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 out the major findings of the study.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163915"/>
                  </a:ext>
                </a:extLst>
              </a:tr>
              <a:tr h="594290">
                <a:tc>
                  <a:txBody>
                    <a:bodyPr/>
                    <a:lstStyle/>
                    <a:p>
                      <a:r>
                        <a:rPr lang="en-IN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Sequence matters when data is presented.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Interpret and explain the findings effectively.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505979"/>
                  </a:ext>
                </a:extLst>
              </a:tr>
              <a:tr h="594290">
                <a:tc>
                  <a:txBody>
                    <a:bodyPr/>
                    <a:lstStyle/>
                    <a:p>
                      <a:r>
                        <a:rPr lang="en-IN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Include texts, figures and tables. (Stress major points through 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Also mention if any 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32563"/>
                  </a:ext>
                </a:extLst>
              </a:tr>
              <a:tr h="1103682">
                <a:tc>
                  <a:txBody>
                    <a:bodyPr/>
                    <a:lstStyle/>
                    <a:p>
                      <a:r>
                        <a:rPr lang="en-IN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Avoid the incomplete evidences (speculations) and repetition of methods described in M&amp;M section.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Relate to what others have done. (</a:t>
                      </a:r>
                      <a:r>
                        <a:rPr lang="en-IN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</a:t>
                      </a:r>
                      <a:r>
                        <a:rPr lang="en-IN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comparative analysis)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310276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F0F9DF8-09E7-ACBB-C938-72342E5D4E8A}"/>
              </a:ext>
            </a:extLst>
          </p:cNvPr>
          <p:cNvSpPr/>
          <p:nvPr/>
        </p:nvSpPr>
        <p:spPr>
          <a:xfrm>
            <a:off x="7013357" y="2267401"/>
            <a:ext cx="5060273" cy="145234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1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It needs to be clearly and  imply stated since it constitutes new knowledge.</a:t>
            </a:r>
          </a:p>
          <a:p>
            <a:pPr algn="just"/>
            <a:r>
              <a:rPr lang="en-IN" sz="1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Never have a table or figure that has not mentioned/referred in the text. </a:t>
            </a:r>
          </a:p>
          <a:p>
            <a:pPr algn="just"/>
            <a:r>
              <a:rPr lang="en-IN" sz="1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All tables, figures must be accompanied by the textual presentation of main findings.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AD5FAD8E-A872-A7CB-D51D-0A8FF97615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4652238"/>
              </p:ext>
            </p:extLst>
          </p:nvPr>
        </p:nvGraphicFramePr>
        <p:xfrm>
          <a:off x="7155397" y="3648722"/>
          <a:ext cx="4785069" cy="3129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1526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8AEE-1976-DD63-5776-833EC433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028" y="805054"/>
            <a:ext cx="8761413" cy="706964"/>
          </a:xfrm>
        </p:spPr>
        <p:txBody>
          <a:bodyPr/>
          <a:lstStyle/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good Discussion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13EC81D-AF25-13F1-648A-CA0D8ADA3B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7443506"/>
              </p:ext>
            </p:extLst>
          </p:nvPr>
        </p:nvGraphicFramePr>
        <p:xfrm>
          <a:off x="1703526" y="2592280"/>
          <a:ext cx="9005046" cy="3107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0267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D77F1-BA2A-BB93-D665-A299ECCE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517" y="680705"/>
            <a:ext cx="8761413" cy="706964"/>
          </a:xfrm>
        </p:spPr>
        <p:txBody>
          <a:bodyPr/>
          <a:lstStyle/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Writing Contd…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79A482-2E38-6289-E779-383D20F11A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8757051"/>
              </p:ext>
            </p:extLst>
          </p:nvPr>
        </p:nvGraphicFramePr>
        <p:xfrm>
          <a:off x="6596984" y="3382435"/>
          <a:ext cx="5103803" cy="3258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69308A-AAC8-0EE8-3EE9-FDDDDC8A0498}"/>
              </a:ext>
            </a:extLst>
          </p:cNvPr>
          <p:cNvSpPr txBox="1"/>
          <p:nvPr/>
        </p:nvSpPr>
        <p:spPr>
          <a:xfrm>
            <a:off x="6391941" y="2569217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Acknowledgements:</a:t>
            </a:r>
          </a:p>
          <a:p>
            <a:r>
              <a:rPr lang="en-IN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Do not write I wish to thank/ I wish …..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B41F6C-8F8F-AEEA-1A1E-0B2FD5F2F37F}"/>
              </a:ext>
            </a:extLst>
          </p:cNvPr>
          <p:cNvSpPr/>
          <p:nvPr/>
        </p:nvSpPr>
        <p:spPr>
          <a:xfrm>
            <a:off x="696257" y="2714828"/>
            <a:ext cx="4898760" cy="36415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IN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enhancements: </a:t>
            </a:r>
            <a:r>
              <a:rPr lang="en-I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(should not exceed more than </a:t>
            </a:r>
          </a:p>
          <a:p>
            <a:pPr algn="l"/>
            <a:r>
              <a:rPr lang="en-I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200/ 300 words )</a:t>
            </a:r>
          </a:p>
          <a:p>
            <a:pPr algn="l"/>
            <a:endParaRPr lang="en-IN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I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 the main findings of the work.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b="1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 why your findings are significant.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b="1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the future enhancements/ limitations of your work.</a:t>
            </a:r>
            <a:endParaRPr lang="en-IN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045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3CDA-50B1-CD24-B743-32281A34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027" y="707338"/>
            <a:ext cx="8761413" cy="706964"/>
          </a:xfrm>
        </p:spPr>
        <p:txBody>
          <a:bodyPr/>
          <a:lstStyle/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9DFC1-5707-AB10-8BB9-39C351D35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321" y="2523601"/>
            <a:ext cx="8825659" cy="3416300"/>
          </a:xfrm>
        </p:spPr>
        <p:txBody>
          <a:bodyPr/>
          <a:lstStyle/>
          <a:p>
            <a:r>
              <a:rPr lang="en-I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Referencing is a standardized way of acknowledging the sources of information or ideas that you have used in your document.</a:t>
            </a:r>
          </a:p>
          <a:p>
            <a:r>
              <a:rPr lang="en-I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list of all references must be cited in text.</a:t>
            </a:r>
          </a:p>
          <a:p>
            <a:r>
              <a:rPr lang="en-US" sz="1800" b="1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not be included with URLs, dataset links etc.</a:t>
            </a:r>
            <a:endParaRPr lang="en-IN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182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9F973-C20C-406A-6E93-F9051259E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59" y="676610"/>
            <a:ext cx="8761413" cy="706964"/>
          </a:xfrm>
        </p:spPr>
        <p:txBody>
          <a:bodyPr/>
          <a:lstStyle/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Scientific writing</a:t>
            </a:r>
          </a:p>
        </p:txBody>
      </p:sp>
      <p:sp>
        <p:nvSpPr>
          <p:cNvPr id="4" name="Star: 6 Points 3">
            <a:extLst>
              <a:ext uri="{FF2B5EF4-FFF2-40B4-BE49-F238E27FC236}">
                <a16:creationId xmlns:a16="http://schemas.microsoft.com/office/drawing/2014/main" id="{A1E488ED-10F2-ED83-4ACF-260299E8AA22}"/>
              </a:ext>
            </a:extLst>
          </p:cNvPr>
          <p:cNvSpPr/>
          <p:nvPr/>
        </p:nvSpPr>
        <p:spPr>
          <a:xfrm>
            <a:off x="104513" y="2317476"/>
            <a:ext cx="1912735" cy="160605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your work: Decide what, when and where to publish</a:t>
            </a:r>
          </a:p>
        </p:txBody>
      </p:sp>
      <p:sp>
        <p:nvSpPr>
          <p:cNvPr id="5" name="Star: 6 Points 4">
            <a:extLst>
              <a:ext uri="{FF2B5EF4-FFF2-40B4-BE49-F238E27FC236}">
                <a16:creationId xmlns:a16="http://schemas.microsoft.com/office/drawing/2014/main" id="{17E6A5A7-9BFB-EB4D-8E02-A060EAD1A487}"/>
              </a:ext>
            </a:extLst>
          </p:cNvPr>
          <p:cNvSpPr/>
          <p:nvPr/>
        </p:nvSpPr>
        <p:spPr>
          <a:xfrm>
            <a:off x="2241070" y="2273894"/>
            <a:ext cx="1912735" cy="1710968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and read the instructions to authors of the chosen journal</a:t>
            </a:r>
          </a:p>
        </p:txBody>
      </p:sp>
      <p:sp>
        <p:nvSpPr>
          <p:cNvPr id="6" name="Star: 6 Points 5">
            <a:extLst>
              <a:ext uri="{FF2B5EF4-FFF2-40B4-BE49-F238E27FC236}">
                <a16:creationId xmlns:a16="http://schemas.microsoft.com/office/drawing/2014/main" id="{E87E65D9-9051-C30F-2417-FC4A87DFB234}"/>
              </a:ext>
            </a:extLst>
          </p:cNvPr>
          <p:cNvSpPr/>
          <p:nvPr/>
        </p:nvSpPr>
        <p:spPr>
          <a:xfrm>
            <a:off x="4451075" y="2265015"/>
            <a:ext cx="1783605" cy="1710968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Draft a working title and abstract</a:t>
            </a:r>
          </a:p>
        </p:txBody>
      </p:sp>
      <p:sp>
        <p:nvSpPr>
          <p:cNvPr id="7" name="Star: 6 Points 6">
            <a:extLst>
              <a:ext uri="{FF2B5EF4-FFF2-40B4-BE49-F238E27FC236}">
                <a16:creationId xmlns:a16="http://schemas.microsoft.com/office/drawing/2014/main" id="{DB3D4B6D-FC06-2D69-251F-D6235F397C0A}"/>
              </a:ext>
            </a:extLst>
          </p:cNvPr>
          <p:cNvSpPr/>
          <p:nvPr/>
        </p:nvSpPr>
        <p:spPr>
          <a:xfrm>
            <a:off x="6493339" y="2265014"/>
            <a:ext cx="1673308" cy="1710968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 on the basic form of the paper</a:t>
            </a:r>
          </a:p>
        </p:txBody>
      </p:sp>
      <p:sp>
        <p:nvSpPr>
          <p:cNvPr id="9" name="Star: 6 Points 8">
            <a:extLst>
              <a:ext uri="{FF2B5EF4-FFF2-40B4-BE49-F238E27FC236}">
                <a16:creationId xmlns:a16="http://schemas.microsoft.com/office/drawing/2014/main" id="{C87F1806-46CF-CAE2-6C3E-F49B0D015A75}"/>
              </a:ext>
            </a:extLst>
          </p:cNvPr>
          <p:cNvSpPr/>
          <p:nvPr/>
        </p:nvSpPr>
        <p:spPr>
          <a:xfrm>
            <a:off x="8446418" y="2265014"/>
            <a:ext cx="1673308" cy="1710968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tables and figures with titles and footnotes</a:t>
            </a:r>
          </a:p>
        </p:txBody>
      </p:sp>
      <p:sp>
        <p:nvSpPr>
          <p:cNvPr id="10" name="Star: 6 Points 9">
            <a:extLst>
              <a:ext uri="{FF2B5EF4-FFF2-40B4-BE49-F238E27FC236}">
                <a16:creationId xmlns:a16="http://schemas.microsoft.com/office/drawing/2014/main" id="{E66213A3-C6DB-7ADD-757A-D41AB5FCB64D}"/>
              </a:ext>
            </a:extLst>
          </p:cNvPr>
          <p:cNvSpPr/>
          <p:nvPr/>
        </p:nvSpPr>
        <p:spPr>
          <a:xfrm>
            <a:off x="10328473" y="2233946"/>
            <a:ext cx="1673308" cy="1710968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 on the basic form of the paper</a:t>
            </a:r>
          </a:p>
        </p:txBody>
      </p:sp>
      <p:sp>
        <p:nvSpPr>
          <p:cNvPr id="11" name="Star: 6 Points 10">
            <a:extLst>
              <a:ext uri="{FF2B5EF4-FFF2-40B4-BE49-F238E27FC236}">
                <a16:creationId xmlns:a16="http://schemas.microsoft.com/office/drawing/2014/main" id="{4CBDA63F-82F4-BB5A-328A-C2B63E636D03}"/>
              </a:ext>
            </a:extLst>
          </p:cNvPr>
          <p:cNvSpPr/>
          <p:nvPr/>
        </p:nvSpPr>
        <p:spPr>
          <a:xfrm>
            <a:off x="425720" y="4152993"/>
            <a:ext cx="1673308" cy="1710968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the outline of the paper</a:t>
            </a:r>
          </a:p>
        </p:txBody>
      </p:sp>
      <p:sp>
        <p:nvSpPr>
          <p:cNvPr id="12" name="Star: 6 Points 11">
            <a:extLst>
              <a:ext uri="{FF2B5EF4-FFF2-40B4-BE49-F238E27FC236}">
                <a16:creationId xmlns:a16="http://schemas.microsoft.com/office/drawing/2014/main" id="{53CB1E00-A4C7-0AF7-D5D8-F8D33B4CF6D5}"/>
              </a:ext>
            </a:extLst>
          </p:cNvPr>
          <p:cNvSpPr/>
          <p:nvPr/>
        </p:nvSpPr>
        <p:spPr>
          <a:xfrm>
            <a:off x="2411071" y="4152993"/>
            <a:ext cx="1823577" cy="1710968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preliminary draft to give the unity to the text. </a:t>
            </a:r>
          </a:p>
        </p:txBody>
      </p:sp>
      <p:sp>
        <p:nvSpPr>
          <p:cNvPr id="13" name="Star: 6 Points 12">
            <a:extLst>
              <a:ext uri="{FF2B5EF4-FFF2-40B4-BE49-F238E27FC236}">
                <a16:creationId xmlns:a16="http://schemas.microsoft.com/office/drawing/2014/main" id="{30AEABDC-29F1-5B67-9C00-D082D3530F01}"/>
              </a:ext>
            </a:extLst>
          </p:cNvPr>
          <p:cNvSpPr/>
          <p:nvPr/>
        </p:nvSpPr>
        <p:spPr>
          <a:xfrm>
            <a:off x="4546691" y="4142368"/>
            <a:ext cx="1673308" cy="1710968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 the completeness of the references</a:t>
            </a:r>
          </a:p>
        </p:txBody>
      </p:sp>
      <p:sp>
        <p:nvSpPr>
          <p:cNvPr id="14" name="Star: 6 Points 13">
            <a:extLst>
              <a:ext uri="{FF2B5EF4-FFF2-40B4-BE49-F238E27FC236}">
                <a16:creationId xmlns:a16="http://schemas.microsoft.com/office/drawing/2014/main" id="{40D3C7CD-B000-4C33-6D8C-7E436E14AE8C}"/>
              </a:ext>
            </a:extLst>
          </p:cNvPr>
          <p:cNvSpPr/>
          <p:nvPr/>
        </p:nvSpPr>
        <p:spPr>
          <a:xfrm>
            <a:off x="6532042" y="4152993"/>
            <a:ext cx="1673308" cy="1710968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Re-examine the structure of the paper</a:t>
            </a:r>
          </a:p>
        </p:txBody>
      </p:sp>
      <p:sp>
        <p:nvSpPr>
          <p:cNvPr id="15" name="Star: 6 Points 14">
            <a:extLst>
              <a:ext uri="{FF2B5EF4-FFF2-40B4-BE49-F238E27FC236}">
                <a16:creationId xmlns:a16="http://schemas.microsoft.com/office/drawing/2014/main" id="{CC66EFF6-FDE4-EC7B-7409-696C55797486}"/>
              </a:ext>
            </a:extLst>
          </p:cNvPr>
          <p:cNvSpPr/>
          <p:nvPr/>
        </p:nvSpPr>
        <p:spPr>
          <a:xfrm>
            <a:off x="8296961" y="4153399"/>
            <a:ext cx="1673308" cy="1710968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illustrations and make final versions</a:t>
            </a:r>
          </a:p>
        </p:txBody>
      </p:sp>
      <p:sp>
        <p:nvSpPr>
          <p:cNvPr id="16" name="Star: 6 Points 15">
            <a:extLst>
              <a:ext uri="{FF2B5EF4-FFF2-40B4-BE49-F238E27FC236}">
                <a16:creationId xmlns:a16="http://schemas.microsoft.com/office/drawing/2014/main" id="{5EA76ED5-01B0-AE44-8710-6C140DFAAD58}"/>
              </a:ext>
            </a:extLst>
          </p:cNvPr>
          <p:cNvSpPr/>
          <p:nvPr/>
        </p:nvSpPr>
        <p:spPr>
          <a:xfrm>
            <a:off x="10061879" y="4142367"/>
            <a:ext cx="1922975" cy="1867805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Re-read the references cited and check appropriateness in citing them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B6ACB0-967D-FC7C-5DCF-B02C8D3E009B}"/>
              </a:ext>
            </a:extLst>
          </p:cNvPr>
          <p:cNvSpPr/>
          <p:nvPr/>
        </p:nvSpPr>
        <p:spPr>
          <a:xfrm>
            <a:off x="1154954" y="6010172"/>
            <a:ext cx="10528060" cy="7222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Finally</a:t>
            </a:r>
          </a:p>
          <a:p>
            <a:pPr algn="just"/>
            <a:r>
              <a:rPr lang="en-I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Ask for Criticism and thoroughly check the draft for any alterations. </a:t>
            </a:r>
          </a:p>
          <a:p>
            <a:pPr algn="just"/>
            <a:r>
              <a:rPr lang="en-I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Now frame the final title and abstract suitable for information retrieval </a:t>
            </a:r>
          </a:p>
        </p:txBody>
      </p:sp>
    </p:spTree>
    <p:extLst>
      <p:ext uri="{BB962C8B-B14F-4D97-AF65-F5344CB8AC3E}">
        <p14:creationId xmlns:p14="http://schemas.microsoft.com/office/powerpoint/2010/main" val="821111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56925-4B5F-A825-4560-5E8E647AB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293" y="725093"/>
            <a:ext cx="8761413" cy="706964"/>
          </a:xfrm>
        </p:spPr>
        <p:txBody>
          <a:bodyPr/>
          <a:lstStyle/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Contd…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75852F-4CD8-2F2D-DA8B-B69476B766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1169427"/>
              </p:ext>
            </p:extLst>
          </p:nvPr>
        </p:nvGraphicFramePr>
        <p:xfrm>
          <a:off x="1400490" y="2246618"/>
          <a:ext cx="9834880" cy="4071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858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C3349-EF6C-4FFF-F99B-539056E6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394" y="695178"/>
            <a:ext cx="10685757" cy="1085828"/>
          </a:xfrm>
        </p:spPr>
        <p:txBody>
          <a:bodyPr/>
          <a:lstStyle/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Writing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597E74-F035-AF0F-7302-3A349F4BECF3}"/>
              </a:ext>
            </a:extLst>
          </p:cNvPr>
          <p:cNvSpPr/>
          <p:nvPr/>
        </p:nvSpPr>
        <p:spPr>
          <a:xfrm>
            <a:off x="550414" y="2415024"/>
            <a:ext cx="4970016" cy="9824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scientific paper is a manuscript that represents an original work of scientific research or study.</a:t>
            </a:r>
            <a:endParaRPr lang="en-IN" sz="18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713017-76CC-A180-83C9-C43F4612892F}"/>
              </a:ext>
            </a:extLst>
          </p:cNvPr>
          <p:cNvSpPr/>
          <p:nvPr/>
        </p:nvSpPr>
        <p:spPr>
          <a:xfrm>
            <a:off x="550415" y="3460505"/>
            <a:ext cx="4970015" cy="1429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sz="18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science the credit goes to the man who convinces the world not the man to whom the idea first occurs </a:t>
            </a:r>
          </a:p>
          <a:p>
            <a:pPr algn="just"/>
            <a:r>
              <a:rPr lang="en-I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IN" sz="18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Sir William Osler</a:t>
            </a:r>
            <a:endParaRPr lang="en-IN" sz="18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4D6BC0-D386-70C1-F79A-4AAEAB072E6A}"/>
              </a:ext>
            </a:extLst>
          </p:cNvPr>
          <p:cNvSpPr/>
          <p:nvPr/>
        </p:nvSpPr>
        <p:spPr>
          <a:xfrm>
            <a:off x="550415" y="4995477"/>
            <a:ext cx="4970015" cy="175155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sz="18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primary teaching practice-</a:t>
            </a:r>
          </a:p>
          <a:p>
            <a:pPr algn="just"/>
            <a:endParaRPr lang="en-IN" sz="1800" b="1" i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Writing format,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Appropriateness of language and content,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Submission requirements,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Bibliographic styles, and much more.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56D9E34-0802-FE6D-43B9-3C1AC9FC0D20}"/>
              </a:ext>
            </a:extLst>
          </p:cNvPr>
          <p:cNvSpPr/>
          <p:nvPr/>
        </p:nvSpPr>
        <p:spPr>
          <a:xfrm>
            <a:off x="6235082" y="2592576"/>
            <a:ext cx="5471605" cy="386148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sz="18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Three Golden rules-</a:t>
            </a:r>
          </a:p>
          <a:p>
            <a:pPr algn="just"/>
            <a:endParaRPr lang="en-IN" sz="1800" b="1" i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Clarity – Research is unambiguous and free of irrelevant conjecture or detail.</a:t>
            </a:r>
          </a:p>
          <a:p>
            <a:pPr algn="l"/>
            <a:endParaRPr lang="en-US" b="1" i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Simplicity – Language, sentence, and paragraph structure are easy to comprehend and follow without losing scientific credibility or authority.</a:t>
            </a:r>
          </a:p>
          <a:p>
            <a:pPr algn="l"/>
            <a:endParaRPr lang="en-US" b="1" i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 – Data, figures, tables, references, and citations are illustrated verifiably and honestly.</a:t>
            </a:r>
          </a:p>
        </p:txBody>
      </p:sp>
    </p:spTree>
    <p:extLst>
      <p:ext uri="{BB962C8B-B14F-4D97-AF65-F5344CB8AC3E}">
        <p14:creationId xmlns:p14="http://schemas.microsoft.com/office/powerpoint/2010/main" val="2185234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12EBF436-3B40-29C4-B880-05121FA4AEB2}"/>
              </a:ext>
            </a:extLst>
          </p:cNvPr>
          <p:cNvSpPr/>
          <p:nvPr/>
        </p:nvSpPr>
        <p:spPr>
          <a:xfrm>
            <a:off x="284085" y="292961"/>
            <a:ext cx="6676009" cy="2556769"/>
          </a:xfrm>
          <a:prstGeom prst="wedgeEllipse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way to get experience except through experience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9CA9B2-15D6-2182-088E-B77C4BFD8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603" y="2849730"/>
            <a:ext cx="5894312" cy="351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94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FD06-6120-168E-1403-706517D0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Articles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283ED0-6C89-FEA3-3FD9-5DA2BE483C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979922"/>
              </p:ext>
            </p:extLst>
          </p:nvPr>
        </p:nvGraphicFramePr>
        <p:xfrm>
          <a:off x="954533" y="2429764"/>
          <a:ext cx="9862819" cy="412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223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8B54-028F-7E61-0BF3-633054036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01" y="529964"/>
            <a:ext cx="8761413" cy="706964"/>
          </a:xfrm>
        </p:spPr>
        <p:txBody>
          <a:bodyPr/>
          <a:lstStyle/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the Manuscript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98E20B-436A-7DE1-E3EE-17AF0D6817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97"/>
          <a:stretch/>
        </p:blipFill>
        <p:spPr bwMode="auto">
          <a:xfrm>
            <a:off x="310280" y="3429000"/>
            <a:ext cx="4283454" cy="244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84B065A-FD18-659F-FB2C-61B263F844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6319701"/>
              </p:ext>
            </p:extLst>
          </p:nvPr>
        </p:nvGraphicFramePr>
        <p:xfrm>
          <a:off x="6214369" y="3114280"/>
          <a:ext cx="5596330" cy="3382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899D4D0C-49E6-4805-AE23-21FD59F2CDBA}"/>
              </a:ext>
            </a:extLst>
          </p:cNvPr>
          <p:cNvSpPr/>
          <p:nvPr/>
        </p:nvSpPr>
        <p:spPr>
          <a:xfrm rot="420159">
            <a:off x="3441575" y="2341924"/>
            <a:ext cx="3136777" cy="1757779"/>
          </a:xfrm>
          <a:prstGeom prst="wedgeEllipse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that, you don’t have to be great to start but you have to start to be great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4240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7C6F066-45DD-8748-AFB8-4FB8CE56C4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2193658"/>
              </p:ext>
            </p:extLst>
          </p:nvPr>
        </p:nvGraphicFramePr>
        <p:xfrm>
          <a:off x="1210069" y="609673"/>
          <a:ext cx="8555368" cy="4573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2056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D2EA-680D-C8F8-C2F0-4F381A402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7" y="654072"/>
            <a:ext cx="8761413" cy="706964"/>
          </a:xfrm>
        </p:spPr>
        <p:txBody>
          <a:bodyPr/>
          <a:lstStyle/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Manuscript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ED6C45-B9A5-CEEF-0D2E-FC0C527B3C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073826"/>
              </p:ext>
            </p:extLst>
          </p:nvPr>
        </p:nvGraphicFramePr>
        <p:xfrm>
          <a:off x="2513983" y="2316395"/>
          <a:ext cx="8824913" cy="4303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68704807-18AB-390E-7363-42F40858BC6D}"/>
              </a:ext>
            </a:extLst>
          </p:cNvPr>
          <p:cNvSpPr/>
          <p:nvPr/>
        </p:nvSpPr>
        <p:spPr>
          <a:xfrm>
            <a:off x="521481" y="2812377"/>
            <a:ext cx="2425905" cy="3329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28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Rules</a:t>
            </a:r>
          </a:p>
        </p:txBody>
      </p:sp>
    </p:spTree>
    <p:extLst>
      <p:ext uri="{BB962C8B-B14F-4D97-AF65-F5344CB8AC3E}">
        <p14:creationId xmlns:p14="http://schemas.microsoft.com/office/powerpoint/2010/main" val="1309302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06DB-E6E8-46EE-C67A-7A5FDFBE8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70" y="644484"/>
            <a:ext cx="8761413" cy="706964"/>
          </a:xfrm>
        </p:spPr>
        <p:txBody>
          <a:bodyPr/>
          <a:lstStyle/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Manuscript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34833C3-E126-DCB4-6903-31B15AFE24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2041301"/>
              </p:ext>
            </p:extLst>
          </p:nvPr>
        </p:nvGraphicFramePr>
        <p:xfrm>
          <a:off x="1377642" y="2417069"/>
          <a:ext cx="8824913" cy="4010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9781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7119-B34C-6876-97F1-77CF38D3C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315" y="707338"/>
            <a:ext cx="8761413" cy="706964"/>
          </a:xfrm>
        </p:spPr>
        <p:txBody>
          <a:bodyPr/>
          <a:lstStyle/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Manuscript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F3FE5D-AD53-FA7B-5495-5B4EFB3262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245444"/>
              </p:ext>
            </p:extLst>
          </p:nvPr>
        </p:nvGraphicFramePr>
        <p:xfrm>
          <a:off x="-1782809" y="2328292"/>
          <a:ext cx="8964844" cy="4223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D09988-97DD-6F60-BE85-364013D9CE93}"/>
              </a:ext>
            </a:extLst>
          </p:cNvPr>
          <p:cNvSpPr/>
          <p:nvPr/>
        </p:nvSpPr>
        <p:spPr>
          <a:xfrm>
            <a:off x="5733288" y="2706624"/>
            <a:ext cx="5029200" cy="18804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the organization of the paper.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using reference managers to cite the references.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the references for ease of referring.</a:t>
            </a:r>
          </a:p>
          <a:p>
            <a:pPr algn="ctr"/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198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6BB5-2C41-30C8-5FED-30532CF73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16" y="838200"/>
            <a:ext cx="6229067" cy="724270"/>
          </a:xfrm>
        </p:spPr>
        <p:txBody>
          <a:bodyPr/>
          <a:lstStyle/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the paper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9AF45D9-7066-2646-470A-58F7137EAA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5" t="5543" r="4885" b="5416"/>
          <a:stretch/>
        </p:blipFill>
        <p:spPr bwMode="auto">
          <a:xfrm>
            <a:off x="2322576" y="2340864"/>
            <a:ext cx="6537960" cy="420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577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753</TotalTime>
  <Words>1215</Words>
  <Application>Microsoft Office PowerPoint</Application>
  <PresentationFormat>Widescreen</PresentationFormat>
  <Paragraphs>162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Century Gothic</vt:lpstr>
      <vt:lpstr>Times New Roman</vt:lpstr>
      <vt:lpstr>Wingdings</vt:lpstr>
      <vt:lpstr>Wingdings 3</vt:lpstr>
      <vt:lpstr>Ion Boardroom</vt:lpstr>
      <vt:lpstr>Scientific paper writing</vt:lpstr>
      <vt:lpstr>Scientific Writing</vt:lpstr>
      <vt:lpstr>Types of Articles</vt:lpstr>
      <vt:lpstr>Writing the Manuscript</vt:lpstr>
      <vt:lpstr>PowerPoint Presentation</vt:lpstr>
      <vt:lpstr>Writing Manuscript</vt:lpstr>
      <vt:lpstr>Writing Manuscript</vt:lpstr>
      <vt:lpstr>Writing Manuscript</vt:lpstr>
      <vt:lpstr>Structure of the paper</vt:lpstr>
      <vt:lpstr>Title</vt:lpstr>
      <vt:lpstr>Abstract</vt:lpstr>
      <vt:lpstr>How to write a good introduction ?</vt:lpstr>
      <vt:lpstr>Materials and Methods</vt:lpstr>
      <vt:lpstr>Results and Discussion</vt:lpstr>
      <vt:lpstr>For good Discussion</vt:lpstr>
      <vt:lpstr>Scientific Writing Contd…</vt:lpstr>
      <vt:lpstr>References</vt:lpstr>
      <vt:lpstr>Summary of Scientific writing</vt:lpstr>
      <vt:lpstr>Summary Contd…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paper writing</dc:title>
  <dc:creator>Bindu Avadhani</dc:creator>
  <cp:lastModifiedBy>Bindu Avadhani</cp:lastModifiedBy>
  <cp:revision>51</cp:revision>
  <dcterms:created xsi:type="dcterms:W3CDTF">2022-12-06T05:02:35Z</dcterms:created>
  <dcterms:modified xsi:type="dcterms:W3CDTF">2022-12-18T15:56:52Z</dcterms:modified>
</cp:coreProperties>
</file>