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1"/>
  </p:sldMasterIdLst>
  <p:sldIdLst>
    <p:sldId id="257" r:id="rId2"/>
    <p:sldId id="262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1/23/2024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1/23/2024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1/23/2024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1/23/2024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1/23/2024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1/23/2024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1/23/2024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1/23/2024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1/23/2024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m13o5aqeCbM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xcel-DNA/XFunctions/releases/tag/v0.2-alph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 smtClean="0"/>
              <a:t>Coffee Sales</a:t>
            </a:r>
            <a:br>
              <a:rPr lang="en-US" sz="8000" dirty="0" smtClean="0"/>
            </a:br>
            <a:r>
              <a:rPr lang="en-US" dirty="0" smtClean="0"/>
              <a:t>Interactive</a:t>
            </a:r>
            <a:r>
              <a:rPr lang="en-US" sz="8000" dirty="0" smtClean="0"/>
              <a:t> Dashboard</a:t>
            </a:r>
            <a:endParaRPr lang="en-US" sz="8000" dirty="0"/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25" y="0"/>
            <a:ext cx="12032975" cy="6453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892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783" y="1488035"/>
            <a:ext cx="10058400" cy="2219230"/>
          </a:xfrm>
        </p:spPr>
        <p:txBody>
          <a:bodyPr anchor="ctr" anchorCtr="0">
            <a:normAutofit/>
          </a:bodyPr>
          <a:lstStyle/>
          <a:p>
            <a:pPr algn="ctr"/>
            <a:r>
              <a:rPr lang="en-US" dirty="0" smtClean="0"/>
              <a:t>Data Source</a:t>
            </a:r>
            <a:endParaRPr lang="en-IN" sz="11500" dirty="0">
              <a:solidFill>
                <a:schemeClr val="tx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 u="sng" dirty="0">
                <a:hlinkClick r:id="rId2"/>
              </a:rPr>
              <a:t>https://www.youtube.com/watch?v=m13o5aqeCbM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Instructions For Project </a:t>
            </a:r>
            <a:r>
              <a:rPr lang="en-US" b="1" dirty="0" smtClean="0"/>
              <a:t>Review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Use </a:t>
            </a:r>
            <a:r>
              <a:rPr lang="en-US" dirty="0" err="1"/>
              <a:t>Ctrl+pg</a:t>
            </a:r>
            <a:r>
              <a:rPr lang="en-US" dirty="0"/>
              <a:t> up or </a:t>
            </a:r>
            <a:r>
              <a:rPr lang="en-US" dirty="0" err="1"/>
              <a:t>pg</a:t>
            </a:r>
            <a:r>
              <a:rPr lang="en-US" dirty="0"/>
              <a:t> </a:t>
            </a:r>
            <a:r>
              <a:rPr lang="en-US" dirty="0" err="1"/>
              <a:t>dn</a:t>
            </a:r>
            <a:r>
              <a:rPr lang="en-US" dirty="0"/>
              <a:t> to navigate through the pages as I have removed sheet tabs to format the Dashboard.</a:t>
            </a: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Select </a:t>
            </a:r>
            <a:r>
              <a:rPr lang="en-US" dirty="0"/>
              <a:t>timeline for specific time period review and select the specific slicer for the filtration purpose. </a:t>
            </a: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XLOOKUP </a:t>
            </a:r>
            <a:r>
              <a:rPr lang="en-US" dirty="0"/>
              <a:t>has been used in worksheet to retrieve data from other sheets. The XLOOKUP function is only available in </a:t>
            </a:r>
            <a:r>
              <a:rPr lang="en-IN" dirty="0"/>
              <a:t>Excel for Microsoft 365, Excel 2021, and Excel for the web.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Can </a:t>
            </a:r>
            <a:r>
              <a:rPr lang="en-US" dirty="0"/>
              <a:t>also use Add-ins for Excel32bit or Excel64bit to use XLOOKUP for any other version.</a:t>
            </a: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Go </a:t>
            </a:r>
            <a:r>
              <a:rPr lang="en-US" dirty="0"/>
              <a:t>to </a:t>
            </a:r>
            <a:r>
              <a:rPr lang="en-US" u="sng" dirty="0">
                <a:hlinkClick r:id="rId2"/>
              </a:rPr>
              <a:t>https://github.com/Excel-DNA/XFunctions/releases/tag/v0.2-alpha</a:t>
            </a:r>
            <a:r>
              <a:rPr lang="en-US" dirty="0"/>
              <a:t> for downloading the add-in for XLOOKUP.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8391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Excel Functions &amp; </a:t>
            </a:r>
            <a:r>
              <a:rPr lang="en-US" b="1" dirty="0" smtClean="0"/>
              <a:t>Tools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US" dirty="0" smtClean="0"/>
              <a:t> XLOOKUP </a:t>
            </a:r>
            <a:r>
              <a:rPr lang="en-US" dirty="0"/>
              <a:t>(To look up values from different sheet)</a:t>
            </a:r>
            <a:endParaRPr lang="en-IN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 smtClean="0"/>
              <a:t> INDEX </a:t>
            </a:r>
            <a:r>
              <a:rPr lang="en-US" dirty="0"/>
              <a:t>&amp; MATCH (To look up values for different columns at once from different sheet</a:t>
            </a:r>
            <a:r>
              <a:rPr lang="en-US" dirty="0" smtClean="0"/>
              <a:t>)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 smtClean="0"/>
              <a:t> IF function ( To set conditional replacements)</a:t>
            </a:r>
            <a:endParaRPr lang="en-IN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 smtClean="0"/>
              <a:t> PIVOT </a:t>
            </a:r>
            <a:r>
              <a:rPr lang="en-US" dirty="0"/>
              <a:t>TABLE (To Summarize the data)</a:t>
            </a:r>
            <a:endParaRPr lang="en-IN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 smtClean="0"/>
              <a:t> CHARTS </a:t>
            </a:r>
            <a:r>
              <a:rPr lang="en-US" dirty="0"/>
              <a:t>(For Dashboard)</a:t>
            </a: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5534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Project </a:t>
            </a:r>
            <a:r>
              <a:rPr lang="en-US" b="1" dirty="0" smtClean="0"/>
              <a:t>Insights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US" dirty="0" smtClean="0"/>
              <a:t> Over </a:t>
            </a:r>
            <a:r>
              <a:rPr lang="en-US" dirty="0"/>
              <a:t>all United States tops the charts of the sales which implies that customers from United States as a whole is the top buyer of coffee for a period of four years. Ireland stands on 2</a:t>
            </a:r>
            <a:r>
              <a:rPr lang="en-US" baseline="30000" dirty="0"/>
              <a:t>nd</a:t>
            </a:r>
            <a:r>
              <a:rPr lang="en-US" dirty="0"/>
              <a:t> place and United Kingdom at 3</a:t>
            </a:r>
            <a:r>
              <a:rPr lang="en-US" baseline="30000" dirty="0"/>
              <a:t>rd</a:t>
            </a:r>
            <a:r>
              <a:rPr lang="en-US" dirty="0"/>
              <a:t>. It implies that United States is the biggest market for coffee.</a:t>
            </a:r>
            <a:endParaRPr lang="en-IN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 smtClean="0"/>
              <a:t> “</a:t>
            </a:r>
            <a:r>
              <a:rPr lang="en-US" dirty="0"/>
              <a:t>Arabica” and “</a:t>
            </a:r>
            <a:r>
              <a:rPr lang="en-US" dirty="0" err="1"/>
              <a:t>Liberica</a:t>
            </a:r>
            <a:r>
              <a:rPr lang="en-US" dirty="0"/>
              <a:t>” were the top selling coffee till date. The sales for these two were highest in 2021 for about more than $ 800.</a:t>
            </a:r>
            <a:endParaRPr lang="en-IN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 smtClean="0"/>
              <a:t> United </a:t>
            </a:r>
            <a:r>
              <a:rPr lang="en-US" dirty="0"/>
              <a:t>States remains the top buyer consistently throughout four years. </a:t>
            </a:r>
            <a:endParaRPr lang="en-IN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 smtClean="0"/>
              <a:t> Robusta </a:t>
            </a:r>
            <a:r>
              <a:rPr lang="en-US" dirty="0"/>
              <a:t>remains the lowest selling coffee over the period of four years.</a:t>
            </a:r>
            <a:endParaRPr lang="en-IN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 smtClean="0"/>
              <a:t> Top </a:t>
            </a:r>
            <a:r>
              <a:rPr lang="en-US" dirty="0"/>
              <a:t>four customers are from United States and fifth is from United Kingdom.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6182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3239862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 monochrome</Template>
  <TotalTime>0</TotalTime>
  <Words>264</Words>
  <Application>Microsoft Office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Bookman Old Style</vt:lpstr>
      <vt:lpstr>Calibri</vt:lpstr>
      <vt:lpstr>Franklin Gothic Book</vt:lpstr>
      <vt:lpstr>Wingdings</vt:lpstr>
      <vt:lpstr>1_RetrospectVTI</vt:lpstr>
      <vt:lpstr>Coffee Sales Interactive Dashboard</vt:lpstr>
      <vt:lpstr>PowerPoint Presentation</vt:lpstr>
      <vt:lpstr>Data Source</vt:lpstr>
      <vt:lpstr>Instructions For Project Review</vt:lpstr>
      <vt:lpstr>Excel Functions &amp; Tools</vt:lpstr>
      <vt:lpstr>Project Insights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2024-01-23T08:04:02Z</dcterms:created>
  <dcterms:modified xsi:type="dcterms:W3CDTF">2024-01-23T08:18:15Z</dcterms:modified>
</cp:coreProperties>
</file>