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66190"/>
            <a:ext cx="8596668" cy="4969567"/>
          </a:xfrm>
        </p:spPr>
        <p:txBody>
          <a:bodyPr/>
          <a:lstStyle/>
          <a:p>
            <a:pPr algn="ctr"/>
            <a:r>
              <a:rPr lang="en-US" sz="6000" dirty="0" smtClean="0"/>
              <a:t/>
            </a:r>
            <a:br>
              <a:rPr lang="en-US" sz="6000" dirty="0" smtClean="0"/>
            </a:br>
            <a:r>
              <a:rPr lang="en-US" sz="6000" dirty="0"/>
              <a:t/>
            </a:r>
            <a:br>
              <a:rPr lang="en-US" sz="6000" dirty="0"/>
            </a:br>
            <a:r>
              <a:rPr lang="en-US" sz="6000" dirty="0" smtClean="0"/>
              <a:t>Corona Test Prediction</a:t>
            </a:r>
            <a:br>
              <a:rPr lang="en-US" sz="6000" dirty="0" smtClean="0"/>
            </a:br>
            <a:r>
              <a:rPr lang="en-US" sz="3200" dirty="0" smtClean="0"/>
              <a:t>Project Proposal</a:t>
            </a:r>
            <a:endParaRPr lang="en-IN" sz="3200" dirty="0"/>
          </a:p>
        </p:txBody>
      </p:sp>
    </p:spTree>
    <p:extLst>
      <p:ext uri="{BB962C8B-B14F-4D97-AF65-F5344CB8AC3E}">
        <p14:creationId xmlns:p14="http://schemas.microsoft.com/office/powerpoint/2010/main" val="294364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8041" y="543339"/>
            <a:ext cx="7766936" cy="1577009"/>
          </a:xfrm>
        </p:spPr>
        <p:txBody>
          <a:bodyPr/>
          <a:lstStyle/>
          <a:p>
            <a:pPr algn="ctr"/>
            <a:r>
              <a:rPr lang="en-US" dirty="0"/>
              <a:t>Introduction</a:t>
            </a:r>
            <a:endParaRPr lang="en-IN" dirty="0"/>
          </a:p>
        </p:txBody>
      </p:sp>
      <p:sp>
        <p:nvSpPr>
          <p:cNvPr id="3" name="Subtitle 2"/>
          <p:cNvSpPr>
            <a:spLocks noGrp="1"/>
          </p:cNvSpPr>
          <p:nvPr>
            <p:ph type="subTitle" idx="1"/>
          </p:nvPr>
        </p:nvSpPr>
        <p:spPr>
          <a:xfrm>
            <a:off x="1507067" y="2438401"/>
            <a:ext cx="7766936" cy="4147930"/>
          </a:xfrm>
        </p:spPr>
        <p:txBody>
          <a:bodyPr/>
          <a:lstStyle/>
          <a:p>
            <a:pPr algn="l"/>
            <a:r>
              <a:rPr lang="en-US" sz="2400" dirty="0"/>
              <a:t>COVID-19 has been the most important issue in the current times across the globe, especially when it is spreading rapidly again. It has become the point of concern again. Economies of the world had to see the times of crisis due to this. Due to the massive impact it had on our lives and the risk it poses to our health and the burden on medical professionals, we wish to contribute to their efforts</a:t>
            </a:r>
            <a:r>
              <a:rPr lang="en-US" dirty="0"/>
              <a:t>.  </a:t>
            </a:r>
            <a:endParaRPr lang="en-IN" dirty="0"/>
          </a:p>
        </p:txBody>
      </p:sp>
    </p:spTree>
    <p:extLst>
      <p:ext uri="{BB962C8B-B14F-4D97-AF65-F5344CB8AC3E}">
        <p14:creationId xmlns:p14="http://schemas.microsoft.com/office/powerpoint/2010/main" val="443069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Problem Definition</a:t>
            </a:r>
            <a:endParaRPr lang="en-IN" dirty="0"/>
          </a:p>
        </p:txBody>
      </p:sp>
      <p:sp>
        <p:nvSpPr>
          <p:cNvPr id="3" name="Content Placeholder 2"/>
          <p:cNvSpPr>
            <a:spLocks noGrp="1"/>
          </p:cNvSpPr>
          <p:nvPr>
            <p:ph idx="1"/>
          </p:nvPr>
        </p:nvSpPr>
        <p:spPr/>
        <p:txBody>
          <a:bodyPr>
            <a:normAutofit/>
          </a:bodyPr>
          <a:lstStyle/>
          <a:p>
            <a:r>
              <a:rPr lang="en-US" sz="2400" dirty="0"/>
              <a:t>As COVID-19 has varying symptoms and requires significant time from medical professionals to diagnose, we are aiming to enhance the accuracy and efficiency of COVID-19 diagnosis and reduce the time and error involved in diagnosing the infection. We hope to develop the machine learning model based on the given dataset to evaluate the accuracy of the ML based diagnosis and also learning the relative importance of the various symptoms.</a:t>
            </a:r>
            <a:endParaRPr lang="en-IN" sz="2400" dirty="0"/>
          </a:p>
        </p:txBody>
      </p:sp>
    </p:spTree>
    <p:extLst>
      <p:ext uri="{BB962C8B-B14F-4D97-AF65-F5344CB8AC3E}">
        <p14:creationId xmlns:p14="http://schemas.microsoft.com/office/powerpoint/2010/main" val="2836810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8296"/>
            <a:ext cx="8596668" cy="1126918"/>
          </a:xfrm>
        </p:spPr>
        <p:txBody>
          <a:bodyPr>
            <a:normAutofit fontScale="90000"/>
          </a:bodyPr>
          <a:lstStyle/>
          <a:p>
            <a:pPr algn="ctr"/>
            <a:r>
              <a:rPr lang="en-US" dirty="0" smtClean="0"/>
              <a:t/>
            </a:r>
            <a:br>
              <a:rPr lang="en-US" dirty="0" smtClean="0"/>
            </a:br>
            <a:r>
              <a:rPr lang="en-US" dirty="0" smtClean="0"/>
              <a:t>Hypothesis</a:t>
            </a:r>
            <a:endParaRPr lang="en-IN" dirty="0"/>
          </a:p>
        </p:txBody>
      </p:sp>
      <p:sp>
        <p:nvSpPr>
          <p:cNvPr id="3" name="Content Placeholder 2"/>
          <p:cNvSpPr>
            <a:spLocks noGrp="1"/>
          </p:cNvSpPr>
          <p:nvPr>
            <p:ph idx="1"/>
          </p:nvPr>
        </p:nvSpPr>
        <p:spPr>
          <a:xfrm>
            <a:off x="677334" y="1405214"/>
            <a:ext cx="8596668" cy="5207621"/>
          </a:xfrm>
        </p:spPr>
        <p:txBody>
          <a:bodyPr>
            <a:noAutofit/>
          </a:bodyPr>
          <a:lstStyle/>
          <a:p>
            <a:r>
              <a:rPr lang="en-US" sz="2000" dirty="0"/>
              <a:t>We hypothesize that leveraging various machine learning algorithms, will enable the accurate classification of COVID-19 cases. Specifically, we expect that one or more of these algorithms will achieve a classification accuracy exceeding 90%, sensitivity (recall) above 85%, and specificity exceeding 95%, demonstrating the effectiveness of the selected model in distinguishing between COVID-19-positive, COVID-19-negative cases. Additionally, we anticipate that the performance of the algorithms will vary, and through systematic experimentation, we aim to identify the most suitable algorithm for this specific task. </a:t>
            </a:r>
            <a:endParaRPr lang="en-US" sz="2000" dirty="0" smtClean="0"/>
          </a:p>
          <a:p>
            <a:r>
              <a:rPr lang="en-US" sz="2000" dirty="0" smtClean="0"/>
              <a:t>Our </a:t>
            </a:r>
            <a:r>
              <a:rPr lang="en-US" sz="2000" dirty="0"/>
              <a:t>evaluation criteria will include precision under the receiver operating characteristic curve (AUC-ROC) to provide a comprehensive assessment of the models' capabilities in detecting COVID-19 classes."</a:t>
            </a:r>
            <a:endParaRPr lang="en-IN" sz="2000" dirty="0"/>
          </a:p>
          <a:p>
            <a:r>
              <a:rPr lang="en-US" sz="2000" dirty="0"/>
              <a:t>As per the dataset features, we hypothesize that </a:t>
            </a:r>
            <a:r>
              <a:rPr lang="en-US" sz="2000" dirty="0" err="1"/>
              <a:t>Cough_symptoms</a:t>
            </a:r>
            <a:r>
              <a:rPr lang="en-US" sz="2000" dirty="0"/>
              <a:t> and </a:t>
            </a:r>
            <a:r>
              <a:rPr lang="en-US" sz="2000" dirty="0" err="1"/>
              <a:t>Sore_throat</a:t>
            </a:r>
            <a:r>
              <a:rPr lang="en-US" sz="2000" dirty="0"/>
              <a:t> will be most common symptoms in the COVID positive classes.</a:t>
            </a:r>
            <a:endParaRPr lang="en-IN" sz="2000" dirty="0"/>
          </a:p>
        </p:txBody>
      </p:sp>
    </p:spTree>
    <p:extLst>
      <p:ext uri="{BB962C8B-B14F-4D97-AF65-F5344CB8AC3E}">
        <p14:creationId xmlns:p14="http://schemas.microsoft.com/office/powerpoint/2010/main" val="206943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a:t>Methods</a:t>
            </a:r>
            <a:endParaRPr lang="en-IN" dirty="0"/>
          </a:p>
        </p:txBody>
      </p:sp>
      <p:sp>
        <p:nvSpPr>
          <p:cNvPr id="3" name="Content Placeholder 2"/>
          <p:cNvSpPr>
            <a:spLocks noGrp="1"/>
          </p:cNvSpPr>
          <p:nvPr>
            <p:ph idx="1"/>
          </p:nvPr>
        </p:nvSpPr>
        <p:spPr/>
        <p:txBody>
          <a:bodyPr>
            <a:normAutofit lnSpcReduction="10000"/>
          </a:bodyPr>
          <a:lstStyle/>
          <a:p>
            <a:r>
              <a:rPr lang="en-US" sz="2400" dirty="0"/>
              <a:t>Our first model will be Logistic Regression. Since this is a classification problem, we will initialize with Logistic Regression model.  The dataset, however seems to be only for two months. Considering that its horizon increased in the longer term, the dataset seems to be relatively small. </a:t>
            </a:r>
            <a:endParaRPr lang="en-IN" sz="2400" dirty="0"/>
          </a:p>
          <a:p>
            <a:r>
              <a:rPr lang="en-US" sz="2400" dirty="0"/>
              <a:t>Further we will move to different algorithms including Decision Tree, Random Forest and KNN.</a:t>
            </a:r>
            <a:endParaRPr lang="en-IN" sz="2400" dirty="0"/>
          </a:p>
          <a:p>
            <a:r>
              <a:rPr lang="en-US" sz="2400" dirty="0"/>
              <a:t>The dataset also seems to be imbalanced and hence we will use techniques of </a:t>
            </a:r>
            <a:r>
              <a:rPr lang="en-US" sz="2400" dirty="0" err="1"/>
              <a:t>hyperparameter</a:t>
            </a:r>
            <a:r>
              <a:rPr lang="en-US" sz="2400" dirty="0"/>
              <a:t> tuning (</a:t>
            </a:r>
            <a:r>
              <a:rPr lang="en-US" sz="2400" dirty="0" err="1"/>
              <a:t>class_weight</a:t>
            </a:r>
            <a:r>
              <a:rPr lang="en-US" sz="2400" dirty="0"/>
              <a:t>) to make up for it.</a:t>
            </a:r>
            <a:endParaRPr lang="en-IN" sz="2400" dirty="0"/>
          </a:p>
          <a:p>
            <a:endParaRPr lang="en-IN" dirty="0"/>
          </a:p>
        </p:txBody>
      </p:sp>
    </p:spTree>
    <p:extLst>
      <p:ext uri="{BB962C8B-B14F-4D97-AF65-F5344CB8AC3E}">
        <p14:creationId xmlns:p14="http://schemas.microsoft.com/office/powerpoint/2010/main" val="325652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Potential Results</a:t>
            </a:r>
            <a:endParaRPr lang="en-IN" dirty="0"/>
          </a:p>
        </p:txBody>
      </p:sp>
      <p:sp>
        <p:nvSpPr>
          <p:cNvPr id="3" name="Content Placeholder 2"/>
          <p:cNvSpPr>
            <a:spLocks noGrp="1"/>
          </p:cNvSpPr>
          <p:nvPr>
            <p:ph idx="1"/>
          </p:nvPr>
        </p:nvSpPr>
        <p:spPr/>
        <p:txBody>
          <a:bodyPr/>
          <a:lstStyle/>
          <a:p>
            <a:pPr lvl="0"/>
            <a:r>
              <a:rPr lang="en-US" sz="2400" dirty="0"/>
              <a:t>ML-based framework for high accuracy prediction of Positive classes.</a:t>
            </a:r>
            <a:endParaRPr lang="en-IN" sz="2400" dirty="0"/>
          </a:p>
          <a:p>
            <a:pPr lvl="0"/>
            <a:r>
              <a:rPr lang="en-US" sz="2400" dirty="0"/>
              <a:t>Achieving high accuracy on underrepresented yet consequential classes in the dataset.</a:t>
            </a:r>
            <a:endParaRPr lang="en-IN" sz="2400" dirty="0"/>
          </a:p>
          <a:p>
            <a:endParaRPr lang="en-IN" dirty="0"/>
          </a:p>
        </p:txBody>
      </p:sp>
    </p:spTree>
    <p:extLst>
      <p:ext uri="{BB962C8B-B14F-4D97-AF65-F5344CB8AC3E}">
        <p14:creationId xmlns:p14="http://schemas.microsoft.com/office/powerpoint/2010/main" val="216441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4943061"/>
          </a:xfrm>
        </p:spPr>
        <p:txBody>
          <a:bodyPr/>
          <a:lstStyle/>
          <a:p>
            <a:pPr algn="ctr"/>
            <a:r>
              <a:rPr lang="en-US" dirty="0" smtClean="0"/>
              <a:t/>
            </a:r>
            <a:br>
              <a:rPr lang="en-US" dirty="0" smtClean="0"/>
            </a:br>
            <a:r>
              <a:rPr lang="en-IN" dirty="0"/>
              <a:t/>
            </a:r>
            <a:br>
              <a:rPr lang="en-IN" dirty="0"/>
            </a:br>
            <a:r>
              <a:rPr lang="en-IN" dirty="0" smtClean="0"/>
              <a:t/>
            </a:r>
            <a:br>
              <a:rPr lang="en-IN" dirty="0" smtClean="0"/>
            </a:br>
            <a:r>
              <a:rPr lang="en-IN" sz="6000" dirty="0" smtClean="0"/>
              <a:t>Thank You!</a:t>
            </a:r>
            <a:endParaRPr lang="en-IN" sz="6000" dirty="0"/>
          </a:p>
        </p:txBody>
      </p:sp>
    </p:spTree>
    <p:extLst>
      <p:ext uri="{BB962C8B-B14F-4D97-AF65-F5344CB8AC3E}">
        <p14:creationId xmlns:p14="http://schemas.microsoft.com/office/powerpoint/2010/main" val="986082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TotalTime>
  <Words>417</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  Corona Test Prediction Project Proposal</vt:lpstr>
      <vt:lpstr>Introduction</vt:lpstr>
      <vt:lpstr> Problem Definition</vt:lpstr>
      <vt:lpstr> Hypothesis</vt:lpstr>
      <vt:lpstr> Methods</vt:lpstr>
      <vt:lpstr> Potential Results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Admin</dc:creator>
  <cp:lastModifiedBy>Admin</cp:lastModifiedBy>
  <cp:revision>5</cp:revision>
  <dcterms:created xsi:type="dcterms:W3CDTF">2024-01-02T03:05:15Z</dcterms:created>
  <dcterms:modified xsi:type="dcterms:W3CDTF">2024-01-02T04:08:44Z</dcterms:modified>
</cp:coreProperties>
</file>