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50" r:id="rId1"/>
  </p:sldMasterIdLst>
  <p:sldIdLst>
    <p:sldId id="256" r:id="rId2"/>
    <p:sldId id="257" r:id="rId3"/>
    <p:sldId id="288" r:id="rId4"/>
    <p:sldId id="293" r:id="rId5"/>
    <p:sldId id="294" r:id="rId6"/>
    <p:sldId id="281" r:id="rId7"/>
    <p:sldId id="29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77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52986" y="614407"/>
            <a:ext cx="11178832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90" y="639617"/>
            <a:ext cx="1119928" cy="11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6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33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10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9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33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4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00" y="638629"/>
            <a:ext cx="1119928" cy="1113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2" y="652070"/>
            <a:ext cx="951256" cy="11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www.softwaretestinghelp.com/version-control-softw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pache_Subvers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278012"/>
            <a:ext cx="10993549" cy="1475013"/>
          </a:xfrm>
        </p:spPr>
        <p:txBody>
          <a:bodyPr anchor="t">
            <a:noAutofit/>
          </a:bodyPr>
          <a:lstStyle/>
          <a:p>
            <a:pPr algn="ctr"/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overview</a:t>
            </a:r>
            <a:endParaRPr lang="en-US" sz="3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5" y="3116687"/>
            <a:ext cx="10993546" cy="875764"/>
          </a:xfrm>
        </p:spPr>
        <p:txBody>
          <a:bodyPr>
            <a:normAutofit fontScale="92500" lnSpcReduction="20000"/>
          </a:bodyPr>
          <a:lstStyle/>
          <a:p>
            <a:endParaRPr lang="en-US" sz="2200" dirty="0" smtClean="0">
              <a:latin typeface="Californian FB" panose="0207040306080B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Presented by: nasir Ahmed </a:t>
            </a:r>
            <a:r>
              <a:rPr lang="en-US" sz="2600" b="1" dirty="0" err="1" smtClean="0">
                <a:solidFill>
                  <a:schemeClr val="bg1"/>
                </a:solidFill>
                <a:latin typeface="Californian FB" panose="0207040306080B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bhuiyan</a:t>
            </a:r>
            <a:endParaRPr lang="en-US" sz="2600" b="1" dirty="0" smtClean="0">
              <a:solidFill>
                <a:schemeClr val="bg1"/>
              </a:solidFill>
              <a:latin typeface="Californian FB" panose="0207040306080B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3" name="Content Placeholder 2062"/>
          <p:cNvSpPr>
            <a:spLocks noGrp="1"/>
          </p:cNvSpPr>
          <p:nvPr>
            <p:ph idx="1"/>
          </p:nvPr>
        </p:nvSpPr>
        <p:spPr>
          <a:xfrm>
            <a:off x="1068946" y="2180496"/>
            <a:ext cx="10084158" cy="3678303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sz="4300" dirty="0"/>
          </a:p>
          <a:p>
            <a:pPr algn="just"/>
            <a:r>
              <a:rPr lang="en-US" sz="3600" dirty="0"/>
              <a:t>I</a:t>
            </a:r>
            <a:r>
              <a:rPr lang="en-US" sz="3600" dirty="0" smtClean="0"/>
              <a:t>s </a:t>
            </a:r>
            <a:r>
              <a:rPr lang="en-US" sz="3600" dirty="0"/>
              <a:t>a way to keep a track of the changes in the code so that if something goes wrong, we can make comparisons in different code versions and revert to any previous version that we want</a:t>
            </a:r>
            <a:r>
              <a:rPr lang="en-US" sz="3600" dirty="0" smtClean="0"/>
              <a:t>.</a:t>
            </a:r>
            <a:endParaRPr lang="en-US" sz="3400" dirty="0" smtClean="0"/>
          </a:p>
          <a:p>
            <a:pPr algn="just"/>
            <a:r>
              <a:rPr lang="en-US" sz="3200" dirty="0" smtClean="0"/>
              <a:t>Very </a:t>
            </a:r>
            <a:r>
              <a:rPr lang="en-US" sz="3200" dirty="0"/>
              <a:t>much required where multiple developers are continuously working on /changing the source code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b="1" dirty="0"/>
              <a:t>Version Control Software VCS is also referred as SCM (Source Code Management) tools or RCS (Revision Control System).</a:t>
            </a:r>
            <a:endParaRPr lang="en-US" sz="3400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popular 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3" name="Content Placeholder 2062"/>
          <p:cNvSpPr>
            <a:spLocks noGrp="1"/>
          </p:cNvSpPr>
          <p:nvPr>
            <p:ph idx="1"/>
          </p:nvPr>
        </p:nvSpPr>
        <p:spPr>
          <a:xfrm>
            <a:off x="2408348" y="2180496"/>
            <a:ext cx="6928835" cy="367830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sz="4300" dirty="0"/>
          </a:p>
          <a:p>
            <a:r>
              <a:rPr lang="en-US" sz="3400" dirty="0" err="1" smtClean="0"/>
              <a:t>Git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SVN</a:t>
            </a:r>
          </a:p>
          <a:p>
            <a:r>
              <a:rPr lang="en-US" sz="3600" dirty="0" smtClean="0"/>
              <a:t>Visual </a:t>
            </a:r>
            <a:r>
              <a:rPr lang="en-US" sz="3600" dirty="0"/>
              <a:t>SourceSafe(VSS) </a:t>
            </a:r>
            <a:endParaRPr lang="en-US" sz="3600" dirty="0" smtClean="0"/>
          </a:p>
          <a:p>
            <a:r>
              <a:rPr lang="en-US" sz="3600" dirty="0"/>
              <a:t>TFS</a:t>
            </a:r>
          </a:p>
          <a:p>
            <a:r>
              <a:rPr lang="en-US" sz="3600" dirty="0" smtClean="0"/>
              <a:t>VSTS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3" name="Content Placeholder 2062"/>
          <p:cNvSpPr>
            <a:spLocks noGrp="1"/>
          </p:cNvSpPr>
          <p:nvPr>
            <p:ph idx="1"/>
          </p:nvPr>
        </p:nvSpPr>
        <p:spPr>
          <a:xfrm>
            <a:off x="914400" y="2180496"/>
            <a:ext cx="9762186" cy="367830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sz="2800" dirty="0"/>
          </a:p>
          <a:p>
            <a:r>
              <a:rPr lang="en-US" sz="2800" dirty="0" err="1"/>
              <a:t>Git</a:t>
            </a:r>
            <a:r>
              <a:rPr lang="en-US" sz="2800" dirty="0"/>
              <a:t> is a free and open source distributed version control system designed to handle everything from small to very large projects with speed and </a:t>
            </a:r>
            <a:r>
              <a:rPr lang="en-US" sz="2800" dirty="0" smtClean="0"/>
              <a:t>efficiency.</a:t>
            </a:r>
          </a:p>
          <a:p>
            <a:r>
              <a:rPr lang="en-US" sz="2800" dirty="0" smtClean="0"/>
              <a:t>Provides cross-platform support with an amazing command line utility known as </a:t>
            </a:r>
            <a:r>
              <a:rPr lang="en-US" sz="2800" dirty="0" err="1" smtClean="0"/>
              <a:t>git</a:t>
            </a:r>
            <a:r>
              <a:rPr lang="en-US" sz="2800" dirty="0" smtClean="0"/>
              <a:t>-bash.</a:t>
            </a:r>
          </a:p>
          <a:p>
            <a:r>
              <a:rPr lang="en-US" sz="2800" dirty="0"/>
              <a:t>Also offers GIT GUI where </a:t>
            </a:r>
            <a:r>
              <a:rPr lang="en-US" sz="2800" dirty="0" smtClean="0"/>
              <a:t>we can </a:t>
            </a:r>
            <a:r>
              <a:rPr lang="en-US" sz="2800" dirty="0"/>
              <a:t>very quickly re-scan, state change, sign off, commit &amp; push the code </a:t>
            </a:r>
            <a:r>
              <a:rPr lang="en-US" sz="2800" dirty="0" smtClean="0"/>
              <a:t>with </a:t>
            </a:r>
            <a:r>
              <a:rPr lang="en-US" sz="2800" dirty="0"/>
              <a:t>just a few clicks.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SVN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3" name="Content Placeholder 2062"/>
          <p:cNvSpPr>
            <a:spLocks noGrp="1"/>
          </p:cNvSpPr>
          <p:nvPr>
            <p:ph idx="1"/>
          </p:nvPr>
        </p:nvSpPr>
        <p:spPr>
          <a:xfrm>
            <a:off x="914400" y="2180496"/>
            <a:ext cx="9762186" cy="367830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sz="2800" dirty="0"/>
          </a:p>
          <a:p>
            <a:r>
              <a:rPr lang="en-US" sz="2800" dirty="0"/>
              <a:t>Apache Subversion </a:t>
            </a:r>
            <a:r>
              <a:rPr lang="en-US" sz="2800" dirty="0" smtClean="0"/>
              <a:t>(SVN) </a:t>
            </a:r>
            <a:r>
              <a:rPr lang="en-US" sz="2800" dirty="0"/>
              <a:t>is a software versioning and revision control system distributed as open source under the Apache License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Has a benefit of good GUI tools like </a:t>
            </a:r>
            <a:r>
              <a:rPr lang="en-US" sz="2800" dirty="0" err="1"/>
              <a:t>TortoiseSVN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Have better windows support as compared to </a:t>
            </a:r>
            <a:r>
              <a:rPr lang="en-US" sz="2800" dirty="0" err="1" smtClean="0"/>
              <a:t>Git</a:t>
            </a:r>
            <a:endParaRPr lang="en-US" sz="2800" dirty="0"/>
          </a:p>
          <a:p>
            <a:r>
              <a:rPr lang="en-US" sz="2800" dirty="0"/>
              <a:t>Integrates well </a:t>
            </a:r>
            <a:r>
              <a:rPr lang="en-US" sz="2800" dirty="0" smtClean="0"/>
              <a:t>with </a:t>
            </a:r>
            <a:r>
              <a:rPr lang="en-US" sz="2800" dirty="0"/>
              <a:t>leading IDE and Agile tools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Easy to set up and administer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hlinkClick r:id="rId2"/>
              </a:rPr>
              <a:t>https://www.softwaretestinghelp.com/version-control-software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3"/>
              </a:rPr>
              <a:t>https://git-scm.com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4"/>
              </a:rPr>
              <a:t>https://en.wikipedia.org/wiki/Apache_Subversion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96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Luck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See You Soon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77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749" y="2180496"/>
            <a:ext cx="5975797" cy="3678303"/>
          </a:xfrm>
        </p:spPr>
        <p:txBody>
          <a:bodyPr/>
          <a:lstStyle/>
          <a:p>
            <a:r>
              <a:rPr lang="en-US" sz="2200" dirty="0" smtClean="0"/>
              <a:t>QA</a:t>
            </a:r>
          </a:p>
          <a:p>
            <a:r>
              <a:rPr lang="en-US" sz="2200" dirty="0" smtClean="0"/>
              <a:t>Thanks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5187</TotalTime>
  <Words>243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Californian FB</vt:lpstr>
      <vt:lpstr>Gill Sans MT</vt:lpstr>
      <vt:lpstr>Tahoma</vt:lpstr>
      <vt:lpstr>Wingdings 2</vt:lpstr>
      <vt:lpstr>Dividend</vt:lpstr>
      <vt:lpstr>Version control overview</vt:lpstr>
      <vt:lpstr>version control</vt:lpstr>
      <vt:lpstr>Some popular vcs</vt:lpstr>
      <vt:lpstr>Git</vt:lpstr>
      <vt:lpstr>SVN</vt:lpstr>
      <vt:lpstr>References</vt:lpstr>
      <vt:lpstr>Best of Luck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</dc:creator>
  <cp:lastModifiedBy>bindu birol</cp:lastModifiedBy>
  <cp:revision>130</cp:revision>
  <dcterms:created xsi:type="dcterms:W3CDTF">2018-11-23T13:30:34Z</dcterms:created>
  <dcterms:modified xsi:type="dcterms:W3CDTF">2019-08-06T05:55:39Z</dcterms:modified>
</cp:coreProperties>
</file>