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07FDF-832C-43E4-979E-A3BC407DFC0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4B11-71BD-423F-BA37-5FAD0A13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2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14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8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759B-4ED8-4CBE-8151-58F68A0B40C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930D-7056-453E-A860-6B040D8B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A891A1-2706-4C48-9DD8-96231D037402}"/>
              </a:ext>
            </a:extLst>
          </p:cNvPr>
          <p:cNvSpPr/>
          <p:nvPr/>
        </p:nvSpPr>
        <p:spPr>
          <a:xfrm>
            <a:off x="2486025" y="58847"/>
            <a:ext cx="904874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Academy: Assistive Career Guidance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8E84C-8722-4569-9C4D-208A971E7AC1}"/>
              </a:ext>
            </a:extLst>
          </p:cNvPr>
          <p:cNvSpPr txBox="1"/>
          <p:nvPr/>
        </p:nvSpPr>
        <p:spPr>
          <a:xfrm>
            <a:off x="9048752" y="4391024"/>
            <a:ext cx="32289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Chennupati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Madhumanchi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Rishitha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Chowdary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bobba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Niteesha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kothinti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8A3FDA-F610-4E61-81B3-7072FBA4F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1285875"/>
            <a:ext cx="9555162" cy="4505325"/>
          </a:xfrm>
        </p:spPr>
        <p:txBody>
          <a:bodyPr/>
          <a:lstStyle/>
          <a:p>
            <a:r>
              <a:rPr lang="en-US" dirty="0"/>
              <a:t>The Transition Academy fills this void by serving as a one stop shop resource hub that provides an online listing of college, job, employment training and life skills programs for high school students with disabilities.</a:t>
            </a:r>
          </a:p>
          <a:p>
            <a:r>
              <a:rPr lang="en-US" dirty="0"/>
              <a:t>The Transition Academy will serve as a post-secondary navigation tool to help families research and explore college and career opportunities</a:t>
            </a:r>
          </a:p>
          <a:p>
            <a:r>
              <a:rPr lang="en-US" dirty="0"/>
              <a:t>The ultimate goal is for The Transition Academy to be a national model that will be replicated and franchised across the country.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18FC-8C9F-45E6-A05B-FA905D51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9600"/>
            <a:ext cx="9905999" cy="5181601"/>
          </a:xfrm>
        </p:spPr>
        <p:txBody>
          <a:bodyPr>
            <a:normAutofit/>
          </a:bodyPr>
          <a:lstStyle/>
          <a:p>
            <a:r>
              <a:rPr lang="en-US" dirty="0"/>
              <a:t>We have developed a website prototype that is user friendly and we have used following features:</a:t>
            </a:r>
          </a:p>
          <a:p>
            <a:r>
              <a:rPr lang="en-US" dirty="0"/>
              <a:t>comprehensive list of college</a:t>
            </a:r>
          </a:p>
          <a:p>
            <a:r>
              <a:rPr lang="en-US" dirty="0"/>
              <a:t>About the transition academy.</a:t>
            </a:r>
          </a:p>
          <a:p>
            <a:r>
              <a:rPr lang="en-US" dirty="0"/>
              <a:t>Services offered medicine administered, toileting assistance, behavior support, Medicaid waiver, private pay, etc.</a:t>
            </a:r>
          </a:p>
          <a:p>
            <a:r>
              <a:rPr lang="en-US" dirty="0"/>
              <a:t>Tours of college</a:t>
            </a:r>
          </a:p>
          <a:p>
            <a:r>
              <a:rPr lang="en-US" dirty="0"/>
              <a:t>calendar of events</a:t>
            </a:r>
          </a:p>
          <a:p>
            <a:r>
              <a:rPr lang="en-US"/>
              <a:t>Contact 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5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FC8EA5-52E9-406A-BFAB-365ED537F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60" y="382588"/>
            <a:ext cx="5760719" cy="27381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A8F1A-624B-4CE5-BD58-85B37A073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429000"/>
            <a:ext cx="596265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FE730-5D68-4E17-BC61-64000074C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175895"/>
            <a:ext cx="6024879" cy="270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8E070-3B12-4A65-BE8D-BD7A4E31B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1" y="3583305"/>
            <a:ext cx="6024880" cy="26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10E33-9981-4A93-93E1-D4448C30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47495" y="421482"/>
            <a:ext cx="5913209" cy="254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173F8-E5BF-4753-B36E-B1D2B71F1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3429000"/>
            <a:ext cx="6268900" cy="31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65634-89B8-4AD9-92B8-3E2984C24755}"/>
              </a:ext>
            </a:extLst>
          </p:cNvPr>
          <p:cNvSpPr txBox="1"/>
          <p:nvPr/>
        </p:nvSpPr>
        <p:spPr>
          <a:xfrm flipH="1">
            <a:off x="4093844" y="2771775"/>
            <a:ext cx="4526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179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156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Niteesha Kothinti</dc:creator>
  <cp:lastModifiedBy>Niteesha Kothinti</cp:lastModifiedBy>
  <cp:revision>7</cp:revision>
  <dcterms:created xsi:type="dcterms:W3CDTF">2019-04-08T00:50:06Z</dcterms:created>
  <dcterms:modified xsi:type="dcterms:W3CDTF">2019-04-08T03:58:33Z</dcterms:modified>
</cp:coreProperties>
</file>