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93" r:id="rId2"/>
    <p:sldId id="274" r:id="rId3"/>
    <p:sldId id="266" r:id="rId4"/>
    <p:sldId id="294" r:id="rId5"/>
    <p:sldId id="271" r:id="rId6"/>
    <p:sldId id="267" r:id="rId7"/>
    <p:sldId id="295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37A"/>
    <a:srgbClr val="1074BA"/>
    <a:srgbClr val="0F49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60816E-C7C6-4874-8A69-7D4FBEEEB42B}" v="78" dt="2022-12-05T18:48:50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/>
    <p:restoredTop sz="94689"/>
  </p:normalViewPr>
  <p:slideViewPr>
    <p:cSldViewPr snapToGrid="0" snapToObjects="1">
      <p:cViewPr>
        <p:scale>
          <a:sx n="74" d="100"/>
          <a:sy n="74" d="100"/>
        </p:scale>
        <p:origin x="3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h reddy kolli" userId="3b270ea56d7598eb" providerId="LiveId" clId="{8660816E-C7C6-4874-8A69-7D4FBEEEB42B}"/>
    <pc:docChg chg="undo custSel addSld delSld modSld">
      <pc:chgData name="hemanth reddy kolli" userId="3b270ea56d7598eb" providerId="LiveId" clId="{8660816E-C7C6-4874-8A69-7D4FBEEEB42B}" dt="2022-12-04T06:05:25.105" v="322" actId="14100"/>
      <pc:docMkLst>
        <pc:docMk/>
      </pc:docMkLst>
      <pc:sldChg chg="addSp delSp modSp add mod">
        <pc:chgData name="hemanth reddy kolli" userId="3b270ea56d7598eb" providerId="LiveId" clId="{8660816E-C7C6-4874-8A69-7D4FBEEEB42B}" dt="2022-12-03T21:11:18.735" v="176" actId="1076"/>
        <pc:sldMkLst>
          <pc:docMk/>
          <pc:sldMk cId="3211859542" sldId="256"/>
        </pc:sldMkLst>
        <pc:spChg chg="add del mod">
          <ac:chgData name="hemanth reddy kolli" userId="3b270ea56d7598eb" providerId="LiveId" clId="{8660816E-C7C6-4874-8A69-7D4FBEEEB42B}" dt="2022-12-03T21:07:59.521" v="160" actId="478"/>
          <ac:spMkLst>
            <pc:docMk/>
            <pc:sldMk cId="3211859542" sldId="256"/>
            <ac:spMk id="4" creationId="{D5E585E5-EF6C-8168-6C1B-1977A5C16B7E}"/>
          </ac:spMkLst>
        </pc:spChg>
        <pc:spChg chg="del">
          <ac:chgData name="hemanth reddy kolli" userId="3b270ea56d7598eb" providerId="LiveId" clId="{8660816E-C7C6-4874-8A69-7D4FBEEEB42B}" dt="2022-12-03T21:07:33.630" v="154" actId="478"/>
          <ac:spMkLst>
            <pc:docMk/>
            <pc:sldMk cId="3211859542" sldId="256"/>
            <ac:spMk id="6" creationId="{3469E413-BCF5-4E2F-BE4B-EB617C589FA5}"/>
          </ac:spMkLst>
        </pc:spChg>
        <pc:graphicFrameChg chg="mod">
          <ac:chgData name="hemanth reddy kolli" userId="3b270ea56d7598eb" providerId="LiveId" clId="{8660816E-C7C6-4874-8A69-7D4FBEEEB42B}" dt="2022-12-03T21:11:18.735" v="176" actId="1076"/>
          <ac:graphicFrameMkLst>
            <pc:docMk/>
            <pc:sldMk cId="3211859542" sldId="256"/>
            <ac:graphicFrameMk id="2" creationId="{00000000-0000-0000-0000-000000000000}"/>
          </ac:graphicFrameMkLst>
        </pc:graphicFrameChg>
        <pc:picChg chg="del">
          <ac:chgData name="hemanth reddy kolli" userId="3b270ea56d7598eb" providerId="LiveId" clId="{8660816E-C7C6-4874-8A69-7D4FBEEEB42B}" dt="2022-12-03T21:07:36.350" v="155" actId="478"/>
          <ac:picMkLst>
            <pc:docMk/>
            <pc:sldMk cId="3211859542" sldId="256"/>
            <ac:picMk id="7" creationId="{87D43E1C-7B4D-44A2-8E6D-6786349BFB58}"/>
          </ac:picMkLst>
        </pc:picChg>
      </pc:sldChg>
      <pc:sldChg chg="add">
        <pc:chgData name="hemanth reddy kolli" userId="3b270ea56d7598eb" providerId="LiveId" clId="{8660816E-C7C6-4874-8A69-7D4FBEEEB42B}" dt="2022-12-03T21:34:28.910" v="186"/>
        <pc:sldMkLst>
          <pc:docMk/>
          <pc:sldMk cId="0" sldId="257"/>
        </pc:sldMkLst>
      </pc:sldChg>
      <pc:sldChg chg="modSp mod">
        <pc:chgData name="hemanth reddy kolli" userId="3b270ea56d7598eb" providerId="LiveId" clId="{8660816E-C7C6-4874-8A69-7D4FBEEEB42B}" dt="2022-12-03T18:50:44.461" v="18" actId="20577"/>
        <pc:sldMkLst>
          <pc:docMk/>
          <pc:sldMk cId="2329074708" sldId="264"/>
        </pc:sldMkLst>
        <pc:spChg chg="mod">
          <ac:chgData name="hemanth reddy kolli" userId="3b270ea56d7598eb" providerId="LiveId" clId="{8660816E-C7C6-4874-8A69-7D4FBEEEB42B}" dt="2022-12-03T18:50:44.461" v="18" actId="20577"/>
          <ac:spMkLst>
            <pc:docMk/>
            <pc:sldMk cId="2329074708" sldId="264"/>
            <ac:spMk id="2" creationId="{7C0E9B30-1FBA-D3B5-01C4-D6097FA25081}"/>
          </ac:spMkLst>
        </pc:spChg>
      </pc:sldChg>
      <pc:sldChg chg="addSp delSp modSp">
        <pc:chgData name="hemanth reddy kolli" userId="3b270ea56d7598eb" providerId="LiveId" clId="{8660816E-C7C6-4874-8A69-7D4FBEEEB42B}" dt="2022-12-03T21:03:55.994" v="133" actId="1076"/>
        <pc:sldMkLst>
          <pc:docMk/>
          <pc:sldMk cId="311674749" sldId="267"/>
        </pc:sldMkLst>
        <pc:picChg chg="add del mod">
          <ac:chgData name="hemanth reddy kolli" userId="3b270ea56d7598eb" providerId="LiveId" clId="{8660816E-C7C6-4874-8A69-7D4FBEEEB42B}" dt="2022-12-03T21:02:02.555" v="116" actId="478"/>
          <ac:picMkLst>
            <pc:docMk/>
            <pc:sldMk cId="311674749" sldId="267"/>
            <ac:picMk id="6" creationId="{6E0473CB-F18F-07AA-3035-29FD215CFC00}"/>
          </ac:picMkLst>
        </pc:picChg>
        <pc:picChg chg="add mod">
          <ac:chgData name="hemanth reddy kolli" userId="3b270ea56d7598eb" providerId="LiveId" clId="{8660816E-C7C6-4874-8A69-7D4FBEEEB42B}" dt="2022-12-03T21:03:55.994" v="133" actId="1076"/>
          <ac:picMkLst>
            <pc:docMk/>
            <pc:sldMk cId="311674749" sldId="267"/>
            <ac:picMk id="1028" creationId="{574AFC0C-F8B0-08DF-0375-8CCB5B6F5FB1}"/>
          </ac:picMkLst>
        </pc:picChg>
      </pc:sldChg>
      <pc:sldChg chg="addSp delSp modSp mod">
        <pc:chgData name="hemanth reddy kolli" userId="3b270ea56d7598eb" providerId="LiveId" clId="{8660816E-C7C6-4874-8A69-7D4FBEEEB42B}" dt="2022-12-04T06:05:25.105" v="322" actId="14100"/>
        <pc:sldMkLst>
          <pc:docMk/>
          <pc:sldMk cId="2580940613" sldId="268"/>
        </pc:sldMkLst>
        <pc:spChg chg="add mod">
          <ac:chgData name="hemanth reddy kolli" userId="3b270ea56d7598eb" providerId="LiveId" clId="{8660816E-C7C6-4874-8A69-7D4FBEEEB42B}" dt="2022-12-04T06:05:25.105" v="322" actId="14100"/>
          <ac:spMkLst>
            <pc:docMk/>
            <pc:sldMk cId="2580940613" sldId="268"/>
            <ac:spMk id="5" creationId="{5CAC7201-A4D3-2819-A9C2-47F9EBB344B8}"/>
          </ac:spMkLst>
        </pc:spChg>
        <pc:picChg chg="del">
          <ac:chgData name="hemanth reddy kolli" userId="3b270ea56d7598eb" providerId="LiveId" clId="{8660816E-C7C6-4874-8A69-7D4FBEEEB42B}" dt="2022-12-03T21:38:29.728" v="187" actId="478"/>
          <ac:picMkLst>
            <pc:docMk/>
            <pc:sldMk cId="2580940613" sldId="268"/>
            <ac:picMk id="5" creationId="{9191FFE3-BB1A-72E6-59DF-6272B804B061}"/>
          </ac:picMkLst>
        </pc:picChg>
        <pc:picChg chg="mod">
          <ac:chgData name="hemanth reddy kolli" userId="3b270ea56d7598eb" providerId="LiveId" clId="{8660816E-C7C6-4874-8A69-7D4FBEEEB42B}" dt="2022-12-04T06:04:53.526" v="294" actId="1076"/>
          <ac:picMkLst>
            <pc:docMk/>
            <pc:sldMk cId="2580940613" sldId="268"/>
            <ac:picMk id="2050" creationId="{48FC20DB-10FE-6CD5-03B4-A651070B3A0E}"/>
          </ac:picMkLst>
        </pc:picChg>
      </pc:sldChg>
      <pc:sldChg chg="addSp delSp modSp del mod setBg">
        <pc:chgData name="hemanth reddy kolli" userId="3b270ea56d7598eb" providerId="LiveId" clId="{8660816E-C7C6-4874-8A69-7D4FBEEEB42B}" dt="2022-12-03T20:57:42.412" v="105" actId="2696"/>
        <pc:sldMkLst>
          <pc:docMk/>
          <pc:sldMk cId="3101312196" sldId="270"/>
        </pc:sldMkLst>
        <pc:spChg chg="del mod">
          <ac:chgData name="hemanth reddy kolli" userId="3b270ea56d7598eb" providerId="LiveId" clId="{8660816E-C7C6-4874-8A69-7D4FBEEEB42B}" dt="2022-12-03T19:43:29.365" v="22" actId="478"/>
          <ac:spMkLst>
            <pc:docMk/>
            <pc:sldMk cId="3101312196" sldId="270"/>
            <ac:spMk id="2" creationId="{E251B22D-E136-1192-EB67-576DFCC680D6}"/>
          </ac:spMkLst>
        </pc:spChg>
        <pc:spChg chg="add del">
          <ac:chgData name="hemanth reddy kolli" userId="3b270ea56d7598eb" providerId="LiveId" clId="{8660816E-C7C6-4874-8A69-7D4FBEEEB42B}" dt="2022-12-03T19:51:34.324" v="50" actId="26606"/>
          <ac:spMkLst>
            <pc:docMk/>
            <pc:sldMk cId="3101312196" sldId="270"/>
            <ac:spMk id="12" creationId="{F3060C83-F051-4F0E-ABAD-AA0DFC48B218}"/>
          </ac:spMkLst>
        </pc:spChg>
        <pc:spChg chg="add del">
          <ac:chgData name="hemanth reddy kolli" userId="3b270ea56d7598eb" providerId="LiveId" clId="{8660816E-C7C6-4874-8A69-7D4FBEEEB42B}" dt="2022-12-03T19:51:34.324" v="50" actId="26606"/>
          <ac:spMkLst>
            <pc:docMk/>
            <pc:sldMk cId="3101312196" sldId="270"/>
            <ac:spMk id="14" creationId="{83C98ABE-055B-441F-B07E-44F97F083C39}"/>
          </ac:spMkLst>
        </pc:spChg>
        <pc:spChg chg="add del">
          <ac:chgData name="hemanth reddy kolli" userId="3b270ea56d7598eb" providerId="LiveId" clId="{8660816E-C7C6-4874-8A69-7D4FBEEEB42B}" dt="2022-12-03T19:51:34.324" v="50" actId="26606"/>
          <ac:spMkLst>
            <pc:docMk/>
            <pc:sldMk cId="3101312196" sldId="270"/>
            <ac:spMk id="16" creationId="{29FDB030-9B49-4CED-8CCD-4D99382388AC}"/>
          </ac:spMkLst>
        </pc:spChg>
        <pc:spChg chg="add del">
          <ac:chgData name="hemanth reddy kolli" userId="3b270ea56d7598eb" providerId="LiveId" clId="{8660816E-C7C6-4874-8A69-7D4FBEEEB42B}" dt="2022-12-03T19:51:34.324" v="50" actId="26606"/>
          <ac:spMkLst>
            <pc:docMk/>
            <pc:sldMk cId="3101312196" sldId="270"/>
            <ac:spMk id="18" creationId="{3783CA14-24A1-485C-8B30-D6A5D87987AD}"/>
          </ac:spMkLst>
        </pc:spChg>
        <pc:spChg chg="add del">
          <ac:chgData name="hemanth reddy kolli" userId="3b270ea56d7598eb" providerId="LiveId" clId="{8660816E-C7C6-4874-8A69-7D4FBEEEB42B}" dt="2022-12-03T19:51:34.324" v="50" actId="26606"/>
          <ac:spMkLst>
            <pc:docMk/>
            <pc:sldMk cId="3101312196" sldId="270"/>
            <ac:spMk id="20" creationId="{9A97C86A-04D6-40F7-AE84-31AB43E6A846}"/>
          </ac:spMkLst>
        </pc:spChg>
        <pc:spChg chg="add del">
          <ac:chgData name="hemanth reddy kolli" userId="3b270ea56d7598eb" providerId="LiveId" clId="{8660816E-C7C6-4874-8A69-7D4FBEEEB42B}" dt="2022-12-03T19:51:34.324" v="50" actId="26606"/>
          <ac:spMkLst>
            <pc:docMk/>
            <pc:sldMk cId="3101312196" sldId="270"/>
            <ac:spMk id="22" creationId="{FF9F2414-84E8-453E-B1F3-389FDE8192D9}"/>
          </ac:spMkLst>
        </pc:spChg>
        <pc:spChg chg="add del">
          <ac:chgData name="hemanth reddy kolli" userId="3b270ea56d7598eb" providerId="LiveId" clId="{8660816E-C7C6-4874-8A69-7D4FBEEEB42B}" dt="2022-12-03T19:51:34.324" v="50" actId="26606"/>
          <ac:spMkLst>
            <pc:docMk/>
            <pc:sldMk cId="3101312196" sldId="270"/>
            <ac:spMk id="24" creationId="{3ECA69A1-7536-43AC-85EF-C7106179F5ED}"/>
          </ac:spMkLst>
        </pc:spChg>
        <pc:spChg chg="add del">
          <ac:chgData name="hemanth reddy kolli" userId="3b270ea56d7598eb" providerId="LiveId" clId="{8660816E-C7C6-4874-8A69-7D4FBEEEB42B}" dt="2022-12-03T19:51:36.191" v="52" actId="26606"/>
          <ac:spMkLst>
            <pc:docMk/>
            <pc:sldMk cId="3101312196" sldId="270"/>
            <ac:spMk id="26" creationId="{32BC26D8-82FB-445E-AA49-62A77D7C1EE0}"/>
          </ac:spMkLst>
        </pc:spChg>
        <pc:spChg chg="add del">
          <ac:chgData name="hemanth reddy kolli" userId="3b270ea56d7598eb" providerId="LiveId" clId="{8660816E-C7C6-4874-8A69-7D4FBEEEB42B}" dt="2022-12-03T19:51:36.191" v="52" actId="26606"/>
          <ac:spMkLst>
            <pc:docMk/>
            <pc:sldMk cId="3101312196" sldId="270"/>
            <ac:spMk id="27" creationId="{CB44330D-EA18-4254-AA95-EB49948539B8}"/>
          </ac:spMkLst>
        </pc:spChg>
        <pc:spChg chg="add del">
          <ac:chgData name="hemanth reddy kolli" userId="3b270ea56d7598eb" providerId="LiveId" clId="{8660816E-C7C6-4874-8A69-7D4FBEEEB42B}" dt="2022-12-03T19:51:38.745" v="54" actId="26606"/>
          <ac:spMkLst>
            <pc:docMk/>
            <pc:sldMk cId="3101312196" sldId="270"/>
            <ac:spMk id="29" creationId="{01D0AF59-99C3-4251-AB9A-C966C6AD4400}"/>
          </ac:spMkLst>
        </pc:spChg>
        <pc:spChg chg="add del">
          <ac:chgData name="hemanth reddy kolli" userId="3b270ea56d7598eb" providerId="LiveId" clId="{8660816E-C7C6-4874-8A69-7D4FBEEEB42B}" dt="2022-12-03T19:51:38.745" v="54" actId="26606"/>
          <ac:spMkLst>
            <pc:docMk/>
            <pc:sldMk cId="3101312196" sldId="270"/>
            <ac:spMk id="30" creationId="{1855405F-37A2-4869-9154-F8BE3BECE6C3}"/>
          </ac:spMkLst>
        </pc:spChg>
        <pc:spChg chg="add del">
          <ac:chgData name="hemanth reddy kolli" userId="3b270ea56d7598eb" providerId="LiveId" clId="{8660816E-C7C6-4874-8A69-7D4FBEEEB42B}" dt="2022-12-03T19:51:40.206" v="56" actId="26606"/>
          <ac:spMkLst>
            <pc:docMk/>
            <pc:sldMk cId="3101312196" sldId="270"/>
            <ac:spMk id="32" creationId="{AB8C311F-7253-4AED-9701-7FC0708C41C7}"/>
          </ac:spMkLst>
        </pc:spChg>
        <pc:spChg chg="add del">
          <ac:chgData name="hemanth reddy kolli" userId="3b270ea56d7598eb" providerId="LiveId" clId="{8660816E-C7C6-4874-8A69-7D4FBEEEB42B}" dt="2022-12-03T19:51:40.206" v="56" actId="26606"/>
          <ac:spMkLst>
            <pc:docMk/>
            <pc:sldMk cId="3101312196" sldId="270"/>
            <ac:spMk id="33" creationId="{E2384209-CB15-4CDF-9D31-C44FD9A3F20D}"/>
          </ac:spMkLst>
        </pc:spChg>
        <pc:spChg chg="add del">
          <ac:chgData name="hemanth reddy kolli" userId="3b270ea56d7598eb" providerId="LiveId" clId="{8660816E-C7C6-4874-8A69-7D4FBEEEB42B}" dt="2022-12-03T19:51:40.206" v="56" actId="26606"/>
          <ac:spMkLst>
            <pc:docMk/>
            <pc:sldMk cId="3101312196" sldId="270"/>
            <ac:spMk id="34" creationId="{2633B3B5-CC90-43F0-8714-D31D1F3F0209}"/>
          </ac:spMkLst>
        </pc:spChg>
        <pc:spChg chg="add del">
          <ac:chgData name="hemanth reddy kolli" userId="3b270ea56d7598eb" providerId="LiveId" clId="{8660816E-C7C6-4874-8A69-7D4FBEEEB42B}" dt="2022-12-03T19:51:40.206" v="56" actId="26606"/>
          <ac:spMkLst>
            <pc:docMk/>
            <pc:sldMk cId="3101312196" sldId="270"/>
            <ac:spMk id="35" creationId="{A8D57A06-A426-446D-B02C-A2DC6B62E45E}"/>
          </ac:spMkLst>
        </pc:spChg>
        <pc:spChg chg="add del">
          <ac:chgData name="hemanth reddy kolli" userId="3b270ea56d7598eb" providerId="LiveId" clId="{8660816E-C7C6-4874-8A69-7D4FBEEEB42B}" dt="2022-12-03T19:51:41.103" v="58" actId="26606"/>
          <ac:spMkLst>
            <pc:docMk/>
            <pc:sldMk cId="3101312196" sldId="270"/>
            <ac:spMk id="37" creationId="{86FF76B9-219D-4469-AF87-0236D29032F1}"/>
          </ac:spMkLst>
        </pc:spChg>
        <pc:spChg chg="add del">
          <ac:chgData name="hemanth reddy kolli" userId="3b270ea56d7598eb" providerId="LiveId" clId="{8660816E-C7C6-4874-8A69-7D4FBEEEB42B}" dt="2022-12-03T19:51:41.103" v="58" actId="26606"/>
          <ac:spMkLst>
            <pc:docMk/>
            <pc:sldMk cId="3101312196" sldId="270"/>
            <ac:spMk id="40" creationId="{2E80C965-DB6D-4F81-9E9E-B027384D0BD6}"/>
          </ac:spMkLst>
        </pc:spChg>
        <pc:spChg chg="add del">
          <ac:chgData name="hemanth reddy kolli" userId="3b270ea56d7598eb" providerId="LiveId" clId="{8660816E-C7C6-4874-8A69-7D4FBEEEB42B}" dt="2022-12-03T19:51:41.103" v="58" actId="26606"/>
          <ac:spMkLst>
            <pc:docMk/>
            <pc:sldMk cId="3101312196" sldId="270"/>
            <ac:spMk id="41" creationId="{633C5E46-DAC5-4661-9C87-22B08E2A512F}"/>
          </ac:spMkLst>
        </pc:spChg>
        <pc:spChg chg="add del">
          <ac:chgData name="hemanth reddy kolli" userId="3b270ea56d7598eb" providerId="LiveId" clId="{8660816E-C7C6-4874-8A69-7D4FBEEEB42B}" dt="2022-12-03T19:51:42.719" v="60" actId="26606"/>
          <ac:spMkLst>
            <pc:docMk/>
            <pc:sldMk cId="3101312196" sldId="270"/>
            <ac:spMk id="43" creationId="{01D0AF59-99C3-4251-AB9A-C966C6AD4400}"/>
          </ac:spMkLst>
        </pc:spChg>
        <pc:spChg chg="add del">
          <ac:chgData name="hemanth reddy kolli" userId="3b270ea56d7598eb" providerId="LiveId" clId="{8660816E-C7C6-4874-8A69-7D4FBEEEB42B}" dt="2022-12-03T19:51:42.719" v="60" actId="26606"/>
          <ac:spMkLst>
            <pc:docMk/>
            <pc:sldMk cId="3101312196" sldId="270"/>
            <ac:spMk id="44" creationId="{1855405F-37A2-4869-9154-F8BE3BECE6C3}"/>
          </ac:spMkLst>
        </pc:spChg>
        <pc:spChg chg="add del">
          <ac:chgData name="hemanth reddy kolli" userId="3b270ea56d7598eb" providerId="LiveId" clId="{8660816E-C7C6-4874-8A69-7D4FBEEEB42B}" dt="2022-12-03T19:51:45.173" v="62" actId="26606"/>
          <ac:spMkLst>
            <pc:docMk/>
            <pc:sldMk cId="3101312196" sldId="270"/>
            <ac:spMk id="46" creationId="{32BC26D8-82FB-445E-AA49-62A77D7C1EE0}"/>
          </ac:spMkLst>
        </pc:spChg>
        <pc:spChg chg="add del">
          <ac:chgData name="hemanth reddy kolli" userId="3b270ea56d7598eb" providerId="LiveId" clId="{8660816E-C7C6-4874-8A69-7D4FBEEEB42B}" dt="2022-12-03T19:51:45.173" v="62" actId="26606"/>
          <ac:spMkLst>
            <pc:docMk/>
            <pc:sldMk cId="3101312196" sldId="270"/>
            <ac:spMk id="47" creationId="{CB44330D-EA18-4254-AA95-EB49948539B8}"/>
          </ac:spMkLst>
        </pc:spChg>
        <pc:spChg chg="add del">
          <ac:chgData name="hemanth reddy kolli" userId="3b270ea56d7598eb" providerId="LiveId" clId="{8660816E-C7C6-4874-8A69-7D4FBEEEB42B}" dt="2022-12-03T19:51:45.913" v="64" actId="26606"/>
          <ac:spMkLst>
            <pc:docMk/>
            <pc:sldMk cId="3101312196" sldId="270"/>
            <ac:spMk id="49" creationId="{69D184B2-2226-4E31-BCCB-444330767440}"/>
          </ac:spMkLst>
        </pc:spChg>
        <pc:spChg chg="add del">
          <ac:chgData name="hemanth reddy kolli" userId="3b270ea56d7598eb" providerId="LiveId" clId="{8660816E-C7C6-4874-8A69-7D4FBEEEB42B}" dt="2022-12-03T19:51:45.913" v="64" actId="26606"/>
          <ac:spMkLst>
            <pc:docMk/>
            <pc:sldMk cId="3101312196" sldId="270"/>
            <ac:spMk id="50" creationId="{1AC4D4E3-486A-464A-8EC8-D44881097267}"/>
          </ac:spMkLst>
        </pc:spChg>
        <pc:spChg chg="add del">
          <ac:chgData name="hemanth reddy kolli" userId="3b270ea56d7598eb" providerId="LiveId" clId="{8660816E-C7C6-4874-8A69-7D4FBEEEB42B}" dt="2022-12-03T19:51:45.913" v="64" actId="26606"/>
          <ac:spMkLst>
            <pc:docMk/>
            <pc:sldMk cId="3101312196" sldId="270"/>
            <ac:spMk id="51" creationId="{864DE13E-58EB-4475-B79C-0D4FC651239B}"/>
          </ac:spMkLst>
        </pc:spChg>
        <pc:spChg chg="add del">
          <ac:chgData name="hemanth reddy kolli" userId="3b270ea56d7598eb" providerId="LiveId" clId="{8660816E-C7C6-4874-8A69-7D4FBEEEB42B}" dt="2022-12-03T19:51:48.107" v="66" actId="26606"/>
          <ac:spMkLst>
            <pc:docMk/>
            <pc:sldMk cId="3101312196" sldId="270"/>
            <ac:spMk id="53" creationId="{2D2B266D-3625-4584-A5C3-7D3F672CFF30}"/>
          </ac:spMkLst>
        </pc:spChg>
        <pc:spChg chg="add del">
          <ac:chgData name="hemanth reddy kolli" userId="3b270ea56d7598eb" providerId="LiveId" clId="{8660816E-C7C6-4874-8A69-7D4FBEEEB42B}" dt="2022-12-03T19:51:48.107" v="66" actId="26606"/>
          <ac:spMkLst>
            <pc:docMk/>
            <pc:sldMk cId="3101312196" sldId="270"/>
            <ac:spMk id="54" creationId="{C463B99A-73EE-4FBB-B7C4-F9F9BCC25C65}"/>
          </ac:spMkLst>
        </pc:spChg>
        <pc:spChg chg="add del">
          <ac:chgData name="hemanth reddy kolli" userId="3b270ea56d7598eb" providerId="LiveId" clId="{8660816E-C7C6-4874-8A69-7D4FBEEEB42B}" dt="2022-12-03T19:51:48.107" v="66" actId="26606"/>
          <ac:spMkLst>
            <pc:docMk/>
            <pc:sldMk cId="3101312196" sldId="270"/>
            <ac:spMk id="55" creationId="{A5D2A5D1-BA0D-47D3-B051-DA7743C46E28}"/>
          </ac:spMkLst>
        </pc:spChg>
        <pc:spChg chg="add del">
          <ac:chgData name="hemanth reddy kolli" userId="3b270ea56d7598eb" providerId="LiveId" clId="{8660816E-C7C6-4874-8A69-7D4FBEEEB42B}" dt="2022-12-03T19:52:00.227" v="68" actId="26606"/>
          <ac:spMkLst>
            <pc:docMk/>
            <pc:sldMk cId="3101312196" sldId="270"/>
            <ac:spMk id="57" creationId="{AB8C311F-7253-4AED-9701-7FC0708C41C7}"/>
          </ac:spMkLst>
        </pc:spChg>
        <pc:spChg chg="add del">
          <ac:chgData name="hemanth reddy kolli" userId="3b270ea56d7598eb" providerId="LiveId" clId="{8660816E-C7C6-4874-8A69-7D4FBEEEB42B}" dt="2022-12-03T19:52:00.227" v="68" actId="26606"/>
          <ac:spMkLst>
            <pc:docMk/>
            <pc:sldMk cId="3101312196" sldId="270"/>
            <ac:spMk id="58" creationId="{FD073016-B734-483B-8953-5BADEE145112}"/>
          </ac:spMkLst>
        </pc:spChg>
        <pc:spChg chg="add del">
          <ac:chgData name="hemanth reddy kolli" userId="3b270ea56d7598eb" providerId="LiveId" clId="{8660816E-C7C6-4874-8A69-7D4FBEEEB42B}" dt="2022-12-03T19:52:00.227" v="68" actId="26606"/>
          <ac:spMkLst>
            <pc:docMk/>
            <pc:sldMk cId="3101312196" sldId="270"/>
            <ac:spMk id="59" creationId="{90A7EAB6-59D3-4325-8DE6-E0CA4009CE53}"/>
          </ac:spMkLst>
        </pc:spChg>
        <pc:spChg chg="add del">
          <ac:chgData name="hemanth reddy kolli" userId="3b270ea56d7598eb" providerId="LiveId" clId="{8660816E-C7C6-4874-8A69-7D4FBEEEB42B}" dt="2022-12-03T19:52:00.227" v="68" actId="26606"/>
          <ac:spMkLst>
            <pc:docMk/>
            <pc:sldMk cId="3101312196" sldId="270"/>
            <ac:spMk id="60" creationId="{A8D57A06-A426-446D-B02C-A2DC6B62E45E}"/>
          </ac:spMkLst>
        </pc:spChg>
        <pc:spChg chg="add">
          <ac:chgData name="hemanth reddy kolli" userId="3b270ea56d7598eb" providerId="LiveId" clId="{8660816E-C7C6-4874-8A69-7D4FBEEEB42B}" dt="2022-12-03T19:52:00.239" v="69" actId="26606"/>
          <ac:spMkLst>
            <pc:docMk/>
            <pc:sldMk cId="3101312196" sldId="270"/>
            <ac:spMk id="62" creationId="{1500B4A4-B1F1-41EA-886A-B8A210DBCA3B}"/>
          </ac:spMkLst>
        </pc:spChg>
        <pc:spChg chg="add">
          <ac:chgData name="hemanth reddy kolli" userId="3b270ea56d7598eb" providerId="LiveId" clId="{8660816E-C7C6-4874-8A69-7D4FBEEEB42B}" dt="2022-12-03T19:52:00.239" v="69" actId="26606"/>
          <ac:spMkLst>
            <pc:docMk/>
            <pc:sldMk cId="3101312196" sldId="270"/>
            <ac:spMk id="63" creationId="{5E55A99C-0BDC-4DBE-8E40-9FA66F629FA1}"/>
          </ac:spMkLst>
        </pc:spChg>
        <pc:grpChg chg="add del">
          <ac:chgData name="hemanth reddy kolli" userId="3b270ea56d7598eb" providerId="LiveId" clId="{8660816E-C7C6-4874-8A69-7D4FBEEEB42B}" dt="2022-12-03T19:51:41.103" v="58" actId="26606"/>
          <ac:grpSpMkLst>
            <pc:docMk/>
            <pc:sldMk cId="3101312196" sldId="270"/>
            <ac:grpSpMk id="38" creationId="{DB88BD78-87E1-424D-B479-C37D8E41B12E}"/>
          </ac:grpSpMkLst>
        </pc:grpChg>
        <pc:picChg chg="add del mod">
          <ac:chgData name="hemanth reddy kolli" userId="3b270ea56d7598eb" providerId="LiveId" clId="{8660816E-C7C6-4874-8A69-7D4FBEEEB42B}" dt="2022-12-03T19:45:45.866" v="36" actId="478"/>
          <ac:picMkLst>
            <pc:docMk/>
            <pc:sldMk cId="3101312196" sldId="270"/>
            <ac:picMk id="4" creationId="{34DAFEC8-6796-BE92-AB7B-1AC3EBBA742E}"/>
          </ac:picMkLst>
        </pc:picChg>
        <pc:picChg chg="add del">
          <ac:chgData name="hemanth reddy kolli" userId="3b270ea56d7598eb" providerId="LiveId" clId="{8660816E-C7C6-4874-8A69-7D4FBEEEB42B}" dt="2022-12-03T19:50:08.607" v="42" actId="478"/>
          <ac:picMkLst>
            <pc:docMk/>
            <pc:sldMk cId="3101312196" sldId="270"/>
            <ac:picMk id="5" creationId="{5A4E3CEB-B064-4CA8-A668-C1DFEAF86338}"/>
          </ac:picMkLst>
        </pc:picChg>
        <pc:picChg chg="add mod">
          <ac:chgData name="hemanth reddy kolli" userId="3b270ea56d7598eb" providerId="LiveId" clId="{8660816E-C7C6-4874-8A69-7D4FBEEEB42B}" dt="2022-12-03T19:52:15.762" v="72" actId="14100"/>
          <ac:picMkLst>
            <pc:docMk/>
            <pc:sldMk cId="3101312196" sldId="270"/>
            <ac:picMk id="7" creationId="{6ECCD4AD-18BA-A627-12F8-1088B53D76A7}"/>
          </ac:picMkLst>
        </pc:picChg>
      </pc:sldChg>
      <pc:sldChg chg="delSp modSp del mod">
        <pc:chgData name="hemanth reddy kolli" userId="3b270ea56d7598eb" providerId="LiveId" clId="{8660816E-C7C6-4874-8A69-7D4FBEEEB42B}" dt="2022-12-03T19:46:45.298" v="40" actId="2696"/>
        <pc:sldMkLst>
          <pc:docMk/>
          <pc:sldMk cId="3543607991" sldId="273"/>
        </pc:sldMkLst>
        <pc:spChg chg="del mod">
          <ac:chgData name="hemanth reddy kolli" userId="3b270ea56d7598eb" providerId="LiveId" clId="{8660816E-C7C6-4874-8A69-7D4FBEEEB42B}" dt="2022-12-03T19:46:39.298" v="39" actId="478"/>
          <ac:spMkLst>
            <pc:docMk/>
            <pc:sldMk cId="3543607991" sldId="273"/>
            <ac:spMk id="3" creationId="{90A85686-6D68-323C-12B5-1A4303641288}"/>
          </ac:spMkLst>
        </pc:spChg>
      </pc:sldChg>
      <pc:sldChg chg="modSp mod">
        <pc:chgData name="hemanth reddy kolli" userId="3b270ea56d7598eb" providerId="LiveId" clId="{8660816E-C7C6-4874-8A69-7D4FBEEEB42B}" dt="2022-12-04T06:04:31.866" v="290" actId="1076"/>
        <pc:sldMkLst>
          <pc:docMk/>
          <pc:sldMk cId="676558241" sldId="274"/>
        </pc:sldMkLst>
        <pc:spChg chg="mod">
          <ac:chgData name="hemanth reddy kolli" userId="3b270ea56d7598eb" providerId="LiveId" clId="{8660816E-C7C6-4874-8A69-7D4FBEEEB42B}" dt="2022-12-03T21:04:22.896" v="134" actId="20577"/>
          <ac:spMkLst>
            <pc:docMk/>
            <pc:sldMk cId="676558241" sldId="274"/>
            <ac:spMk id="7" creationId="{0F5D0767-8E6C-79B0-CB3E-A6F20BEDB509}"/>
          </ac:spMkLst>
        </pc:spChg>
        <pc:picChg chg="mod">
          <ac:chgData name="hemanth reddy kolli" userId="3b270ea56d7598eb" providerId="LiveId" clId="{8660816E-C7C6-4874-8A69-7D4FBEEEB42B}" dt="2022-12-04T06:04:31.866" v="290" actId="1076"/>
          <ac:picMkLst>
            <pc:docMk/>
            <pc:sldMk cId="676558241" sldId="274"/>
            <ac:picMk id="1028" creationId="{2759D91E-F373-D9F4-48B6-BB2B4A168198}"/>
          </ac:picMkLst>
        </pc:picChg>
      </pc:sldChg>
      <pc:sldChg chg="add">
        <pc:chgData name="hemanth reddy kolli" userId="3b270ea56d7598eb" providerId="LiveId" clId="{8660816E-C7C6-4874-8A69-7D4FBEEEB42B}" dt="2022-12-03T19:43:20.764" v="19" actId="2890"/>
        <pc:sldMkLst>
          <pc:docMk/>
          <pc:sldMk cId="2890779762" sldId="275"/>
        </pc:sldMkLst>
      </pc:sldChg>
      <pc:sldChg chg="addSp delSp modSp add del mod">
        <pc:chgData name="hemanth reddy kolli" userId="3b270ea56d7598eb" providerId="LiveId" clId="{8660816E-C7C6-4874-8A69-7D4FBEEEB42B}" dt="2022-12-03T21:00:15.750" v="107" actId="2696"/>
        <pc:sldMkLst>
          <pc:docMk/>
          <pc:sldMk cId="3055298264" sldId="276"/>
        </pc:sldMkLst>
        <pc:spChg chg="del">
          <ac:chgData name="hemanth reddy kolli" userId="3b270ea56d7598eb" providerId="LiveId" clId="{8660816E-C7C6-4874-8A69-7D4FBEEEB42B}" dt="2022-12-03T19:43:34.151" v="23" actId="478"/>
          <ac:spMkLst>
            <pc:docMk/>
            <pc:sldMk cId="3055298264" sldId="276"/>
            <ac:spMk id="2" creationId="{E251B22D-E136-1192-EB67-576DFCC680D6}"/>
          </ac:spMkLst>
        </pc:spChg>
        <pc:picChg chg="add del mod">
          <ac:chgData name="hemanth reddy kolli" userId="3b270ea56d7598eb" providerId="LiveId" clId="{8660816E-C7C6-4874-8A69-7D4FBEEEB42B}" dt="2022-12-03T20:23:04.013" v="78" actId="478"/>
          <ac:picMkLst>
            <pc:docMk/>
            <pc:sldMk cId="3055298264" sldId="276"/>
            <ac:picMk id="4" creationId="{DA4ABB63-7AD4-125D-2E3E-5B00AE6CF1EB}"/>
          </ac:picMkLst>
        </pc:picChg>
      </pc:sldChg>
      <pc:sldChg chg="addSp delSp modSp add mod">
        <pc:chgData name="hemanth reddy kolli" userId="3b270ea56d7598eb" providerId="LiveId" clId="{8660816E-C7C6-4874-8A69-7D4FBEEEB42B}" dt="2022-12-03T21:10:00.665" v="165" actId="14100"/>
        <pc:sldMkLst>
          <pc:docMk/>
          <pc:sldMk cId="2294836082" sldId="277"/>
        </pc:sldMkLst>
        <pc:spChg chg="add del mod">
          <ac:chgData name="hemanth reddy kolli" userId="3b270ea56d7598eb" providerId="LiveId" clId="{8660816E-C7C6-4874-8A69-7D4FBEEEB42B}" dt="2022-12-03T21:05:09.567" v="139" actId="478"/>
          <ac:spMkLst>
            <pc:docMk/>
            <pc:sldMk cId="2294836082" sldId="277"/>
            <ac:spMk id="4" creationId="{56893008-C06B-CC83-D722-71CD6C0FBCBD}"/>
          </ac:spMkLst>
        </pc:spChg>
        <pc:spChg chg="del">
          <ac:chgData name="hemanth reddy kolli" userId="3b270ea56d7598eb" providerId="LiveId" clId="{8660816E-C7C6-4874-8A69-7D4FBEEEB42B}" dt="2022-12-03T21:05:04.587" v="137" actId="478"/>
          <ac:spMkLst>
            <pc:docMk/>
            <pc:sldMk cId="2294836082" sldId="277"/>
            <ac:spMk id="6" creationId="{3469E413-BCF5-4E2F-BE4B-EB617C589FA5}"/>
          </ac:spMkLst>
        </pc:spChg>
        <pc:graphicFrameChg chg="mod">
          <ac:chgData name="hemanth reddy kolli" userId="3b270ea56d7598eb" providerId="LiveId" clId="{8660816E-C7C6-4874-8A69-7D4FBEEEB42B}" dt="2022-12-03T21:10:00.665" v="165" actId="14100"/>
          <ac:graphicFrameMkLst>
            <pc:docMk/>
            <pc:sldMk cId="2294836082" sldId="277"/>
            <ac:graphicFrameMk id="2" creationId="{00000000-0000-0000-0000-000000000000}"/>
          </ac:graphicFrameMkLst>
        </pc:graphicFrameChg>
        <pc:picChg chg="del">
          <ac:chgData name="hemanth reddy kolli" userId="3b270ea56d7598eb" providerId="LiveId" clId="{8660816E-C7C6-4874-8A69-7D4FBEEEB42B}" dt="2022-12-03T21:05:07.160" v="138" actId="478"/>
          <ac:picMkLst>
            <pc:docMk/>
            <pc:sldMk cId="2294836082" sldId="277"/>
            <ac:picMk id="7" creationId="{87D43E1C-7B4D-44A2-8E6D-6786349BFB58}"/>
          </ac:picMkLst>
        </pc:picChg>
      </pc:sldChg>
      <pc:sldChg chg="addSp delSp modSp add mod">
        <pc:chgData name="hemanth reddy kolli" userId="3b270ea56d7598eb" providerId="LiveId" clId="{8660816E-C7C6-4874-8A69-7D4FBEEEB42B}" dt="2022-12-03T21:10:22.112" v="171" actId="14100"/>
        <pc:sldMkLst>
          <pc:docMk/>
          <pc:sldMk cId="3698642247" sldId="278"/>
        </pc:sldMkLst>
        <pc:spChg chg="add del mod">
          <ac:chgData name="hemanth reddy kolli" userId="3b270ea56d7598eb" providerId="LiveId" clId="{8660816E-C7C6-4874-8A69-7D4FBEEEB42B}" dt="2022-12-03T21:05:47.197" v="145" actId="478"/>
          <ac:spMkLst>
            <pc:docMk/>
            <pc:sldMk cId="3698642247" sldId="278"/>
            <ac:spMk id="4" creationId="{396864AF-45BF-0C01-4592-EDCB22E26E03}"/>
          </ac:spMkLst>
        </pc:spChg>
        <pc:spChg chg="del">
          <ac:chgData name="hemanth reddy kolli" userId="3b270ea56d7598eb" providerId="LiveId" clId="{8660816E-C7C6-4874-8A69-7D4FBEEEB42B}" dt="2022-12-03T21:05:33.908" v="141" actId="478"/>
          <ac:spMkLst>
            <pc:docMk/>
            <pc:sldMk cId="3698642247" sldId="278"/>
            <ac:spMk id="6" creationId="{3469E413-BCF5-4E2F-BE4B-EB617C589FA5}"/>
          </ac:spMkLst>
        </pc:spChg>
        <pc:graphicFrameChg chg="mod">
          <ac:chgData name="hemanth reddy kolli" userId="3b270ea56d7598eb" providerId="LiveId" clId="{8660816E-C7C6-4874-8A69-7D4FBEEEB42B}" dt="2022-12-03T21:10:22.112" v="171" actId="14100"/>
          <ac:graphicFrameMkLst>
            <pc:docMk/>
            <pc:sldMk cId="3698642247" sldId="278"/>
            <ac:graphicFrameMk id="2" creationId="{00000000-0000-0000-0000-000000000000}"/>
          </ac:graphicFrameMkLst>
        </pc:graphicFrameChg>
        <pc:picChg chg="del">
          <ac:chgData name="hemanth reddy kolli" userId="3b270ea56d7598eb" providerId="LiveId" clId="{8660816E-C7C6-4874-8A69-7D4FBEEEB42B}" dt="2022-12-03T21:05:36.216" v="142" actId="478"/>
          <ac:picMkLst>
            <pc:docMk/>
            <pc:sldMk cId="3698642247" sldId="278"/>
            <ac:picMk id="7" creationId="{87D43E1C-7B4D-44A2-8E6D-6786349BFB58}"/>
          </ac:picMkLst>
        </pc:picChg>
      </pc:sldChg>
      <pc:sldChg chg="addSp delSp modSp add mod">
        <pc:chgData name="hemanth reddy kolli" userId="3b270ea56d7598eb" providerId="LiveId" clId="{8660816E-C7C6-4874-8A69-7D4FBEEEB42B}" dt="2022-12-03T21:21:32.589" v="185" actId="14100"/>
        <pc:sldMkLst>
          <pc:docMk/>
          <pc:sldMk cId="1567140854" sldId="279"/>
        </pc:sldMkLst>
        <pc:spChg chg="add del mod">
          <ac:chgData name="hemanth reddy kolli" userId="3b270ea56d7598eb" providerId="LiveId" clId="{8660816E-C7C6-4874-8A69-7D4FBEEEB42B}" dt="2022-12-03T21:21:20.890" v="184" actId="478"/>
          <ac:spMkLst>
            <pc:docMk/>
            <pc:sldMk cId="1567140854" sldId="279"/>
            <ac:spMk id="4" creationId="{A4128F66-A0C8-3B27-00C6-EE0C8E3D1CD9}"/>
          </ac:spMkLst>
        </pc:spChg>
        <pc:spChg chg="del">
          <ac:chgData name="hemanth reddy kolli" userId="3b270ea56d7598eb" providerId="LiveId" clId="{8660816E-C7C6-4874-8A69-7D4FBEEEB42B}" dt="2022-12-03T21:21:13.902" v="182" actId="478"/>
          <ac:spMkLst>
            <pc:docMk/>
            <pc:sldMk cId="1567140854" sldId="279"/>
            <ac:spMk id="6" creationId="{3469E413-BCF5-4E2F-BE4B-EB617C589FA5}"/>
          </ac:spMkLst>
        </pc:spChg>
        <pc:graphicFrameChg chg="mod">
          <ac:chgData name="hemanth reddy kolli" userId="3b270ea56d7598eb" providerId="LiveId" clId="{8660816E-C7C6-4874-8A69-7D4FBEEEB42B}" dt="2022-12-03T21:21:32.589" v="185" actId="14100"/>
          <ac:graphicFrameMkLst>
            <pc:docMk/>
            <pc:sldMk cId="1567140854" sldId="279"/>
            <ac:graphicFrameMk id="2" creationId="{00000000-0000-0000-0000-000000000000}"/>
          </ac:graphicFrameMkLst>
        </pc:graphicFrameChg>
        <pc:picChg chg="del">
          <ac:chgData name="hemanth reddy kolli" userId="3b270ea56d7598eb" providerId="LiveId" clId="{8660816E-C7C6-4874-8A69-7D4FBEEEB42B}" dt="2022-12-03T21:21:16.021" v="183" actId="478"/>
          <ac:picMkLst>
            <pc:docMk/>
            <pc:sldMk cId="1567140854" sldId="279"/>
            <ac:picMk id="7" creationId="{87D43E1C-7B4D-44A2-8E6D-6786349BFB58}"/>
          </ac:picMkLst>
        </pc:picChg>
      </pc:sldChg>
      <pc:sldChg chg="modSp add mod">
        <pc:chgData name="hemanth reddy kolli" userId="3b270ea56d7598eb" providerId="LiveId" clId="{8660816E-C7C6-4874-8A69-7D4FBEEEB42B}" dt="2022-12-04T06:04:05.838" v="288" actId="20577"/>
        <pc:sldMkLst>
          <pc:docMk/>
          <pc:sldMk cId="1895075328" sldId="280"/>
        </pc:sldMkLst>
        <pc:spChg chg="mod">
          <ac:chgData name="hemanth reddy kolli" userId="3b270ea56d7598eb" providerId="LiveId" clId="{8660816E-C7C6-4874-8A69-7D4FBEEEB42B}" dt="2022-12-04T06:04:05.838" v="288" actId="20577"/>
          <ac:spMkLst>
            <pc:docMk/>
            <pc:sldMk cId="1895075328" sldId="280"/>
            <ac:spMk id="2" creationId="{DC3BE3A5-D59F-D39A-C18A-62E4E563491C}"/>
          </ac:spMkLst>
        </pc:spChg>
      </pc:sldChg>
    </pc:docChg>
  </pc:docChgLst>
  <pc:docChgLst>
    <pc:chgData name="hemanth reddy kolli" userId="3b270ea56d7598eb" providerId="LiveId" clId="{79284207-AD2A-419E-A47C-68D11633439B}"/>
    <pc:docChg chg="undo custSel addSld delSld modSld">
      <pc:chgData name="hemanth reddy kolli" userId="3b270ea56d7598eb" providerId="LiveId" clId="{79284207-AD2A-419E-A47C-68D11633439B}" dt="2022-11-02T06:04:16.192" v="1253" actId="20577"/>
      <pc:docMkLst>
        <pc:docMk/>
      </pc:docMkLst>
      <pc:sldChg chg="modSp mod">
        <pc:chgData name="hemanth reddy kolli" userId="3b270ea56d7598eb" providerId="LiveId" clId="{79284207-AD2A-419E-A47C-68D11633439B}" dt="2022-10-24T16:56:28.070" v="207" actId="20577"/>
        <pc:sldMkLst>
          <pc:docMk/>
          <pc:sldMk cId="2329074708" sldId="264"/>
        </pc:sldMkLst>
        <pc:spChg chg="mod">
          <ac:chgData name="hemanth reddy kolli" userId="3b270ea56d7598eb" providerId="LiveId" clId="{79284207-AD2A-419E-A47C-68D11633439B}" dt="2022-10-24T16:56:28.070" v="207" actId="20577"/>
          <ac:spMkLst>
            <pc:docMk/>
            <pc:sldMk cId="2329074708" sldId="264"/>
            <ac:spMk id="2" creationId="{7C0E9B30-1FBA-D3B5-01C4-D6097FA25081}"/>
          </ac:spMkLst>
        </pc:spChg>
      </pc:sldChg>
      <pc:sldChg chg="addSp delSp modSp mod">
        <pc:chgData name="hemanth reddy kolli" userId="3b270ea56d7598eb" providerId="LiveId" clId="{79284207-AD2A-419E-A47C-68D11633439B}" dt="2022-11-02T05:19:39.024" v="877" actId="20577"/>
        <pc:sldMkLst>
          <pc:docMk/>
          <pc:sldMk cId="311674749" sldId="267"/>
        </pc:sldMkLst>
        <pc:spChg chg="mod">
          <ac:chgData name="hemanth reddy kolli" userId="3b270ea56d7598eb" providerId="LiveId" clId="{79284207-AD2A-419E-A47C-68D11633439B}" dt="2022-10-24T18:52:57.988" v="783" actId="1036"/>
          <ac:spMkLst>
            <pc:docMk/>
            <pc:sldMk cId="311674749" sldId="267"/>
            <ac:spMk id="8" creationId="{101673EF-B474-4EDC-1B0A-0FECEADC88D3}"/>
          </ac:spMkLst>
        </pc:spChg>
        <pc:spChg chg="mod">
          <ac:chgData name="hemanth reddy kolli" userId="3b270ea56d7598eb" providerId="LiveId" clId="{79284207-AD2A-419E-A47C-68D11633439B}" dt="2022-10-24T18:52:57.988" v="783" actId="1036"/>
          <ac:spMkLst>
            <pc:docMk/>
            <pc:sldMk cId="311674749" sldId="267"/>
            <ac:spMk id="9" creationId="{08AE4D32-E49D-229C-59F9-7A24FC2AE98C}"/>
          </ac:spMkLst>
        </pc:spChg>
        <pc:spChg chg="mod">
          <ac:chgData name="hemanth reddy kolli" userId="3b270ea56d7598eb" providerId="LiveId" clId="{79284207-AD2A-419E-A47C-68D11633439B}" dt="2022-10-24T18:52:57.988" v="783" actId="1036"/>
          <ac:spMkLst>
            <pc:docMk/>
            <pc:sldMk cId="311674749" sldId="267"/>
            <ac:spMk id="13" creationId="{6C950A60-27BA-7849-B27C-D8D24AA54FE1}"/>
          </ac:spMkLst>
        </pc:spChg>
        <pc:spChg chg="mod">
          <ac:chgData name="hemanth reddy kolli" userId="3b270ea56d7598eb" providerId="LiveId" clId="{79284207-AD2A-419E-A47C-68D11633439B}" dt="2022-11-02T05:19:39.024" v="877" actId="20577"/>
          <ac:spMkLst>
            <pc:docMk/>
            <pc:sldMk cId="311674749" sldId="267"/>
            <ac:spMk id="22" creationId="{5DA3398B-2725-63C9-3B25-79C8FB36D7BB}"/>
          </ac:spMkLst>
        </pc:spChg>
        <pc:spChg chg="mod">
          <ac:chgData name="hemanth reddy kolli" userId="3b270ea56d7598eb" providerId="LiveId" clId="{79284207-AD2A-419E-A47C-68D11633439B}" dt="2022-10-24T18:53:18.956" v="785" actId="1076"/>
          <ac:spMkLst>
            <pc:docMk/>
            <pc:sldMk cId="311674749" sldId="267"/>
            <ac:spMk id="23" creationId="{7475B89C-6F3D-CE88-1E83-47CF0E63F0AA}"/>
          </ac:spMkLst>
        </pc:spChg>
        <pc:spChg chg="mod">
          <ac:chgData name="hemanth reddy kolli" userId="3b270ea56d7598eb" providerId="LiveId" clId="{79284207-AD2A-419E-A47C-68D11633439B}" dt="2022-10-24T18:52:57.988" v="783" actId="1036"/>
          <ac:spMkLst>
            <pc:docMk/>
            <pc:sldMk cId="311674749" sldId="267"/>
            <ac:spMk id="25" creationId="{235D2795-EC9B-E4A9-C46D-4D8DD7E726D2}"/>
          </ac:spMkLst>
        </pc:spChg>
        <pc:spChg chg="mod">
          <ac:chgData name="hemanth reddy kolli" userId="3b270ea56d7598eb" providerId="LiveId" clId="{79284207-AD2A-419E-A47C-68D11633439B}" dt="2022-10-24T18:53:27.668" v="786" actId="1076"/>
          <ac:spMkLst>
            <pc:docMk/>
            <pc:sldMk cId="311674749" sldId="267"/>
            <ac:spMk id="27" creationId="{EA380E5D-AE25-37BD-CE0B-F14FAEC4AB6C}"/>
          </ac:spMkLst>
        </pc:spChg>
        <pc:picChg chg="del">
          <ac:chgData name="hemanth reddy kolli" userId="3b270ea56d7598eb" providerId="LiveId" clId="{79284207-AD2A-419E-A47C-68D11633439B}" dt="2022-10-24T16:49:21.578" v="0" actId="478"/>
          <ac:picMkLst>
            <pc:docMk/>
            <pc:sldMk cId="311674749" sldId="267"/>
            <ac:picMk id="7" creationId="{2CBBDEED-1DEB-6582-859F-0422E2599A11}"/>
          </ac:picMkLst>
        </pc:picChg>
        <pc:picChg chg="mod">
          <ac:chgData name="hemanth reddy kolli" userId="3b270ea56d7598eb" providerId="LiveId" clId="{79284207-AD2A-419E-A47C-68D11633439B}" dt="2022-10-24T18:54:48.547" v="802" actId="14100"/>
          <ac:picMkLst>
            <pc:docMk/>
            <pc:sldMk cId="311674749" sldId="267"/>
            <ac:picMk id="14" creationId="{E7EB0546-D41A-9E75-8A57-CE28FE7177D5}"/>
          </ac:picMkLst>
        </pc:picChg>
        <pc:picChg chg="add mod">
          <ac:chgData name="hemanth reddy kolli" userId="3b270ea56d7598eb" providerId="LiveId" clId="{79284207-AD2A-419E-A47C-68D11633439B}" dt="2022-10-24T18:53:47.558" v="793" actId="1076"/>
          <ac:picMkLst>
            <pc:docMk/>
            <pc:sldMk cId="311674749" sldId="267"/>
            <ac:picMk id="17" creationId="{AD30A26E-D0D0-0931-2034-5EFCF426F5AB}"/>
          </ac:picMkLst>
        </pc:picChg>
        <pc:picChg chg="add mod">
          <ac:chgData name="hemanth reddy kolli" userId="3b270ea56d7598eb" providerId="LiveId" clId="{79284207-AD2A-419E-A47C-68D11633439B}" dt="2022-10-24T16:49:40.407" v="5" actId="1076"/>
          <ac:picMkLst>
            <pc:docMk/>
            <pc:sldMk cId="311674749" sldId="267"/>
            <ac:picMk id="1026" creationId="{4BE82E01-0354-4D6A-0D47-062DA3F39B81}"/>
          </ac:picMkLst>
        </pc:picChg>
        <pc:cxnChg chg="mod">
          <ac:chgData name="hemanth reddy kolli" userId="3b270ea56d7598eb" providerId="LiveId" clId="{79284207-AD2A-419E-A47C-68D11633439B}" dt="2022-10-24T18:52:57.988" v="783" actId="1036"/>
          <ac:cxnSpMkLst>
            <pc:docMk/>
            <pc:sldMk cId="311674749" sldId="267"/>
            <ac:cxnSpMk id="4" creationId="{378F3762-D391-13C5-9253-5949523742F8}"/>
          </ac:cxnSpMkLst>
        </pc:cxnChg>
        <pc:cxnChg chg="mod">
          <ac:chgData name="hemanth reddy kolli" userId="3b270ea56d7598eb" providerId="LiveId" clId="{79284207-AD2A-419E-A47C-68D11633439B}" dt="2022-10-24T18:54:02.847" v="794" actId="14100"/>
          <ac:cxnSpMkLst>
            <pc:docMk/>
            <pc:sldMk cId="311674749" sldId="267"/>
            <ac:cxnSpMk id="15" creationId="{C9C7810F-C3DA-FD50-BB4C-BFB4D0DB9EA8}"/>
          </ac:cxnSpMkLst>
        </pc:cxnChg>
        <pc:cxnChg chg="mod">
          <ac:chgData name="hemanth reddy kolli" userId="3b270ea56d7598eb" providerId="LiveId" clId="{79284207-AD2A-419E-A47C-68D11633439B}" dt="2022-10-24T18:54:42.678" v="801" actId="14100"/>
          <ac:cxnSpMkLst>
            <pc:docMk/>
            <pc:sldMk cId="311674749" sldId="267"/>
            <ac:cxnSpMk id="19" creationId="{20F5EDFF-BBEA-D752-8739-1DB41F9A5D91}"/>
          </ac:cxnSpMkLst>
        </pc:cxnChg>
        <pc:cxnChg chg="mod">
          <ac:chgData name="hemanth reddy kolli" userId="3b270ea56d7598eb" providerId="LiveId" clId="{79284207-AD2A-419E-A47C-68D11633439B}" dt="2022-10-24T18:53:11.393" v="784" actId="1076"/>
          <ac:cxnSpMkLst>
            <pc:docMk/>
            <pc:sldMk cId="311674749" sldId="267"/>
            <ac:cxnSpMk id="20" creationId="{6127AB53-7C74-DE99-8F41-3C81FB210725}"/>
          </ac:cxnSpMkLst>
        </pc:cxnChg>
        <pc:cxnChg chg="mod">
          <ac:chgData name="hemanth reddy kolli" userId="3b270ea56d7598eb" providerId="LiveId" clId="{79284207-AD2A-419E-A47C-68D11633439B}" dt="2022-10-24T18:52:57.988" v="783" actId="1036"/>
          <ac:cxnSpMkLst>
            <pc:docMk/>
            <pc:sldMk cId="311674749" sldId="267"/>
            <ac:cxnSpMk id="21" creationId="{F08154B7-37C0-2C8A-A5FA-74FD676650D5}"/>
          </ac:cxnSpMkLst>
        </pc:cxnChg>
        <pc:cxnChg chg="del">
          <ac:chgData name="hemanth reddy kolli" userId="3b270ea56d7598eb" providerId="LiveId" clId="{79284207-AD2A-419E-A47C-68D11633439B}" dt="2022-10-24T18:50:53.597" v="641" actId="478"/>
          <ac:cxnSpMkLst>
            <pc:docMk/>
            <pc:sldMk cId="311674749" sldId="267"/>
            <ac:cxnSpMk id="28" creationId="{6A30E61D-6BDF-7FF0-EA4C-C282604E57AC}"/>
          </ac:cxnSpMkLst>
        </pc:cxnChg>
        <pc:cxnChg chg="add mod">
          <ac:chgData name="hemanth reddy kolli" userId="3b270ea56d7598eb" providerId="LiveId" clId="{79284207-AD2A-419E-A47C-68D11633439B}" dt="2022-10-24T18:54:48.547" v="802" actId="14100"/>
          <ac:cxnSpMkLst>
            <pc:docMk/>
            <pc:sldMk cId="311674749" sldId="267"/>
            <ac:cxnSpMk id="30" creationId="{151C8DD2-AC0B-0413-6BF6-47D190798521}"/>
          </ac:cxnSpMkLst>
        </pc:cxnChg>
      </pc:sldChg>
      <pc:sldChg chg="addSp delSp modSp mod">
        <pc:chgData name="hemanth reddy kolli" userId="3b270ea56d7598eb" providerId="LiveId" clId="{79284207-AD2A-419E-A47C-68D11633439B}" dt="2022-11-02T05:33:46.090" v="1207" actId="14100"/>
        <pc:sldMkLst>
          <pc:docMk/>
          <pc:sldMk cId="2580940613" sldId="268"/>
        </pc:sldMkLst>
        <pc:picChg chg="add mod">
          <ac:chgData name="hemanth reddy kolli" userId="3b270ea56d7598eb" providerId="LiveId" clId="{79284207-AD2A-419E-A47C-68D11633439B}" dt="2022-11-02T05:33:40.300" v="1205" actId="1076"/>
          <ac:picMkLst>
            <pc:docMk/>
            <pc:sldMk cId="2580940613" sldId="268"/>
            <ac:picMk id="5" creationId="{9191FFE3-BB1A-72E6-59DF-6272B804B061}"/>
          </ac:picMkLst>
        </pc:picChg>
        <pc:picChg chg="del mod">
          <ac:chgData name="hemanth reddy kolli" userId="3b270ea56d7598eb" providerId="LiveId" clId="{79284207-AD2A-419E-A47C-68D11633439B}" dt="2022-11-02T05:22:00.348" v="918" actId="478"/>
          <ac:picMkLst>
            <pc:docMk/>
            <pc:sldMk cId="2580940613" sldId="268"/>
            <ac:picMk id="7" creationId="{48590ABA-84A8-93CC-0D8B-ADF60450B561}"/>
          </ac:picMkLst>
        </pc:picChg>
        <pc:picChg chg="del mod">
          <ac:chgData name="hemanth reddy kolli" userId="3b270ea56d7598eb" providerId="LiveId" clId="{79284207-AD2A-419E-A47C-68D11633439B}" dt="2022-11-02T05:22:37.181" v="925" actId="478"/>
          <ac:picMkLst>
            <pc:docMk/>
            <pc:sldMk cId="2580940613" sldId="268"/>
            <ac:picMk id="8" creationId="{281AC5B9-EA17-10A8-DF7B-A1CDDA260FE4}"/>
          </ac:picMkLst>
        </pc:picChg>
        <pc:picChg chg="add mod">
          <ac:chgData name="hemanth reddy kolli" userId="3b270ea56d7598eb" providerId="LiveId" clId="{79284207-AD2A-419E-A47C-68D11633439B}" dt="2022-11-02T05:33:46.090" v="1207" actId="14100"/>
          <ac:picMkLst>
            <pc:docMk/>
            <pc:sldMk cId="2580940613" sldId="268"/>
            <ac:picMk id="2050" creationId="{48FC20DB-10FE-6CD5-03B4-A651070B3A0E}"/>
          </ac:picMkLst>
        </pc:picChg>
        <pc:picChg chg="add del">
          <ac:chgData name="hemanth reddy kolli" userId="3b270ea56d7598eb" providerId="LiveId" clId="{79284207-AD2A-419E-A47C-68D11633439B}" dt="2022-11-02T05:22:40.432" v="927"/>
          <ac:picMkLst>
            <pc:docMk/>
            <pc:sldMk cId="2580940613" sldId="268"/>
            <ac:picMk id="2052" creationId="{EFD2145B-9689-791B-C2EB-2D2D40225485}"/>
          </ac:picMkLst>
        </pc:picChg>
      </pc:sldChg>
      <pc:sldChg chg="del">
        <pc:chgData name="hemanth reddy kolli" userId="3b270ea56d7598eb" providerId="LiveId" clId="{79284207-AD2A-419E-A47C-68D11633439B}" dt="2022-10-24T17:15:33.441" v="602" actId="47"/>
        <pc:sldMkLst>
          <pc:docMk/>
          <pc:sldMk cId="4219159076" sldId="269"/>
        </pc:sldMkLst>
      </pc:sldChg>
      <pc:sldChg chg="addSp delSp modSp new mod setBg">
        <pc:chgData name="hemanth reddy kolli" userId="3b270ea56d7598eb" providerId="LiveId" clId="{79284207-AD2A-419E-A47C-68D11633439B}" dt="2022-10-24T17:16:29.233" v="608" actId="14100"/>
        <pc:sldMkLst>
          <pc:docMk/>
          <pc:sldMk cId="3087057364" sldId="271"/>
        </pc:sldMkLst>
        <pc:spChg chg="mod">
          <ac:chgData name="hemanth reddy kolli" userId="3b270ea56d7598eb" providerId="LiveId" clId="{79284207-AD2A-419E-A47C-68D11633439B}" dt="2022-10-24T17:16:24.103" v="607" actId="14100"/>
          <ac:spMkLst>
            <pc:docMk/>
            <pc:sldMk cId="3087057364" sldId="271"/>
            <ac:spMk id="2" creationId="{65B654DD-54B4-98EC-DF34-0C9B1D2467DA}"/>
          </ac:spMkLst>
        </pc:spChg>
        <pc:spChg chg="del mod">
          <ac:chgData name="hemanth reddy kolli" userId="3b270ea56d7598eb" providerId="LiveId" clId="{79284207-AD2A-419E-A47C-68D11633439B}" dt="2022-10-24T16:51:13.155" v="9" actId="22"/>
          <ac:spMkLst>
            <pc:docMk/>
            <pc:sldMk cId="3087057364" sldId="271"/>
            <ac:spMk id="3" creationId="{40291A80-5EEC-688D-9A0E-223332071C17}"/>
          </ac:spMkLst>
        </pc:spChg>
        <pc:spChg chg="del">
          <ac:chgData name="hemanth reddy kolli" userId="3b270ea56d7598eb" providerId="LiveId" clId="{79284207-AD2A-419E-A47C-68D11633439B}" dt="2022-10-24T16:51:06.826" v="7" actId="478"/>
          <ac:spMkLst>
            <pc:docMk/>
            <pc:sldMk cId="3087057364" sldId="271"/>
            <ac:spMk id="4" creationId="{0DA39553-1C5B-0550-9D0E-595EA3BC1EAA}"/>
          </ac:spMkLst>
        </pc:spChg>
        <pc:spChg chg="add del">
          <ac:chgData name="hemanth reddy kolli" userId="3b270ea56d7598eb" providerId="LiveId" clId="{79284207-AD2A-419E-A47C-68D11633439B}" dt="2022-10-24T17:16:17.392" v="606" actId="26606"/>
          <ac:spMkLst>
            <pc:docMk/>
            <pc:sldMk cId="3087057364" sldId="271"/>
            <ac:spMk id="11" creationId="{A4AC5506-6312-4701-8D3C-40187889A947}"/>
          </ac:spMkLst>
        </pc:spChg>
        <pc:picChg chg="add mod ord">
          <ac:chgData name="hemanth reddy kolli" userId="3b270ea56d7598eb" providerId="LiveId" clId="{79284207-AD2A-419E-A47C-68D11633439B}" dt="2022-10-24T17:16:29.233" v="608" actId="14100"/>
          <ac:picMkLst>
            <pc:docMk/>
            <pc:sldMk cId="3087057364" sldId="271"/>
            <ac:picMk id="6" creationId="{6061618F-FF1C-39BA-6E2E-ACAA0650636B}"/>
          </ac:picMkLst>
        </pc:picChg>
      </pc:sldChg>
      <pc:sldChg chg="addSp delSp modSp new mod setBg">
        <pc:chgData name="hemanth reddy kolli" userId="3b270ea56d7598eb" providerId="LiveId" clId="{79284207-AD2A-419E-A47C-68D11633439B}" dt="2022-11-02T05:32:54.329" v="1201" actId="33524"/>
        <pc:sldMkLst>
          <pc:docMk/>
          <pc:sldMk cId="1843203064" sldId="272"/>
        </pc:sldMkLst>
        <pc:spChg chg="mod">
          <ac:chgData name="hemanth reddy kolli" userId="3b270ea56d7598eb" providerId="LiveId" clId="{79284207-AD2A-419E-A47C-68D11633439B}" dt="2022-11-02T05:32:54.329" v="1201" actId="33524"/>
          <ac:spMkLst>
            <pc:docMk/>
            <pc:sldMk cId="1843203064" sldId="272"/>
            <ac:spMk id="2" creationId="{DC3BE3A5-D59F-D39A-C18A-62E4E563491C}"/>
          </ac:spMkLst>
        </pc:spChg>
        <pc:spChg chg="del mod">
          <ac:chgData name="hemanth reddy kolli" userId="3b270ea56d7598eb" providerId="LiveId" clId="{79284207-AD2A-419E-A47C-68D11633439B}" dt="2022-10-24T16:53:29.628" v="147" actId="22"/>
          <ac:spMkLst>
            <pc:docMk/>
            <pc:sldMk cId="1843203064" sldId="272"/>
            <ac:spMk id="3" creationId="{DC590812-6648-08C2-3F6A-2D5D5D7686D6}"/>
          </ac:spMkLst>
        </pc:spChg>
        <pc:spChg chg="del">
          <ac:chgData name="hemanth reddy kolli" userId="3b270ea56d7598eb" providerId="LiveId" clId="{79284207-AD2A-419E-A47C-68D11633439B}" dt="2022-10-24T16:53:23.440" v="145" actId="478"/>
          <ac:spMkLst>
            <pc:docMk/>
            <pc:sldMk cId="1843203064" sldId="272"/>
            <ac:spMk id="4" creationId="{F73F12B8-6EE2-1D77-A5E9-21CDC852C8AC}"/>
          </ac:spMkLst>
        </pc:spChg>
        <pc:spChg chg="add del">
          <ac:chgData name="hemanth reddy kolli" userId="3b270ea56d7598eb" providerId="LiveId" clId="{79284207-AD2A-419E-A47C-68D11633439B}" dt="2022-10-24T16:54:11.712" v="159" actId="26606"/>
          <ac:spMkLst>
            <pc:docMk/>
            <pc:sldMk cId="1843203064" sldId="272"/>
            <ac:spMk id="8" creationId="{A4AC5506-6312-4701-8D3C-40187889A947}"/>
          </ac:spMkLst>
        </pc:spChg>
        <pc:spChg chg="add del">
          <ac:chgData name="hemanth reddy kolli" userId="3b270ea56d7598eb" providerId="LiveId" clId="{79284207-AD2A-419E-A47C-68D11633439B}" dt="2022-10-24T16:54:07.664" v="155" actId="26606"/>
          <ac:spMkLst>
            <pc:docMk/>
            <pc:sldMk cId="1843203064" sldId="272"/>
            <ac:spMk id="11" creationId="{A4AC5506-6312-4701-8D3C-40187889A947}"/>
          </ac:spMkLst>
        </pc:spChg>
        <pc:picChg chg="add mod ord">
          <ac:chgData name="hemanth reddy kolli" userId="3b270ea56d7598eb" providerId="LiveId" clId="{79284207-AD2A-419E-A47C-68D11633439B}" dt="2022-10-24T16:54:58.018" v="167" actId="1076"/>
          <ac:picMkLst>
            <pc:docMk/>
            <pc:sldMk cId="1843203064" sldId="272"/>
            <ac:picMk id="6" creationId="{4E97A317-6F1C-FFE0-5AD3-053B58FA2B4C}"/>
          </ac:picMkLst>
        </pc:picChg>
      </pc:sldChg>
      <pc:sldChg chg="addSp delSp modSp new mod setBg">
        <pc:chgData name="hemanth reddy kolli" userId="3b270ea56d7598eb" providerId="LiveId" clId="{79284207-AD2A-419E-A47C-68D11633439B}" dt="2022-10-24T19:03:15.774" v="869" actId="26606"/>
        <pc:sldMkLst>
          <pc:docMk/>
          <pc:sldMk cId="3543607991" sldId="273"/>
        </pc:sldMkLst>
        <pc:spChg chg="mod">
          <ac:chgData name="hemanth reddy kolli" userId="3b270ea56d7598eb" providerId="LiveId" clId="{79284207-AD2A-419E-A47C-68D11633439B}" dt="2022-10-24T19:03:15.774" v="869" actId="26606"/>
          <ac:spMkLst>
            <pc:docMk/>
            <pc:sldMk cId="3543607991" sldId="273"/>
            <ac:spMk id="2" creationId="{D64B4FA1-BF1C-3CD7-EF3B-0DCE127873E1}"/>
          </ac:spMkLst>
        </pc:spChg>
        <pc:spChg chg="mod">
          <ac:chgData name="hemanth reddy kolli" userId="3b270ea56d7598eb" providerId="LiveId" clId="{79284207-AD2A-419E-A47C-68D11633439B}" dt="2022-10-24T19:03:15.774" v="869" actId="26606"/>
          <ac:spMkLst>
            <pc:docMk/>
            <pc:sldMk cId="3543607991" sldId="273"/>
            <ac:spMk id="3" creationId="{90A85686-6D68-323C-12B5-1A4303641288}"/>
          </ac:spMkLst>
        </pc:spChg>
        <pc:spChg chg="del">
          <ac:chgData name="hemanth reddy kolli" userId="3b270ea56d7598eb" providerId="LiveId" clId="{79284207-AD2A-419E-A47C-68D11633439B}" dt="2022-10-24T17:08:47.954" v="247" actId="478"/>
          <ac:spMkLst>
            <pc:docMk/>
            <pc:sldMk cId="3543607991" sldId="273"/>
            <ac:spMk id="4" creationId="{F8637AF8-5812-BB90-E5F7-B3DB9B7B881D}"/>
          </ac:spMkLst>
        </pc:spChg>
        <pc:spChg chg="add del">
          <ac:chgData name="hemanth reddy kolli" userId="3b270ea56d7598eb" providerId="LiveId" clId="{79284207-AD2A-419E-A47C-68D11633439B}" dt="2022-10-24T19:02:44.494" v="865" actId="26606"/>
          <ac:spMkLst>
            <pc:docMk/>
            <pc:sldMk cId="3543607991" sldId="273"/>
            <ac:spMk id="8" creationId="{827B839B-9ADE-406B-8590-F1CAEDED45A1}"/>
          </ac:spMkLst>
        </pc:spChg>
        <pc:spChg chg="add del">
          <ac:chgData name="hemanth reddy kolli" userId="3b270ea56d7598eb" providerId="LiveId" clId="{79284207-AD2A-419E-A47C-68D11633439B}" dt="2022-10-24T19:02:44.494" v="865" actId="26606"/>
          <ac:spMkLst>
            <pc:docMk/>
            <pc:sldMk cId="3543607991" sldId="273"/>
            <ac:spMk id="10" creationId="{CFE45BF0-46DB-408C-B5F7-7B11716805D4}"/>
          </ac:spMkLst>
        </pc:spChg>
        <pc:spChg chg="add del">
          <ac:chgData name="hemanth reddy kolli" userId="3b270ea56d7598eb" providerId="LiveId" clId="{79284207-AD2A-419E-A47C-68D11633439B}" dt="2022-10-24T19:02:44.494" v="865" actId="26606"/>
          <ac:spMkLst>
            <pc:docMk/>
            <pc:sldMk cId="3543607991" sldId="273"/>
            <ac:spMk id="12" creationId="{2AEBC8F2-97B1-41B4-93F1-2D289E197FBA}"/>
          </ac:spMkLst>
        </pc:spChg>
        <pc:spChg chg="add del">
          <ac:chgData name="hemanth reddy kolli" userId="3b270ea56d7598eb" providerId="LiveId" clId="{79284207-AD2A-419E-A47C-68D11633439B}" dt="2022-10-24T19:02:44.494" v="865" actId="26606"/>
          <ac:spMkLst>
            <pc:docMk/>
            <pc:sldMk cId="3543607991" sldId="273"/>
            <ac:spMk id="14" creationId="{472E3A19-F5D5-48FC-BB9C-48C2F68F598B}"/>
          </ac:spMkLst>
        </pc:spChg>
        <pc:spChg chg="add del">
          <ac:chgData name="hemanth reddy kolli" userId="3b270ea56d7598eb" providerId="LiveId" clId="{79284207-AD2A-419E-A47C-68D11633439B}" dt="2022-10-24T19:02:44.494" v="865" actId="26606"/>
          <ac:spMkLst>
            <pc:docMk/>
            <pc:sldMk cId="3543607991" sldId="273"/>
            <ac:spMk id="16" creationId="{7A62E32F-BB65-43A8-8EB5-92346890E549}"/>
          </ac:spMkLst>
        </pc:spChg>
        <pc:spChg chg="add del">
          <ac:chgData name="hemanth reddy kolli" userId="3b270ea56d7598eb" providerId="LiveId" clId="{79284207-AD2A-419E-A47C-68D11633439B}" dt="2022-10-24T19:02:44.494" v="865" actId="26606"/>
          <ac:spMkLst>
            <pc:docMk/>
            <pc:sldMk cId="3543607991" sldId="273"/>
            <ac:spMk id="18" creationId="{14E91B64-9FCC-451E-AFB4-A827D6329367}"/>
          </ac:spMkLst>
        </pc:spChg>
        <pc:spChg chg="add del">
          <ac:chgData name="hemanth reddy kolli" userId="3b270ea56d7598eb" providerId="LiveId" clId="{79284207-AD2A-419E-A47C-68D11633439B}" dt="2022-10-24T19:03:15.774" v="869" actId="26606"/>
          <ac:spMkLst>
            <pc:docMk/>
            <pc:sldMk cId="3543607991" sldId="273"/>
            <ac:spMk id="23" creationId="{09588DA8-065E-4F6F-8EFD-43104AB2E0CF}"/>
          </ac:spMkLst>
        </pc:spChg>
        <pc:spChg chg="add del">
          <ac:chgData name="hemanth reddy kolli" userId="3b270ea56d7598eb" providerId="LiveId" clId="{79284207-AD2A-419E-A47C-68D11633439B}" dt="2022-10-24T19:03:15.774" v="869" actId="26606"/>
          <ac:spMkLst>
            <pc:docMk/>
            <pc:sldMk cId="3543607991" sldId="273"/>
            <ac:spMk id="25" creationId="{C4285719-470E-454C-AF62-8323075F1F5B}"/>
          </ac:spMkLst>
        </pc:spChg>
        <pc:spChg chg="add del">
          <ac:chgData name="hemanth reddy kolli" userId="3b270ea56d7598eb" providerId="LiveId" clId="{79284207-AD2A-419E-A47C-68D11633439B}" dt="2022-10-24T19:03:15.774" v="869" actId="26606"/>
          <ac:spMkLst>
            <pc:docMk/>
            <pc:sldMk cId="3543607991" sldId="273"/>
            <ac:spMk id="27" creationId="{CD9FE4EF-C4D8-49A0-B2FF-81D8DB7D8A24}"/>
          </ac:spMkLst>
        </pc:spChg>
        <pc:spChg chg="add del">
          <ac:chgData name="hemanth reddy kolli" userId="3b270ea56d7598eb" providerId="LiveId" clId="{79284207-AD2A-419E-A47C-68D11633439B}" dt="2022-10-24T19:03:15.774" v="869" actId="26606"/>
          <ac:spMkLst>
            <pc:docMk/>
            <pc:sldMk cId="3543607991" sldId="273"/>
            <ac:spMk id="29" creationId="{4300840D-0A0B-4512-BACA-B439D5B9C57C}"/>
          </ac:spMkLst>
        </pc:spChg>
        <pc:spChg chg="add del">
          <ac:chgData name="hemanth reddy kolli" userId="3b270ea56d7598eb" providerId="LiveId" clId="{79284207-AD2A-419E-A47C-68D11633439B}" dt="2022-10-24T19:03:15.774" v="869" actId="26606"/>
          <ac:spMkLst>
            <pc:docMk/>
            <pc:sldMk cId="3543607991" sldId="273"/>
            <ac:spMk id="31" creationId="{D2B78728-A580-49A7-84F9-6EF6F583ADE0}"/>
          </ac:spMkLst>
        </pc:spChg>
        <pc:spChg chg="add del">
          <ac:chgData name="hemanth reddy kolli" userId="3b270ea56d7598eb" providerId="LiveId" clId="{79284207-AD2A-419E-A47C-68D11633439B}" dt="2022-10-24T19:03:15.774" v="869" actId="26606"/>
          <ac:spMkLst>
            <pc:docMk/>
            <pc:sldMk cId="3543607991" sldId="273"/>
            <ac:spMk id="33" creationId="{38FAA1A1-D861-433F-88FA-1E9D6FD31D11}"/>
          </ac:spMkLst>
        </pc:spChg>
        <pc:spChg chg="add del">
          <ac:chgData name="hemanth reddy kolli" userId="3b270ea56d7598eb" providerId="LiveId" clId="{79284207-AD2A-419E-A47C-68D11633439B}" dt="2022-10-24T19:03:15.774" v="869" actId="26606"/>
          <ac:spMkLst>
            <pc:docMk/>
            <pc:sldMk cId="3543607991" sldId="273"/>
            <ac:spMk id="35" creationId="{8D71EDA1-87BF-4D5D-AB79-F346FD19278A}"/>
          </ac:spMkLst>
        </pc:spChg>
        <pc:spChg chg="add">
          <ac:chgData name="hemanth reddy kolli" userId="3b270ea56d7598eb" providerId="LiveId" clId="{79284207-AD2A-419E-A47C-68D11633439B}" dt="2022-10-24T19:03:15.774" v="869" actId="26606"/>
          <ac:spMkLst>
            <pc:docMk/>
            <pc:sldMk cId="3543607991" sldId="273"/>
            <ac:spMk id="40" creationId="{827B839B-9ADE-406B-8590-F1CAEDED45A1}"/>
          </ac:spMkLst>
        </pc:spChg>
        <pc:spChg chg="add">
          <ac:chgData name="hemanth reddy kolli" userId="3b270ea56d7598eb" providerId="LiveId" clId="{79284207-AD2A-419E-A47C-68D11633439B}" dt="2022-10-24T19:03:15.774" v="869" actId="26606"/>
          <ac:spMkLst>
            <pc:docMk/>
            <pc:sldMk cId="3543607991" sldId="273"/>
            <ac:spMk id="42" creationId="{CFE45BF0-46DB-408C-B5F7-7B11716805D4}"/>
          </ac:spMkLst>
        </pc:spChg>
        <pc:spChg chg="add">
          <ac:chgData name="hemanth reddy kolli" userId="3b270ea56d7598eb" providerId="LiveId" clId="{79284207-AD2A-419E-A47C-68D11633439B}" dt="2022-10-24T19:03:15.774" v="869" actId="26606"/>
          <ac:spMkLst>
            <pc:docMk/>
            <pc:sldMk cId="3543607991" sldId="273"/>
            <ac:spMk id="44" creationId="{2AEBC8F2-97B1-41B4-93F1-2D289E197FBA}"/>
          </ac:spMkLst>
        </pc:spChg>
        <pc:spChg chg="add">
          <ac:chgData name="hemanth reddy kolli" userId="3b270ea56d7598eb" providerId="LiveId" clId="{79284207-AD2A-419E-A47C-68D11633439B}" dt="2022-10-24T19:03:15.774" v="869" actId="26606"/>
          <ac:spMkLst>
            <pc:docMk/>
            <pc:sldMk cId="3543607991" sldId="273"/>
            <ac:spMk id="46" creationId="{472E3A19-F5D5-48FC-BB9C-48C2F68F598B}"/>
          </ac:spMkLst>
        </pc:spChg>
        <pc:spChg chg="add">
          <ac:chgData name="hemanth reddy kolli" userId="3b270ea56d7598eb" providerId="LiveId" clId="{79284207-AD2A-419E-A47C-68D11633439B}" dt="2022-10-24T19:03:15.774" v="869" actId="26606"/>
          <ac:spMkLst>
            <pc:docMk/>
            <pc:sldMk cId="3543607991" sldId="273"/>
            <ac:spMk id="48" creationId="{7A62E32F-BB65-43A8-8EB5-92346890E549}"/>
          </ac:spMkLst>
        </pc:spChg>
        <pc:spChg chg="add">
          <ac:chgData name="hemanth reddy kolli" userId="3b270ea56d7598eb" providerId="LiveId" clId="{79284207-AD2A-419E-A47C-68D11633439B}" dt="2022-10-24T19:03:15.774" v="869" actId="26606"/>
          <ac:spMkLst>
            <pc:docMk/>
            <pc:sldMk cId="3543607991" sldId="273"/>
            <ac:spMk id="50" creationId="{14E91B64-9FCC-451E-AFB4-A827D6329367}"/>
          </ac:spMkLst>
        </pc:spChg>
      </pc:sldChg>
      <pc:sldChg chg="addSp delSp modSp add mod setBg chgLayout">
        <pc:chgData name="hemanth reddy kolli" userId="3b270ea56d7598eb" providerId="LiveId" clId="{79284207-AD2A-419E-A47C-68D11633439B}" dt="2022-11-02T06:04:16.192" v="1253" actId="20577"/>
        <pc:sldMkLst>
          <pc:docMk/>
          <pc:sldMk cId="676558241" sldId="274"/>
        </pc:sldMkLst>
        <pc:spChg chg="mod ord">
          <ac:chgData name="hemanth reddy kolli" userId="3b270ea56d7598eb" providerId="LiveId" clId="{79284207-AD2A-419E-A47C-68D11633439B}" dt="2022-11-02T05:33:59.790" v="1208" actId="26606"/>
          <ac:spMkLst>
            <pc:docMk/>
            <pc:sldMk cId="676558241" sldId="274"/>
            <ac:spMk id="2" creationId="{DC3BE3A5-D59F-D39A-C18A-62E4E563491C}"/>
          </ac:spMkLst>
        </pc:spChg>
        <pc:spChg chg="add del mod">
          <ac:chgData name="hemanth reddy kolli" userId="3b270ea56d7598eb" providerId="LiveId" clId="{79284207-AD2A-419E-A47C-68D11633439B}" dt="2022-11-02T05:21:39.705" v="914"/>
          <ac:spMkLst>
            <pc:docMk/>
            <pc:sldMk cId="676558241" sldId="274"/>
            <ac:spMk id="4" creationId="{70CE99B7-437D-4AAA-D0F4-7AF400149F54}"/>
          </ac:spMkLst>
        </pc:spChg>
        <pc:spChg chg="add del mod">
          <ac:chgData name="hemanth reddy kolli" userId="3b270ea56d7598eb" providerId="LiveId" clId="{79284207-AD2A-419E-A47C-68D11633439B}" dt="2022-11-02T05:23:22.450" v="933"/>
          <ac:spMkLst>
            <pc:docMk/>
            <pc:sldMk cId="676558241" sldId="274"/>
            <ac:spMk id="5" creationId="{287844D0-5FE0-22EC-F6B0-4A5B84EA8B5A}"/>
          </ac:spMkLst>
        </pc:spChg>
        <pc:spChg chg="add mod ord">
          <ac:chgData name="hemanth reddy kolli" userId="3b270ea56d7598eb" providerId="LiveId" clId="{79284207-AD2A-419E-A47C-68D11633439B}" dt="2022-11-02T06:04:16.192" v="1253" actId="20577"/>
          <ac:spMkLst>
            <pc:docMk/>
            <pc:sldMk cId="676558241" sldId="274"/>
            <ac:spMk id="7" creationId="{0F5D0767-8E6C-79B0-CB3E-A6F20BEDB509}"/>
          </ac:spMkLst>
        </pc:spChg>
        <pc:spChg chg="add">
          <ac:chgData name="hemanth reddy kolli" userId="3b270ea56d7598eb" providerId="LiveId" clId="{79284207-AD2A-419E-A47C-68D11633439B}" dt="2022-11-02T05:33:59.790" v="1208" actId="26606"/>
          <ac:spMkLst>
            <pc:docMk/>
            <pc:sldMk cId="676558241" sldId="274"/>
            <ac:spMk id="1033" creationId="{F13C74B1-5B17-4795-BED0-7140497B445A}"/>
          </ac:spMkLst>
        </pc:spChg>
        <pc:spChg chg="add">
          <ac:chgData name="hemanth reddy kolli" userId="3b270ea56d7598eb" providerId="LiveId" clId="{79284207-AD2A-419E-A47C-68D11633439B}" dt="2022-11-02T05:33:59.790" v="1208" actId="26606"/>
          <ac:spMkLst>
            <pc:docMk/>
            <pc:sldMk cId="676558241" sldId="274"/>
            <ac:spMk id="1035" creationId="{D4974D33-8DC5-464E-8C6D-BE58F0669C17}"/>
          </ac:spMkLst>
        </pc:spChg>
        <pc:picChg chg="del mod">
          <ac:chgData name="hemanth reddy kolli" userId="3b270ea56d7598eb" providerId="LiveId" clId="{79284207-AD2A-419E-A47C-68D11633439B}" dt="2022-11-02T05:20:16.577" v="913" actId="478"/>
          <ac:picMkLst>
            <pc:docMk/>
            <pc:sldMk cId="676558241" sldId="274"/>
            <ac:picMk id="6" creationId="{4E97A317-6F1C-FFE0-5AD3-053B58FA2B4C}"/>
          </ac:picMkLst>
        </pc:picChg>
        <pc:picChg chg="add del mod">
          <ac:chgData name="hemanth reddy kolli" userId="3b270ea56d7598eb" providerId="LiveId" clId="{79284207-AD2A-419E-A47C-68D11633439B}" dt="2022-11-02T05:23:20.188" v="932" actId="478"/>
          <ac:picMkLst>
            <pc:docMk/>
            <pc:sldMk cId="676558241" sldId="274"/>
            <ac:picMk id="1026" creationId="{5A41997B-C765-DD21-369C-E953240121F6}"/>
          </ac:picMkLst>
        </pc:picChg>
        <pc:picChg chg="add mod ord">
          <ac:chgData name="hemanth reddy kolli" userId="3b270ea56d7598eb" providerId="LiveId" clId="{79284207-AD2A-419E-A47C-68D11633439B}" dt="2022-11-02T05:34:19.928" v="1209" actId="27614"/>
          <ac:picMkLst>
            <pc:docMk/>
            <pc:sldMk cId="676558241" sldId="274"/>
            <ac:picMk id="1028" creationId="{2759D91E-F373-D9F4-48B6-BB2B4A168198}"/>
          </ac:picMkLst>
        </pc:picChg>
      </pc:sldChg>
      <pc:sldChg chg="addSp delSp modSp new del">
        <pc:chgData name="hemanth reddy kolli" userId="3b270ea56d7598eb" providerId="LiveId" clId="{79284207-AD2A-419E-A47C-68D11633439B}" dt="2022-11-02T05:23:16.345" v="931" actId="2696"/>
        <pc:sldMkLst>
          <pc:docMk/>
          <pc:sldMk cId="3968571423" sldId="275"/>
        </pc:sldMkLst>
        <pc:spChg chg="del">
          <ac:chgData name="hemanth reddy kolli" userId="3b270ea56d7598eb" providerId="LiveId" clId="{79284207-AD2A-419E-A47C-68D11633439B}" dt="2022-11-02T05:23:02.177" v="930"/>
          <ac:spMkLst>
            <pc:docMk/>
            <pc:sldMk cId="3968571423" sldId="275"/>
            <ac:spMk id="4" creationId="{7CE280B9-70EC-633D-C99F-8DFE198FC835}"/>
          </ac:spMkLst>
        </pc:spChg>
        <pc:picChg chg="add mod">
          <ac:chgData name="hemanth reddy kolli" userId="3b270ea56d7598eb" providerId="LiveId" clId="{79284207-AD2A-419E-A47C-68D11633439B}" dt="2022-11-02T05:23:02.177" v="930"/>
          <ac:picMkLst>
            <pc:docMk/>
            <pc:sldMk cId="3968571423" sldId="275"/>
            <ac:picMk id="3074" creationId="{804FC1CC-A10F-3A89-332F-034823F8411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F8D44D-0149-4CD5-9CCC-C13C2F5FC12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5E1B20-DAC9-42B9-9AC9-72EA7EE888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Perform an exploratory data analysis on the data to understand which features might be correlated to fraudulent activities.</a:t>
          </a:r>
        </a:p>
        <a:p>
          <a:pPr>
            <a:lnSpc>
              <a:spcPct val="100000"/>
            </a:lnSpc>
          </a:pPr>
          <a:r>
            <a:rPr lang="en-US" b="0" i="0" dirty="0"/>
            <a:t>Dive Deep into the data to see if there is any missing values and any </a:t>
          </a:r>
          <a:r>
            <a:rPr lang="en-US" b="0" i="0" dirty="0" err="1"/>
            <a:t>skewness,class</a:t>
          </a:r>
          <a:r>
            <a:rPr lang="en-US" b="0" i="0" dirty="0"/>
            <a:t> imbalances etc.</a:t>
          </a:r>
        </a:p>
        <a:p>
          <a:pPr>
            <a:lnSpc>
              <a:spcPct val="100000"/>
            </a:lnSpc>
          </a:pPr>
          <a:r>
            <a:rPr lang="en-US" b="0" i="0" dirty="0"/>
            <a:t>Then Attempt to create models with those features and test out their </a:t>
          </a:r>
          <a:r>
            <a:rPr lang="en-US" b="0" i="0" dirty="0" err="1"/>
            <a:t>predicitve</a:t>
          </a:r>
          <a:r>
            <a:rPr lang="en-US" b="0" i="0" dirty="0"/>
            <a:t> effectiveness.</a:t>
          </a:r>
          <a:endParaRPr lang="en-US" dirty="0"/>
        </a:p>
      </dgm:t>
    </dgm:pt>
    <dgm:pt modelId="{BB18FE48-ECC9-4D86-A1B0-8A702424DE18}" type="parTrans" cxnId="{EF3A6CA2-EE4A-48EA-8FF7-80156F23691B}">
      <dgm:prSet/>
      <dgm:spPr/>
      <dgm:t>
        <a:bodyPr/>
        <a:lstStyle/>
        <a:p>
          <a:endParaRPr lang="en-US"/>
        </a:p>
      </dgm:t>
    </dgm:pt>
    <dgm:pt modelId="{F0328C82-36B9-44F6-867F-B8EDBA5014E4}" type="sibTrans" cxnId="{EF3A6CA2-EE4A-48EA-8FF7-80156F23691B}">
      <dgm:prSet/>
      <dgm:spPr/>
      <dgm:t>
        <a:bodyPr/>
        <a:lstStyle/>
        <a:p>
          <a:endParaRPr lang="en-US"/>
        </a:p>
      </dgm:t>
    </dgm:pt>
    <dgm:pt modelId="{27A431FE-5197-4C9A-A2E1-37EA83E2E1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Understand the characteristics of a fraudulent transaction and develop predictive models accordingly to flag down potentially risky activities for fraud prevention.</a:t>
          </a:r>
        </a:p>
        <a:p>
          <a:pPr>
            <a:lnSpc>
              <a:spcPct val="100000"/>
            </a:lnSpc>
          </a:pPr>
          <a:r>
            <a:rPr lang="en-US" b="0" i="0" dirty="0"/>
            <a:t>Build a scalable model </a:t>
          </a:r>
          <a:r>
            <a:rPr lang="en-US" b="0" i="0" dirty="0" err="1"/>
            <a:t>i.e</a:t>
          </a:r>
          <a:r>
            <a:rPr lang="en-US" b="0" i="0" dirty="0"/>
            <a:t> ready to deploy.</a:t>
          </a:r>
        </a:p>
      </dgm:t>
    </dgm:pt>
    <dgm:pt modelId="{3A6115F4-C954-4B6B-8331-B5D632E06323}" type="parTrans" cxnId="{FF442603-FE53-41A0-BFEE-65A1F8F1C040}">
      <dgm:prSet/>
      <dgm:spPr/>
      <dgm:t>
        <a:bodyPr/>
        <a:lstStyle/>
        <a:p>
          <a:endParaRPr lang="en-US"/>
        </a:p>
      </dgm:t>
    </dgm:pt>
    <dgm:pt modelId="{175887C3-5BD5-4C0E-BCC8-76BEB1A0DB2D}" type="sibTrans" cxnId="{FF442603-FE53-41A0-BFEE-65A1F8F1C040}">
      <dgm:prSet/>
      <dgm:spPr/>
      <dgm:t>
        <a:bodyPr/>
        <a:lstStyle/>
        <a:p>
          <a:endParaRPr lang="en-US"/>
        </a:p>
      </dgm:t>
    </dgm:pt>
    <dgm:pt modelId="{B7B0036B-3E77-4660-8CC8-EF84852FF7D9}" type="pres">
      <dgm:prSet presAssocID="{78F8D44D-0149-4CD5-9CCC-C13C2F5FC121}" presName="root" presStyleCnt="0">
        <dgm:presLayoutVars>
          <dgm:dir/>
          <dgm:resizeHandles val="exact"/>
        </dgm:presLayoutVars>
      </dgm:prSet>
      <dgm:spPr/>
    </dgm:pt>
    <dgm:pt modelId="{07786379-0D16-4C1F-86D8-0D03086507B1}" type="pres">
      <dgm:prSet presAssocID="{485E1B20-DAC9-42B9-9AC9-72EA7EE8888C}" presName="compNode" presStyleCnt="0"/>
      <dgm:spPr/>
    </dgm:pt>
    <dgm:pt modelId="{1DEF2D8F-5BE5-423D-A8EE-0E7C5EE5A547}" type="pres">
      <dgm:prSet presAssocID="{485E1B20-DAC9-42B9-9AC9-72EA7EE8888C}" presName="bgRect" presStyleLbl="bgShp" presStyleIdx="0" presStyleCnt="2" custScaleX="97815" custScaleY="87859"/>
      <dgm:spPr/>
    </dgm:pt>
    <dgm:pt modelId="{27753F19-0052-464C-A461-6BE945F7CA54}" type="pres">
      <dgm:prSet presAssocID="{485E1B20-DAC9-42B9-9AC9-72EA7EE8888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941A35A-8D50-4CB0-8A29-4B1B47979DBF}" type="pres">
      <dgm:prSet presAssocID="{485E1B20-DAC9-42B9-9AC9-72EA7EE8888C}" presName="spaceRect" presStyleCnt="0"/>
      <dgm:spPr/>
    </dgm:pt>
    <dgm:pt modelId="{0F119D44-BE40-40FC-B672-494D8B632FC2}" type="pres">
      <dgm:prSet presAssocID="{485E1B20-DAC9-42B9-9AC9-72EA7EE8888C}" presName="parTx" presStyleLbl="revTx" presStyleIdx="0" presStyleCnt="2">
        <dgm:presLayoutVars>
          <dgm:chMax val="0"/>
          <dgm:chPref val="0"/>
        </dgm:presLayoutVars>
      </dgm:prSet>
      <dgm:spPr/>
    </dgm:pt>
    <dgm:pt modelId="{03CD63F4-5EBB-4506-9A47-B28BE1C1F5CE}" type="pres">
      <dgm:prSet presAssocID="{F0328C82-36B9-44F6-867F-B8EDBA5014E4}" presName="sibTrans" presStyleCnt="0"/>
      <dgm:spPr/>
    </dgm:pt>
    <dgm:pt modelId="{D1E1DE63-A406-43C7-9712-9E74C291EEDF}" type="pres">
      <dgm:prSet presAssocID="{27A431FE-5197-4C9A-A2E1-37EA83E2E17B}" presName="compNode" presStyleCnt="0"/>
      <dgm:spPr/>
    </dgm:pt>
    <dgm:pt modelId="{749D145D-3E8B-48E0-BAE8-D13DC41968A5}" type="pres">
      <dgm:prSet presAssocID="{27A431FE-5197-4C9A-A2E1-37EA83E2E17B}" presName="bgRect" presStyleLbl="bgShp" presStyleIdx="1" presStyleCnt="2" custScaleX="97815" custScaleY="89233" custLinFactNeighborY="155"/>
      <dgm:spPr/>
    </dgm:pt>
    <dgm:pt modelId="{C1A24C96-C573-4E26-B3C8-FDD4CE783041}" type="pres">
      <dgm:prSet presAssocID="{27A431FE-5197-4C9A-A2E1-37EA83E2E17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55F0BBE-141F-4022-ADD8-DCC631E8CF7B}" type="pres">
      <dgm:prSet presAssocID="{27A431FE-5197-4C9A-A2E1-37EA83E2E17B}" presName="spaceRect" presStyleCnt="0"/>
      <dgm:spPr/>
    </dgm:pt>
    <dgm:pt modelId="{ECBA2D11-68C2-4914-BB78-91E0EC06E1CB}" type="pres">
      <dgm:prSet presAssocID="{27A431FE-5197-4C9A-A2E1-37EA83E2E17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F442603-FE53-41A0-BFEE-65A1F8F1C040}" srcId="{78F8D44D-0149-4CD5-9CCC-C13C2F5FC121}" destId="{27A431FE-5197-4C9A-A2E1-37EA83E2E17B}" srcOrd="1" destOrd="0" parTransId="{3A6115F4-C954-4B6B-8331-B5D632E06323}" sibTransId="{175887C3-5BD5-4C0E-BCC8-76BEB1A0DB2D}"/>
    <dgm:cxn modelId="{72B89A98-84BF-44B0-BB71-6BDB96962893}" type="presOf" srcId="{78F8D44D-0149-4CD5-9CCC-C13C2F5FC121}" destId="{B7B0036B-3E77-4660-8CC8-EF84852FF7D9}" srcOrd="0" destOrd="0" presId="urn:microsoft.com/office/officeart/2018/2/layout/IconVerticalSolidList"/>
    <dgm:cxn modelId="{EF3A6CA2-EE4A-48EA-8FF7-80156F23691B}" srcId="{78F8D44D-0149-4CD5-9CCC-C13C2F5FC121}" destId="{485E1B20-DAC9-42B9-9AC9-72EA7EE8888C}" srcOrd="0" destOrd="0" parTransId="{BB18FE48-ECC9-4D86-A1B0-8A702424DE18}" sibTransId="{F0328C82-36B9-44F6-867F-B8EDBA5014E4}"/>
    <dgm:cxn modelId="{14AFA7E0-DB41-43A9-8DA8-F6B2172D4F39}" type="presOf" srcId="{485E1B20-DAC9-42B9-9AC9-72EA7EE8888C}" destId="{0F119D44-BE40-40FC-B672-494D8B632FC2}" srcOrd="0" destOrd="0" presId="urn:microsoft.com/office/officeart/2018/2/layout/IconVerticalSolidList"/>
    <dgm:cxn modelId="{68F1D1E7-D726-4509-82AB-B8674CEA657C}" type="presOf" srcId="{27A431FE-5197-4C9A-A2E1-37EA83E2E17B}" destId="{ECBA2D11-68C2-4914-BB78-91E0EC06E1CB}" srcOrd="0" destOrd="0" presId="urn:microsoft.com/office/officeart/2018/2/layout/IconVerticalSolidList"/>
    <dgm:cxn modelId="{2E6FAED2-E2C4-47BA-A15D-3E56DC6A2480}" type="presParOf" srcId="{B7B0036B-3E77-4660-8CC8-EF84852FF7D9}" destId="{07786379-0D16-4C1F-86D8-0D03086507B1}" srcOrd="0" destOrd="0" presId="urn:microsoft.com/office/officeart/2018/2/layout/IconVerticalSolidList"/>
    <dgm:cxn modelId="{65203013-3830-461A-9A65-5668147C28A2}" type="presParOf" srcId="{07786379-0D16-4C1F-86D8-0D03086507B1}" destId="{1DEF2D8F-5BE5-423D-A8EE-0E7C5EE5A547}" srcOrd="0" destOrd="0" presId="urn:microsoft.com/office/officeart/2018/2/layout/IconVerticalSolidList"/>
    <dgm:cxn modelId="{A9C2F312-5295-4DFE-B699-468175D3FD01}" type="presParOf" srcId="{07786379-0D16-4C1F-86D8-0D03086507B1}" destId="{27753F19-0052-464C-A461-6BE945F7CA54}" srcOrd="1" destOrd="0" presId="urn:microsoft.com/office/officeart/2018/2/layout/IconVerticalSolidList"/>
    <dgm:cxn modelId="{56320AEA-C641-4146-A393-E2331030EA63}" type="presParOf" srcId="{07786379-0D16-4C1F-86D8-0D03086507B1}" destId="{0941A35A-8D50-4CB0-8A29-4B1B47979DBF}" srcOrd="2" destOrd="0" presId="urn:microsoft.com/office/officeart/2018/2/layout/IconVerticalSolidList"/>
    <dgm:cxn modelId="{06775219-CE41-4723-A5EA-5E88625D5A1E}" type="presParOf" srcId="{07786379-0D16-4C1F-86D8-0D03086507B1}" destId="{0F119D44-BE40-40FC-B672-494D8B632FC2}" srcOrd="3" destOrd="0" presId="urn:microsoft.com/office/officeart/2018/2/layout/IconVerticalSolidList"/>
    <dgm:cxn modelId="{A0EDDFCD-7DDA-4E00-A016-D26A885F0C0A}" type="presParOf" srcId="{B7B0036B-3E77-4660-8CC8-EF84852FF7D9}" destId="{03CD63F4-5EBB-4506-9A47-B28BE1C1F5CE}" srcOrd="1" destOrd="0" presId="urn:microsoft.com/office/officeart/2018/2/layout/IconVerticalSolidList"/>
    <dgm:cxn modelId="{1F4E32E9-B0DB-4688-B882-3EE2FF3E8141}" type="presParOf" srcId="{B7B0036B-3E77-4660-8CC8-EF84852FF7D9}" destId="{D1E1DE63-A406-43C7-9712-9E74C291EEDF}" srcOrd="2" destOrd="0" presId="urn:microsoft.com/office/officeart/2018/2/layout/IconVerticalSolidList"/>
    <dgm:cxn modelId="{DF85FF4B-F4C5-47A7-88F2-1B908CEDF765}" type="presParOf" srcId="{D1E1DE63-A406-43C7-9712-9E74C291EEDF}" destId="{749D145D-3E8B-48E0-BAE8-D13DC41968A5}" srcOrd="0" destOrd="0" presId="urn:microsoft.com/office/officeart/2018/2/layout/IconVerticalSolidList"/>
    <dgm:cxn modelId="{6ADE0B2D-71A6-43D2-BBC3-F595175D7256}" type="presParOf" srcId="{D1E1DE63-A406-43C7-9712-9E74C291EEDF}" destId="{C1A24C96-C573-4E26-B3C8-FDD4CE783041}" srcOrd="1" destOrd="0" presId="urn:microsoft.com/office/officeart/2018/2/layout/IconVerticalSolidList"/>
    <dgm:cxn modelId="{6C628B37-12BE-4CD3-8346-8C76D69AAE55}" type="presParOf" srcId="{D1E1DE63-A406-43C7-9712-9E74C291EEDF}" destId="{255F0BBE-141F-4022-ADD8-DCC631E8CF7B}" srcOrd="2" destOrd="0" presId="urn:microsoft.com/office/officeart/2018/2/layout/IconVerticalSolidList"/>
    <dgm:cxn modelId="{7CBFC317-D704-4AFA-A7B8-2BCFCD7F370A}" type="presParOf" srcId="{D1E1DE63-A406-43C7-9712-9E74C291EEDF}" destId="{ECBA2D11-68C2-4914-BB78-91E0EC06E1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F2D8F-5BE5-423D-A8EE-0E7C5EE5A547}">
      <dsp:nvSpPr>
        <dsp:cNvPr id="0" name=""/>
        <dsp:cNvSpPr/>
      </dsp:nvSpPr>
      <dsp:spPr>
        <a:xfrm>
          <a:off x="66017" y="690632"/>
          <a:ext cx="11821537" cy="10073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53F19-0052-464C-A461-6BE945F7CA54}">
      <dsp:nvSpPr>
        <dsp:cNvPr id="0" name=""/>
        <dsp:cNvSpPr/>
      </dsp:nvSpPr>
      <dsp:spPr>
        <a:xfrm>
          <a:off x="280805" y="879000"/>
          <a:ext cx="630587" cy="630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19D44-BE40-40FC-B672-494D8B632FC2}">
      <dsp:nvSpPr>
        <dsp:cNvPr id="0" name=""/>
        <dsp:cNvSpPr/>
      </dsp:nvSpPr>
      <dsp:spPr>
        <a:xfrm>
          <a:off x="1258216" y="621033"/>
          <a:ext cx="10761374" cy="1146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40" tIns="121340" rIns="121340" bIns="12134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Perform an exploratory data analysis on the data to understand which features might be correlated to fraudulent activities.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Dive Deep into the data to see if there is any missing values and any </a:t>
          </a:r>
          <a:r>
            <a:rPr lang="en-US" sz="1500" b="0" i="0" kern="1200" dirty="0" err="1"/>
            <a:t>skewness,class</a:t>
          </a:r>
          <a:r>
            <a:rPr lang="en-US" sz="1500" b="0" i="0" kern="1200" dirty="0"/>
            <a:t> imbalances etc.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Then Attempt to create models with those features and test out their </a:t>
          </a:r>
          <a:r>
            <a:rPr lang="en-US" sz="1500" b="0" i="0" kern="1200" dirty="0" err="1"/>
            <a:t>predicitve</a:t>
          </a:r>
          <a:r>
            <a:rPr lang="en-US" sz="1500" b="0" i="0" kern="1200" dirty="0"/>
            <a:t> effectiveness.</a:t>
          </a:r>
          <a:endParaRPr lang="en-US" sz="1500" kern="1200" dirty="0"/>
        </a:p>
      </dsp:txBody>
      <dsp:txXfrm>
        <a:off x="1258216" y="621033"/>
        <a:ext cx="10761374" cy="1146522"/>
      </dsp:txXfrm>
    </dsp:sp>
    <dsp:sp modelId="{749D145D-3E8B-48E0-BAE8-D13DC41968A5}">
      <dsp:nvSpPr>
        <dsp:cNvPr id="0" name=""/>
        <dsp:cNvSpPr/>
      </dsp:nvSpPr>
      <dsp:spPr>
        <a:xfrm>
          <a:off x="66017" y="2117687"/>
          <a:ext cx="11821537" cy="10230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A24C96-C573-4E26-B3C8-FDD4CE783041}">
      <dsp:nvSpPr>
        <dsp:cNvPr id="0" name=""/>
        <dsp:cNvSpPr/>
      </dsp:nvSpPr>
      <dsp:spPr>
        <a:xfrm>
          <a:off x="280805" y="2312154"/>
          <a:ext cx="630587" cy="630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A2D11-68C2-4914-BB78-91E0EC06E1CB}">
      <dsp:nvSpPr>
        <dsp:cNvPr id="0" name=""/>
        <dsp:cNvSpPr/>
      </dsp:nvSpPr>
      <dsp:spPr>
        <a:xfrm>
          <a:off x="1258216" y="2054186"/>
          <a:ext cx="10761374" cy="1146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40" tIns="121340" rIns="121340" bIns="12134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Understand the characteristics of a fraudulent transaction and develop predictive models accordingly to flag down potentially risky activities for fraud prevention.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Build a scalable model </a:t>
          </a:r>
          <a:r>
            <a:rPr lang="en-US" sz="1500" b="0" i="0" kern="1200" dirty="0" err="1"/>
            <a:t>i.e</a:t>
          </a:r>
          <a:r>
            <a:rPr lang="en-US" sz="1500" b="0" i="0" kern="1200" dirty="0"/>
            <a:t> ready to deploy.</a:t>
          </a:r>
        </a:p>
      </dsp:txBody>
      <dsp:txXfrm>
        <a:off x="1258216" y="2054186"/>
        <a:ext cx="10761374" cy="1146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22E20-6381-4F78-B3D6-85E2B49F13A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CE5E7-5E8F-4383-9038-929DC3CBF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DE80356-C050-C1D2-FA53-A51C197FC1F3}"/>
              </a:ext>
            </a:extLst>
          </p:cNvPr>
          <p:cNvSpPr/>
          <p:nvPr userDrawn="1"/>
        </p:nvSpPr>
        <p:spPr>
          <a:xfrm>
            <a:off x="0" y="13495"/>
            <a:ext cx="12192000" cy="6857999"/>
          </a:xfrm>
          <a:prstGeom prst="rect">
            <a:avLst/>
          </a:prstGeom>
          <a:solidFill>
            <a:srgbClr val="0072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810986" cy="409575"/>
          </a:xfrm>
          <a:prstGeom prst="rect">
            <a:avLst/>
          </a:prstGeom>
        </p:spPr>
        <p:txBody>
          <a:bodyPr/>
          <a:lstStyle/>
          <a:p>
            <a:fld id="{978957DE-0A8A-9D44-8352-34BC09BF7234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9186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2BB5C0-C657-4A40-AAE5-52D908CC60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9E23AB-D469-4A4D-A113-4F3D33D103E8}"/>
              </a:ext>
            </a:extLst>
          </p:cNvPr>
          <p:cNvSpPr/>
          <p:nvPr userDrawn="1"/>
        </p:nvSpPr>
        <p:spPr>
          <a:xfrm>
            <a:off x="0" y="6272212"/>
            <a:ext cx="12192000" cy="599282"/>
          </a:xfrm>
          <a:prstGeom prst="rect">
            <a:avLst/>
          </a:prstGeom>
          <a:pattFill prst="wdUpDiag">
            <a:fgClr>
              <a:srgbClr val="0F497E"/>
            </a:fgClr>
            <a:bgClr>
              <a:srgbClr val="1074BA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85ABCB-9A8C-814C-AF85-8D471BDCE039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235218"/>
            <a:ext cx="12192000" cy="39688"/>
          </a:xfrm>
          <a:prstGeom prst="line">
            <a:avLst/>
          </a:prstGeom>
          <a:ln w="12700">
            <a:solidFill>
              <a:srgbClr val="FEF3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5764DEE7-B45B-9F4E-8545-42828F5FBF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0242" y="1332226"/>
            <a:ext cx="2550097" cy="1404664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EABAA7B-A83D-E8CD-A1CC-6A44E2049D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850" y="2311269"/>
            <a:ext cx="10365539" cy="1338413"/>
          </a:xfrm>
        </p:spPr>
        <p:txBody>
          <a:bodyPr>
            <a:noAutofit/>
          </a:bodyPr>
          <a:lstStyle>
            <a:lvl1pPr marL="0" indent="0">
              <a:buNone/>
              <a:defRPr sz="75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CA58BFB-D9E9-B67F-6F91-89E21A3C84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60895"/>
            <a:ext cx="10358438" cy="5857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   |   Details</a:t>
            </a:r>
          </a:p>
        </p:txBody>
      </p:sp>
    </p:spTree>
    <p:extLst>
      <p:ext uri="{BB962C8B-B14F-4D97-AF65-F5344CB8AC3E}">
        <p14:creationId xmlns:p14="http://schemas.microsoft.com/office/powerpoint/2010/main" val="334022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Right">
    <p:bg>
      <p:bgPr>
        <a:solidFill>
          <a:srgbClr val="0F49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CA43431-A07C-2F4C-BCC8-14267F74D03D}"/>
              </a:ext>
            </a:extLst>
          </p:cNvPr>
          <p:cNvSpPr/>
          <p:nvPr userDrawn="1"/>
        </p:nvSpPr>
        <p:spPr>
          <a:xfrm>
            <a:off x="6705600" y="20396"/>
            <a:ext cx="5486400" cy="6837604"/>
          </a:xfrm>
          <a:prstGeom prst="rect">
            <a:avLst/>
          </a:prstGeom>
          <a:pattFill prst="wdUpDiag">
            <a:fgClr>
              <a:srgbClr val="1074BA"/>
            </a:fgClr>
            <a:bgClr>
              <a:srgbClr val="0F497E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46BE726-016A-D34F-85C8-2D5FA8A2DD2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705600" y="1"/>
            <a:ext cx="54864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  <a:latin typeface="Helvetica" pitchFamily="2" charset="0"/>
              </a:defRPr>
            </a:lvl1pPr>
            <a:lvl2pPr>
              <a:lnSpc>
                <a:spcPct val="150000"/>
              </a:lnSpc>
              <a:defRPr sz="1800">
                <a:solidFill>
                  <a:schemeClr val="bg1"/>
                </a:solidFill>
                <a:latin typeface="Helvetica" pitchFamily="2" charset="0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Helvetica" pitchFamily="2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bg1"/>
                </a:solidFill>
                <a:latin typeface="Helvetica" pitchFamily="2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bg1"/>
                </a:solidFill>
                <a:latin typeface="Helvetica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A716BC-72C3-1448-B1A8-61298935F7D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16520" y="1825625"/>
            <a:ext cx="5672560" cy="39100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  <a:latin typeface="Helvetica" pitchFamily="2" charset="0"/>
              </a:defRPr>
            </a:lvl1pPr>
            <a:lvl2pPr>
              <a:lnSpc>
                <a:spcPct val="150000"/>
              </a:lnSpc>
              <a:defRPr sz="1800">
                <a:solidFill>
                  <a:schemeClr val="bg1"/>
                </a:solidFill>
                <a:latin typeface="Helvetica" pitchFamily="2" charset="0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Helvetica" pitchFamily="2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bg1"/>
                </a:solidFill>
                <a:latin typeface="Helvetica" pitchFamily="2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bg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5D2A8213-F20A-AC45-B29E-EA1CA189C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6204" y="5789118"/>
            <a:ext cx="1426392" cy="785695"/>
          </a:xfrm>
          <a:prstGeom prst="rect">
            <a:avLst/>
          </a:prstGeom>
        </p:spPr>
      </p:pic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5705F4C5-F497-4952-9338-C7C723B299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6521" y="783432"/>
            <a:ext cx="5672560" cy="585788"/>
          </a:xfrm>
        </p:spPr>
        <p:txBody>
          <a:bodyPr anchor="ctr"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82250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0F49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CA43431-A07C-2F4C-BCC8-14267F74D03D}"/>
              </a:ext>
            </a:extLst>
          </p:cNvPr>
          <p:cNvSpPr/>
          <p:nvPr userDrawn="1"/>
        </p:nvSpPr>
        <p:spPr>
          <a:xfrm>
            <a:off x="0" y="20396"/>
            <a:ext cx="12192000" cy="1579803"/>
          </a:xfrm>
          <a:prstGeom prst="rect">
            <a:avLst/>
          </a:prstGeom>
          <a:pattFill prst="wdUpDiag">
            <a:fgClr>
              <a:srgbClr val="1074BA"/>
            </a:fgClr>
            <a:bgClr>
              <a:srgbClr val="0F497E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FB068F-BBDB-0240-A505-51C89576748C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570962"/>
            <a:ext cx="12192000" cy="39688"/>
          </a:xfrm>
          <a:prstGeom prst="line">
            <a:avLst/>
          </a:prstGeom>
          <a:ln w="12700">
            <a:solidFill>
              <a:srgbClr val="FEF3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6F3E957-AAFE-8246-AB3C-610AB36133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6204" y="5789118"/>
            <a:ext cx="1426392" cy="785695"/>
          </a:xfrm>
          <a:prstGeom prst="rect">
            <a:avLst/>
          </a:prstGeom>
        </p:spPr>
      </p:pic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F89A45E-B389-2A3E-47AD-3A2F31CAF3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850" y="1484075"/>
            <a:ext cx="10365539" cy="1338413"/>
          </a:xfrm>
        </p:spPr>
        <p:txBody>
          <a:bodyPr>
            <a:noAutofit/>
          </a:bodyPr>
          <a:lstStyle>
            <a:lvl1pPr marL="0" indent="0">
              <a:buNone/>
              <a:defRPr sz="75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F14B5D36-7A79-A179-AB46-43C416CF4D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2805685"/>
            <a:ext cx="10358438" cy="585788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500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- Mai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3102F9-23CB-0B4E-9B6A-CFFDD1A6D093}"/>
              </a:ext>
            </a:extLst>
          </p:cNvPr>
          <p:cNvSpPr/>
          <p:nvPr userDrawn="1"/>
        </p:nvSpPr>
        <p:spPr>
          <a:xfrm>
            <a:off x="0" y="0"/>
            <a:ext cx="12192000" cy="1646238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9617687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Helvetica" pitchFamily="2" charset="0"/>
              </a:defRPr>
            </a:lvl1pPr>
            <a:lvl2pPr>
              <a:lnSpc>
                <a:spcPct val="150000"/>
              </a:lnSpc>
              <a:defRPr>
                <a:latin typeface="Helvetica" pitchFamily="2" charset="0"/>
              </a:defRPr>
            </a:lvl2pPr>
            <a:lvl3pPr>
              <a:lnSpc>
                <a:spcPct val="150000"/>
              </a:lnSpc>
              <a:defRPr>
                <a:latin typeface="Helvetica" pitchFamily="2" charset="0"/>
              </a:defRPr>
            </a:lvl3pPr>
            <a:lvl4pPr>
              <a:lnSpc>
                <a:spcPct val="150000"/>
              </a:lnSpc>
              <a:defRPr>
                <a:latin typeface="Helvetica" pitchFamily="2" charset="0"/>
              </a:defRPr>
            </a:lvl4pPr>
            <a:lvl5pPr>
              <a:lnSpc>
                <a:spcPct val="150000"/>
              </a:lnSpc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1281112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rgbClr val="1074BA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89C267-9636-2841-9436-F66B0B6416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96205" y="5789118"/>
            <a:ext cx="1426390" cy="785695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21FB5021-1C24-B78A-1D48-0EA58E3B2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6306" y="6369650"/>
            <a:ext cx="762000" cy="36512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978957DE-0A8A-9D44-8352-34BC09BF7234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1BEE0A5-669F-3E0C-FFF4-6F7487BB6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8306" y="6369650"/>
            <a:ext cx="4114800" cy="365125"/>
          </a:xfrm>
          <a:prstGeom prst="rect">
            <a:avLst/>
          </a:prstGeom>
        </p:spPr>
        <p:txBody>
          <a:bodyPr anchor="b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10A534C-667B-B1E0-7107-5A1BCAC22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1397" y="6369650"/>
            <a:ext cx="209429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832BB5C0-C657-4A40-AAE5-52D908CC60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0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7948309-2AD8-E34A-A180-C46287715FE8}"/>
              </a:ext>
            </a:extLst>
          </p:cNvPr>
          <p:cNvSpPr/>
          <p:nvPr userDrawn="1"/>
        </p:nvSpPr>
        <p:spPr>
          <a:xfrm>
            <a:off x="0" y="0"/>
            <a:ext cx="12192000" cy="1646238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292688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rgbClr val="1074BA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AE2836-898C-4040-8072-086C2D7AE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96205" y="5789118"/>
            <a:ext cx="1426390" cy="785695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C52A3A-BECD-5B3A-75AC-AB11B89A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306" y="6369650"/>
            <a:ext cx="762000" cy="36512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978957DE-0A8A-9D44-8352-34BC09BF7234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44D2D6D-F907-8BE1-80E8-963E07A40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8306" y="6369650"/>
            <a:ext cx="4114800" cy="365125"/>
          </a:xfrm>
          <a:prstGeom prst="rect">
            <a:avLst/>
          </a:prstGeom>
        </p:spPr>
        <p:txBody>
          <a:bodyPr anchor="b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E37ED83-AAC1-1A56-3AC8-BD0922286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1397" y="6369650"/>
            <a:ext cx="209429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832BB5C0-C657-4A40-AAE5-52D908CC60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- Two Column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3391518-6516-214F-A332-DCE87B30EDAD}"/>
              </a:ext>
            </a:extLst>
          </p:cNvPr>
          <p:cNvSpPr/>
          <p:nvPr userDrawn="1"/>
        </p:nvSpPr>
        <p:spPr>
          <a:xfrm>
            <a:off x="0" y="0"/>
            <a:ext cx="12192000" cy="1646238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281113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rgbClr val="1074BA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F49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F49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30731D-3B54-D449-A75B-08796576B4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96205" y="5789118"/>
            <a:ext cx="1426390" cy="785695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B0491C2-97F3-1701-A687-1CB0BB33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306" y="6369650"/>
            <a:ext cx="762000" cy="36512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978957DE-0A8A-9D44-8352-34BC09BF7234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12D41D8-EE3E-C945-65F8-0C269027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8306" y="6369650"/>
            <a:ext cx="4114800" cy="365125"/>
          </a:xfrm>
          <a:prstGeom prst="rect">
            <a:avLst/>
          </a:prstGeom>
        </p:spPr>
        <p:txBody>
          <a:bodyPr anchor="b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A7A8BA6-C03B-480B-9E6C-926EE7DC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1397" y="6369650"/>
            <a:ext cx="209429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832BB5C0-C657-4A40-AAE5-52D908CC60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1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D3BCD2-4110-F043-B2F7-39B38D2022A9}"/>
              </a:ext>
            </a:extLst>
          </p:cNvPr>
          <p:cNvSpPr/>
          <p:nvPr userDrawn="1"/>
        </p:nvSpPr>
        <p:spPr>
          <a:xfrm>
            <a:off x="0" y="0"/>
            <a:ext cx="12192000" cy="1646238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281113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rgbClr val="1074BA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7CE00-59A5-914B-81FF-55FA87F65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96205" y="5789118"/>
            <a:ext cx="1426390" cy="785695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A1DBA02-24CB-0AF5-8008-D929B39C4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6306" y="6369650"/>
            <a:ext cx="762000" cy="36512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978957DE-0A8A-9D44-8352-34BC09BF7234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C2811A0-E811-D6AE-F161-F35F49FB4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8306" y="6369650"/>
            <a:ext cx="4114800" cy="365125"/>
          </a:xfrm>
          <a:prstGeom prst="rect">
            <a:avLst/>
          </a:prstGeom>
        </p:spPr>
        <p:txBody>
          <a:bodyPr anchor="b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A62374-EAC7-62C0-62C7-1760D394B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1397" y="6369650"/>
            <a:ext cx="209429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832BB5C0-C657-4A40-AAE5-52D908CC60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3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ECE36B-4DF3-F348-9652-C1B5B13D04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96205" y="5789118"/>
            <a:ext cx="1426390" cy="7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9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DE59F6C-6CED-544A-926B-5AE1ED397042}"/>
              </a:ext>
            </a:extLst>
          </p:cNvPr>
          <p:cNvSpPr/>
          <p:nvPr userDrawn="1"/>
        </p:nvSpPr>
        <p:spPr>
          <a:xfrm>
            <a:off x="0" y="283187"/>
            <a:ext cx="12192000" cy="6857999"/>
          </a:xfrm>
          <a:prstGeom prst="rect">
            <a:avLst/>
          </a:prstGeom>
          <a:solidFill>
            <a:srgbClr val="0072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81DA1D-A4CA-1B42-9842-C7E1819C44BA}"/>
              </a:ext>
            </a:extLst>
          </p:cNvPr>
          <p:cNvSpPr/>
          <p:nvPr userDrawn="1"/>
        </p:nvSpPr>
        <p:spPr>
          <a:xfrm>
            <a:off x="0" y="0"/>
            <a:ext cx="12192000" cy="599282"/>
          </a:xfrm>
          <a:prstGeom prst="rect">
            <a:avLst/>
          </a:prstGeom>
          <a:pattFill prst="wdUpDiag">
            <a:fgClr>
              <a:srgbClr val="0F497E"/>
            </a:fgClr>
            <a:bgClr>
              <a:srgbClr val="1074BA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6914EB-EBB6-744E-B484-D61D942F66AC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73088"/>
            <a:ext cx="12192000" cy="39688"/>
          </a:xfrm>
          <a:prstGeom prst="line">
            <a:avLst/>
          </a:prstGeom>
          <a:ln w="12700">
            <a:solidFill>
              <a:srgbClr val="FEF3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459D927F-28CE-D44E-91E3-F1AB908F77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6204" y="5789118"/>
            <a:ext cx="1426392" cy="7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4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eft">
    <p:bg>
      <p:bgPr>
        <a:solidFill>
          <a:srgbClr val="0F49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CA43431-A07C-2F4C-BCC8-14267F74D03D}"/>
              </a:ext>
            </a:extLst>
          </p:cNvPr>
          <p:cNvSpPr/>
          <p:nvPr userDrawn="1"/>
        </p:nvSpPr>
        <p:spPr>
          <a:xfrm>
            <a:off x="0" y="20396"/>
            <a:ext cx="5486400" cy="6837604"/>
          </a:xfrm>
          <a:prstGeom prst="rect">
            <a:avLst/>
          </a:prstGeom>
          <a:pattFill prst="wdUpDiag">
            <a:fgClr>
              <a:srgbClr val="1074BA"/>
            </a:fgClr>
            <a:bgClr>
              <a:srgbClr val="0F497E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EEC249F-91FB-509D-9C8C-3984DCAD4ED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0" y="1"/>
            <a:ext cx="54864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  <a:latin typeface="Helvetica" pitchFamily="2" charset="0"/>
              </a:defRPr>
            </a:lvl1pPr>
            <a:lvl2pPr>
              <a:lnSpc>
                <a:spcPct val="150000"/>
              </a:lnSpc>
              <a:defRPr sz="1800">
                <a:solidFill>
                  <a:schemeClr val="bg1"/>
                </a:solidFill>
                <a:latin typeface="Helvetica" pitchFamily="2" charset="0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Helvetica" pitchFamily="2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bg1"/>
                </a:solidFill>
                <a:latin typeface="Helvetica" pitchFamily="2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bg1"/>
                </a:solidFill>
                <a:latin typeface="Helvetica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A716BC-72C3-1448-B1A8-61298935F7D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867399" y="1825625"/>
            <a:ext cx="5868728" cy="39100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  <a:latin typeface="Helvetica" pitchFamily="2" charset="0"/>
              </a:defRPr>
            </a:lvl1pPr>
            <a:lvl2pPr>
              <a:lnSpc>
                <a:spcPct val="150000"/>
              </a:lnSpc>
              <a:defRPr sz="1800">
                <a:solidFill>
                  <a:schemeClr val="bg1"/>
                </a:solidFill>
                <a:latin typeface="Helvetica" pitchFamily="2" charset="0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Helvetica" pitchFamily="2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bg1"/>
                </a:solidFill>
                <a:latin typeface="Helvetica" pitchFamily="2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bg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8307FA5C-2B25-5344-913C-099CAB2BCD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6204" y="5789118"/>
            <a:ext cx="1426392" cy="785695"/>
          </a:xfrm>
          <a:prstGeom prst="rect">
            <a:avLst/>
          </a:prstGeom>
        </p:spPr>
      </p:pic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FDE35663-4059-413F-5020-DD6012E8B4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7397" y="783432"/>
            <a:ext cx="5868729" cy="585788"/>
          </a:xfrm>
        </p:spPr>
        <p:txBody>
          <a:bodyPr anchor="ctr"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5724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8BC18D-C8AC-DB06-93A7-CBF4D4BC5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6306" y="6369650"/>
            <a:ext cx="762000" cy="36512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978957DE-0A8A-9D44-8352-34BC09BF7234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C660012-4743-368E-CE88-67CD78FEB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8306" y="6369650"/>
            <a:ext cx="4114800" cy="365125"/>
          </a:xfrm>
          <a:prstGeom prst="rect">
            <a:avLst/>
          </a:prstGeom>
        </p:spPr>
        <p:txBody>
          <a:bodyPr anchor="b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1CA1A30-593D-1C62-6864-B82A636DB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1397" y="6369650"/>
            <a:ext cx="209429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832BB5C0-C657-4A40-AAE5-52D908CC60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3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kaggle.com/datasets/kartik2112/fraud-detection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DDA05-B398-7FB0-035A-AB3CA64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4345896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tx1"/>
                </a:solidFill>
                <a:latin typeface="+mj-lt"/>
              </a:rPr>
              <a:t>Credit Card Transactions Fraud Detection</a:t>
            </a:r>
            <a:br>
              <a:rPr lang="en-US" sz="5000" dirty="0">
                <a:solidFill>
                  <a:schemeClr val="tx1"/>
                </a:solidFill>
                <a:latin typeface="+mj-lt"/>
              </a:rPr>
            </a:br>
            <a:endParaRPr lang="en-US" sz="5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tack of bank cards">
            <a:extLst>
              <a:ext uri="{FF2B5EF4-FFF2-40B4-BE49-F238E27FC236}">
                <a16:creationId xmlns:a16="http://schemas.microsoft.com/office/drawing/2014/main" id="{A7655CB4-EDCE-A8C6-42D2-1DA65B1DF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98" r="16400" b="2"/>
          <a:stretch/>
        </p:blipFill>
        <p:spPr>
          <a:xfrm>
            <a:off x="5486399" y="-20693"/>
            <a:ext cx="6702553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8D7635-1DEC-8909-DA93-76F721BA245A}"/>
              </a:ext>
            </a:extLst>
          </p:cNvPr>
          <p:cNvSpPr txBox="1"/>
          <p:nvPr/>
        </p:nvSpPr>
        <p:spPr>
          <a:xfrm>
            <a:off x="890338" y="5027224"/>
            <a:ext cx="406985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u="sng" dirty="0">
                <a:latin typeface="Helvetica"/>
                <a:cs typeface="Helvetica"/>
              </a:rPr>
              <a:t>Group 5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sz="1800" b="1" dirty="0">
                <a:latin typeface="Helvetica"/>
                <a:cs typeface="Helvetica"/>
              </a:rPr>
              <a:t>Hemanth  (14411094 )</a:t>
            </a:r>
            <a:endParaRPr lang="en-US" sz="1800" b="1" dirty="0">
              <a:cs typeface="Helvetica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sz="1800" b="1" dirty="0">
                <a:latin typeface="Helvetica"/>
                <a:cs typeface="Helvetica"/>
              </a:rPr>
              <a:t>Bindu ( 16338568 )</a:t>
            </a:r>
            <a:endParaRPr lang="en-US" sz="1800" b="1" dirty="0">
              <a:cs typeface="Helvetica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sz="1800" b="1" dirty="0">
                <a:latin typeface="Helvetica"/>
                <a:cs typeface="Helvetica"/>
              </a:rPr>
              <a:t>Teja ( 16336900 )</a:t>
            </a:r>
            <a:endParaRPr lang="en-US" sz="1800" b="1" dirty="0"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0676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BE3A5-D59F-D39A-C18A-62E4E563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64433"/>
            <a:ext cx="4368602" cy="893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+mj-lt"/>
              </a:rPr>
              <a:t>Introduction</a:t>
            </a:r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D0767-8E6C-79B0-CB3E-A6F20BED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endParaRPr lang="en-US" sz="2200" dirty="0">
              <a:latin typeface="+mn-lt"/>
            </a:endParaRPr>
          </a:p>
          <a:p>
            <a:pPr marL="0">
              <a:lnSpc>
                <a:spcPct val="90000"/>
              </a:lnSpc>
            </a:pPr>
            <a:endParaRPr lang="en-US" sz="2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8E599-9D93-E9D5-1192-E2D69BC17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79" y="2122788"/>
            <a:ext cx="11402396" cy="4502298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latin typeface="+mn-lt"/>
              </a:rPr>
              <a:t>Our objective is to develop an advanced system to detect and prevent credit card fraud, ensuring peace of mind for cardholders.</a:t>
            </a:r>
          </a:p>
          <a:p>
            <a:pPr marL="0" indent="0">
              <a:buNone/>
            </a:pPr>
            <a:r>
              <a:rPr lang="en-US" sz="1600" b="1" dirty="0">
                <a:latin typeface="+mn-lt"/>
              </a:rPr>
              <a:t>Why It Matters:</a:t>
            </a:r>
          </a:p>
          <a:p>
            <a:r>
              <a:rPr lang="en-US" sz="1600" dirty="0">
                <a:latin typeface="+mn-lt"/>
              </a:rPr>
              <a:t>Credit card fraud poses a significant threat to individuals and financial institutions, causing substantial losses each year.</a:t>
            </a:r>
          </a:p>
          <a:p>
            <a:pPr marL="0" indent="0" fontAlgn="base">
              <a:buNone/>
            </a:pPr>
            <a:r>
              <a:rPr lang="en-US" sz="1600" b="1" dirty="0">
                <a:solidFill>
                  <a:srgbClr val="333333"/>
                </a:solidFill>
                <a:effectLst/>
                <a:latin typeface="+mn-lt"/>
              </a:rPr>
              <a:t>Credit Card Fraud Statistics (2023)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+mn-lt"/>
              </a:rPr>
              <a:t>46% of global credit card</a:t>
            </a:r>
            <a:r>
              <a:rPr lang="en-US" sz="1600" b="0" i="0" dirty="0">
                <a:effectLst/>
                <a:latin typeface="+mn-lt"/>
              </a:rPr>
              <a:t> fraud happens in the US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n-lt"/>
              </a:rPr>
              <a:t>Credit card fraud worldwide will reach </a:t>
            </a:r>
            <a:r>
              <a:rPr lang="en-US" sz="1600" b="1" i="0" dirty="0">
                <a:effectLst/>
                <a:latin typeface="+mn-lt"/>
              </a:rPr>
              <a:t>$43 billion by 2026</a:t>
            </a:r>
            <a:endParaRPr lang="en-US" sz="1600" b="0" i="0" dirty="0">
              <a:effectLst/>
              <a:latin typeface="+mn-l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n-lt"/>
              </a:rPr>
              <a:t>US credit card fraud losses will eclipse </a:t>
            </a:r>
            <a:r>
              <a:rPr lang="en-US" sz="1600" b="1" i="0" dirty="0">
                <a:effectLst/>
                <a:latin typeface="+mn-lt"/>
              </a:rPr>
              <a:t>$12.5 billion by 2025</a:t>
            </a:r>
            <a:endParaRPr lang="en-US" sz="1600" b="0" i="0" dirty="0">
              <a:effectLst/>
              <a:latin typeface="+mn-l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+mn-lt"/>
              </a:rPr>
              <a:t>48% of consumers</a:t>
            </a:r>
            <a:r>
              <a:rPr lang="en-US" sz="1600" b="0" i="0" dirty="0">
                <a:effectLst/>
                <a:latin typeface="+mn-lt"/>
              </a:rPr>
              <a:t> say it’s the merchant’s responsibility to protect them from fraud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n-lt"/>
              </a:rPr>
              <a:t>55% of fraudulent credit and debit card transactions are </a:t>
            </a:r>
            <a:r>
              <a:rPr lang="en-US" sz="1600" b="1" i="0" dirty="0">
                <a:effectLst/>
                <a:latin typeface="+mn-lt"/>
              </a:rPr>
              <a:t>less than $100</a:t>
            </a:r>
            <a:endParaRPr lang="en-US" sz="1600" b="0" i="0" dirty="0">
              <a:effectLst/>
              <a:latin typeface="+mn-l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+mn-lt"/>
              </a:rPr>
              <a:t>Every 14 seconds,</a:t>
            </a:r>
            <a:r>
              <a:rPr lang="en-US" sz="1600" b="0" i="0" dirty="0">
                <a:effectLst/>
                <a:latin typeface="+mn-lt"/>
              </a:rPr>
              <a:t> a person in the US falls victim to identity theft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655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264369-7E5B-6504-8D24-01102E89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100" dirty="0">
                <a:solidFill>
                  <a:srgbClr val="FFFFFF"/>
                </a:solidFill>
                <a:latin typeface="Helvetica"/>
                <a:cs typeface="Helvetica"/>
              </a:rPr>
              <a:t>Dataset:</a:t>
            </a:r>
            <a:br>
              <a:rPr lang="en-US" sz="2100" dirty="0">
                <a:latin typeface="Helvetica"/>
                <a:cs typeface="Helvetica"/>
              </a:rPr>
            </a:br>
            <a:br>
              <a:rPr lang="en-US" sz="2100" dirty="0">
                <a:latin typeface="Helvetica"/>
                <a:cs typeface="Helvetica"/>
              </a:rPr>
            </a:br>
            <a:r>
              <a:rPr lang="en-US" sz="2100" dirty="0">
                <a:latin typeface="Helvetica"/>
                <a:cs typeface="Helvetica"/>
                <a:hlinkClick r:id="rId2"/>
              </a:rPr>
              <a:t>https://www.kaggle.com/datasets/kartik2112/fraud-detection</a:t>
            </a:r>
            <a:br>
              <a:rPr lang="en-US" sz="2100" dirty="0">
                <a:latin typeface="Helvetica"/>
                <a:cs typeface="Helvetica"/>
              </a:rPr>
            </a:br>
            <a:endParaRPr lang="en-US" sz="2100" dirty="0">
              <a:solidFill>
                <a:srgbClr val="FFFFFF"/>
              </a:solidFill>
              <a:cs typeface="Helvetica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Content Placeholder 7">
            <a:extLst>
              <a:ext uri="{FF2B5EF4-FFF2-40B4-BE49-F238E27FC236}">
                <a16:creationId xmlns:a16="http://schemas.microsoft.com/office/drawing/2014/main" id="{147325E7-6309-03B2-0398-1348B8101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53364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40000"/>
              </a:lnSpc>
              <a:buNone/>
            </a:pPr>
            <a:endParaRPr lang="en-US" sz="2000" b="1" dirty="0">
              <a:solidFill>
                <a:srgbClr val="FFFFFF"/>
              </a:solidFill>
              <a:latin typeface="Calibri"/>
              <a:cs typeface="Helvetica"/>
            </a:endParaRPr>
          </a:p>
          <a:p>
            <a:pPr marL="285750" indent="-285750">
              <a:lnSpc>
                <a:spcPct val="140000"/>
              </a:lnSpc>
            </a:pPr>
            <a:r>
              <a:rPr lang="en-US" sz="2000" b="1" dirty="0">
                <a:solidFill>
                  <a:srgbClr val="FFFFFF"/>
                </a:solidFill>
                <a:latin typeface="Calibri"/>
                <a:cs typeface="Helvetica"/>
              </a:rPr>
              <a:t>Name : Credit Card Fraud Transaction detection</a:t>
            </a:r>
            <a:endParaRPr lang="en-US" sz="2000" b="1" dirty="0">
              <a:solidFill>
                <a:srgbClr val="FFFFFF"/>
              </a:solidFill>
              <a:latin typeface="Calibri"/>
              <a:cs typeface="Helvetica" pitchFamily="2" charset="0"/>
            </a:endParaRPr>
          </a:p>
          <a:p>
            <a:pPr marL="285750" indent="-285750">
              <a:lnSpc>
                <a:spcPct val="140000"/>
              </a:lnSpc>
            </a:pPr>
            <a:r>
              <a:rPr lang="en-US" sz="2000" b="1" dirty="0">
                <a:solidFill>
                  <a:srgbClr val="FFFFFF"/>
                </a:solidFill>
                <a:latin typeface="Calibri"/>
                <a:cs typeface="Helvetica"/>
              </a:rPr>
              <a:t>Dimension : 1.3 million * 23</a:t>
            </a:r>
          </a:p>
          <a:p>
            <a:pPr marL="285750" indent="-285750">
              <a:lnSpc>
                <a:spcPct val="140000"/>
              </a:lnSpc>
            </a:pPr>
            <a:r>
              <a:rPr lang="en-US" sz="2000" b="1" dirty="0">
                <a:solidFill>
                  <a:srgbClr val="FFFFFF"/>
                </a:solidFill>
                <a:latin typeface="Calibri"/>
                <a:cs typeface="Helvetica"/>
              </a:rPr>
              <a:t>Data Size : 502 MB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2000" b="1" dirty="0">
                <a:solidFill>
                  <a:srgbClr val="FFFFFF"/>
                </a:solidFill>
                <a:latin typeface="Calibri"/>
                <a:cs typeface="Helvetica"/>
              </a:rPr>
              <a:t>No of Columns : 23</a:t>
            </a:r>
            <a:endParaRPr lang="en-US" sz="20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285750" indent="-285750">
              <a:lnSpc>
                <a:spcPct val="140000"/>
              </a:lnSpc>
            </a:pPr>
            <a:r>
              <a:rPr lang="en-US" sz="2000" b="1" dirty="0">
                <a:solidFill>
                  <a:srgbClr val="FFFFFF"/>
                </a:solidFill>
                <a:latin typeface="Calibri"/>
                <a:cs typeface="Helvetica"/>
              </a:rPr>
              <a:t>Columns : </a:t>
            </a:r>
            <a:r>
              <a:rPr lang="en-US" sz="1600" b="1" dirty="0">
                <a:solidFill>
                  <a:srgbClr val="FFFFFF"/>
                </a:solidFill>
                <a:latin typeface="Calibri"/>
                <a:cs typeface="Helvetica"/>
              </a:rPr>
              <a:t>Trans date, </a:t>
            </a:r>
            <a:r>
              <a:rPr lang="en-US" sz="1600" b="1" dirty="0" err="1">
                <a:solidFill>
                  <a:srgbClr val="FFFFFF"/>
                </a:solidFill>
                <a:latin typeface="Calibri"/>
                <a:cs typeface="Helvetica"/>
              </a:rPr>
              <a:t>CC_Num</a:t>
            </a:r>
            <a:r>
              <a:rPr lang="en-US" sz="1600" b="1" dirty="0">
                <a:solidFill>
                  <a:srgbClr val="FFFFFF"/>
                </a:solidFill>
                <a:latin typeface="Calibri"/>
                <a:cs typeface="Helvetica"/>
              </a:rPr>
              <a:t>, Merchant, </a:t>
            </a:r>
            <a:r>
              <a:rPr lang="en-US" sz="1600" b="1" dirty="0" err="1">
                <a:solidFill>
                  <a:srgbClr val="FFFFFF"/>
                </a:solidFill>
                <a:latin typeface="Calibri"/>
                <a:cs typeface="Helvetica"/>
              </a:rPr>
              <a:t>Category,Amt</a:t>
            </a:r>
            <a:r>
              <a:rPr lang="en-US" sz="1600" b="1" dirty="0">
                <a:solidFill>
                  <a:srgbClr val="FFFFFF"/>
                </a:solidFill>
                <a:latin typeface="Calibri"/>
                <a:cs typeface="Helvetica"/>
              </a:rPr>
              <a:t>, Gender, Name ,City, State, Zip, Job etc.</a:t>
            </a:r>
            <a:endParaRPr lang="en-US" sz="1600" b="1" dirty="0">
              <a:solidFill>
                <a:srgbClr val="FFFFFF"/>
              </a:solidFill>
              <a:latin typeface="Calibri"/>
              <a:cs typeface="Helvetica" pitchFamily="2" charset="0"/>
            </a:endParaRP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FFFFFF"/>
                </a:solidFill>
                <a:latin typeface="Calibri"/>
                <a:cs typeface="Helvetica"/>
              </a:rPr>
              <a:t>Date:  </a:t>
            </a:r>
            <a:r>
              <a:rPr lang="en-US" sz="1600" b="1" dirty="0">
                <a:solidFill>
                  <a:srgbClr val="FFFFFF"/>
                </a:solidFill>
                <a:latin typeface="Calibri"/>
                <a:cs typeface="Helvetica"/>
              </a:rPr>
              <a:t>1 Jan 2019 to 31 Dec 2020.</a:t>
            </a:r>
            <a:endParaRPr lang="en-US" sz="1600" b="1" dirty="0">
              <a:solidFill>
                <a:srgbClr val="FFFFFF"/>
              </a:solidFill>
              <a:latin typeface="Calibri"/>
              <a:cs typeface="Helvetica" pitchFamily="2" charset="0"/>
            </a:endParaRPr>
          </a:p>
          <a:p>
            <a:pPr>
              <a:lnSpc>
                <a:spcPct val="140000"/>
              </a:lnSpc>
            </a:pPr>
            <a:endParaRPr lang="en-US" sz="2000" b="1" dirty="0">
              <a:solidFill>
                <a:srgbClr val="FFFFFF"/>
              </a:solidFill>
              <a:latin typeface="Calibri"/>
              <a:cs typeface="Helvetica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B17BE6D-A216-7EFF-F943-5ADD91B68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6" y="321732"/>
            <a:ext cx="7058307" cy="403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50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BE3A5-D59F-D39A-C18A-62E4E563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426160"/>
            <a:ext cx="3983678" cy="8752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  <a:latin typeface="+mj-lt"/>
              </a:rPr>
              <a:t>Methodologies </a:t>
            </a:r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D0767-8E6C-79B0-CB3E-A6F20BED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endParaRPr lang="en-US" sz="2200" dirty="0">
              <a:latin typeface="+mn-lt"/>
            </a:endParaRPr>
          </a:p>
          <a:p>
            <a:pPr marL="0">
              <a:lnSpc>
                <a:spcPct val="90000"/>
              </a:lnSpc>
            </a:pPr>
            <a:endParaRPr lang="en-US" sz="2200" dirty="0">
              <a:latin typeface="+mn-lt"/>
            </a:endParaRPr>
          </a:p>
        </p:txBody>
      </p:sp>
      <p:graphicFrame>
        <p:nvGraphicFramePr>
          <p:cNvPr id="1037" name="Content Placeholder 2">
            <a:extLst>
              <a:ext uri="{FF2B5EF4-FFF2-40B4-BE49-F238E27FC236}">
                <a16:creationId xmlns:a16="http://schemas.microsoft.com/office/drawing/2014/main" id="{33C45BFE-783B-68EF-B75A-546B7DC2720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79178721"/>
              </p:ext>
            </p:extLst>
          </p:nvPr>
        </p:nvGraphicFramePr>
        <p:xfrm>
          <a:off x="207035" y="2751585"/>
          <a:ext cx="12085608" cy="3821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437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654DD-54B4-98EC-DF34-0C9B1D24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43277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Methodologies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A68BE-3E10-FB78-79C6-EB3CEEAED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80360"/>
            <a:ext cx="4941728" cy="33375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latin typeface="+mn-lt"/>
              </a:rPr>
              <a:t>Work on Under sampling and perform exploratory data analysis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+mn-lt"/>
              </a:rPr>
              <a:t>Identify the classification models and perform model evaluation.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+mn-lt"/>
              </a:rPr>
              <a:t>Figure out which Deep learning algorithm does the best.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+mn-lt"/>
              </a:rPr>
              <a:t>Implementing Deep Learning model to find the credit card fraud transaction.</a:t>
            </a:r>
            <a:endParaRPr lang="en-US" sz="1700" dirty="0">
              <a:solidFill>
                <a:srgbClr val="0070C0"/>
              </a:solidFill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latin typeface="+mn-lt"/>
              </a:rPr>
              <a:t>Fine tune the parameters to build a more effective model.</a:t>
            </a:r>
          </a:p>
        </p:txBody>
      </p:sp>
      <p:pic>
        <p:nvPicPr>
          <p:cNvPr id="6" name="Picture 5" descr="A diagram of a network">
            <a:extLst>
              <a:ext uri="{FF2B5EF4-FFF2-40B4-BE49-F238E27FC236}">
                <a16:creationId xmlns:a16="http://schemas.microsoft.com/office/drawing/2014/main" id="{5DB182E0-80C2-D240-8CF2-363C134CA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211" y="1726318"/>
            <a:ext cx="5377484" cy="380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5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A0849-08C3-0216-6E45-F1ADA374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C066955-80E4-C667-6E4B-8407FA2BF3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5414" y="2116346"/>
            <a:ext cx="1300486" cy="1322182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7EA2D9-729D-D3C2-738D-16DA59657D50}"/>
              </a:ext>
            </a:extLst>
          </p:cNvPr>
          <p:cNvCxnSpPr>
            <a:cxnSpLocks/>
          </p:cNvCxnSpPr>
          <p:nvPr/>
        </p:nvCxnSpPr>
        <p:spPr>
          <a:xfrm flipV="1">
            <a:off x="2168203" y="2786454"/>
            <a:ext cx="607053" cy="9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C7810F-C3DA-FD50-BB4C-BFB4D0DB9EA8}"/>
              </a:ext>
            </a:extLst>
          </p:cNvPr>
          <p:cNvCxnSpPr>
            <a:cxnSpLocks/>
          </p:cNvCxnSpPr>
          <p:nvPr/>
        </p:nvCxnSpPr>
        <p:spPr>
          <a:xfrm>
            <a:off x="5391230" y="2811593"/>
            <a:ext cx="6566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2">
            <a:extLst>
              <a:ext uri="{FF2B5EF4-FFF2-40B4-BE49-F238E27FC236}">
                <a16:creationId xmlns:a16="http://schemas.microsoft.com/office/drawing/2014/main" id="{AD30A26E-D0D0-0931-2034-5EFCF426F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5" b="9571"/>
          <a:stretch/>
        </p:blipFill>
        <p:spPr bwMode="auto">
          <a:xfrm>
            <a:off x="6108568" y="2049690"/>
            <a:ext cx="1465188" cy="147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1C8DD2-AC0B-0413-6BF6-47D190798521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573756" y="2786454"/>
            <a:ext cx="747165" cy="16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052DEB-44DA-3DB5-2ED1-D59D0BD0DE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9" r="15019"/>
          <a:stretch/>
        </p:blipFill>
        <p:spPr bwMode="auto">
          <a:xfrm>
            <a:off x="2719399" y="2229997"/>
            <a:ext cx="2727688" cy="116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 book with magnifying glass surrounded by icons&#10;&#10;Description automatically generated">
            <a:extLst>
              <a:ext uri="{FF2B5EF4-FFF2-40B4-BE49-F238E27FC236}">
                <a16:creationId xmlns:a16="http://schemas.microsoft.com/office/drawing/2014/main" id="{2F83DB49-03E8-58BD-A387-13FF39A3C5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720" t="3180" r="25469"/>
          <a:stretch/>
        </p:blipFill>
        <p:spPr>
          <a:xfrm>
            <a:off x="8393458" y="2145867"/>
            <a:ext cx="1187562" cy="1292661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580547-CD0D-C349-293D-557C642424D1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8029" y="3438528"/>
            <a:ext cx="0" cy="450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03F4914-7C4A-CA27-5FF6-50B955A04DF9}"/>
              </a:ext>
            </a:extLst>
          </p:cNvPr>
          <p:cNvSpPr/>
          <p:nvPr/>
        </p:nvSpPr>
        <p:spPr>
          <a:xfrm>
            <a:off x="8126761" y="3888734"/>
            <a:ext cx="1742536" cy="11498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Modelling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33427CC-EC41-7C80-71F9-A1EE0481E20F}"/>
              </a:ext>
            </a:extLst>
          </p:cNvPr>
          <p:cNvCxnSpPr>
            <a:cxnSpLocks/>
          </p:cNvCxnSpPr>
          <p:nvPr/>
        </p:nvCxnSpPr>
        <p:spPr>
          <a:xfrm flipH="1">
            <a:off x="7427343" y="4463682"/>
            <a:ext cx="6994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4" name="Picture 6">
            <a:extLst>
              <a:ext uri="{FF2B5EF4-FFF2-40B4-BE49-F238E27FC236}">
                <a16:creationId xmlns:a16="http://schemas.microsoft.com/office/drawing/2014/main" id="{ED86501A-05DE-B098-0C08-7FE4EDFCE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799" y="2406154"/>
            <a:ext cx="1909452" cy="74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412E22-AF70-C2FB-15AC-5B17D22F1059}"/>
              </a:ext>
            </a:extLst>
          </p:cNvPr>
          <p:cNvCxnSpPr>
            <a:cxnSpLocks/>
            <a:endCxn id="2054" idx="1"/>
          </p:cNvCxnSpPr>
          <p:nvPr/>
        </p:nvCxnSpPr>
        <p:spPr>
          <a:xfrm>
            <a:off x="9625133" y="2776425"/>
            <a:ext cx="512666" cy="1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AA70A211-39E5-CB81-35FD-7521E8A95FC9}"/>
              </a:ext>
            </a:extLst>
          </p:cNvPr>
          <p:cNvSpPr/>
          <p:nvPr/>
        </p:nvSpPr>
        <p:spPr>
          <a:xfrm>
            <a:off x="5962158" y="3851207"/>
            <a:ext cx="1465185" cy="12249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167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654DD-54B4-98EC-DF34-0C9B1D24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43277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+mj-lt"/>
              </a:rPr>
              <a:t>Timelines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A68BE-3E10-FB78-79C6-EB3CEEAED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5" y="2880360"/>
            <a:ext cx="6822287" cy="178549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latin typeface="+mn-lt"/>
              </a:rPr>
              <a:t>Data collection, data cleaning </a:t>
            </a:r>
            <a:r>
              <a:rPr lang="en-US" sz="1700" dirty="0" err="1">
                <a:latin typeface="+mn-lt"/>
              </a:rPr>
              <a:t>etc</a:t>
            </a:r>
            <a:r>
              <a:rPr lang="en-US" sz="1700" dirty="0">
                <a:latin typeface="+mn-lt"/>
              </a:rPr>
              <a:t> : September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+mn-lt"/>
              </a:rPr>
              <a:t>Data Analysis, Model implementation &amp; </a:t>
            </a:r>
            <a:r>
              <a:rPr lang="en-US" sz="1700" dirty="0" err="1">
                <a:latin typeface="+mn-lt"/>
              </a:rPr>
              <a:t>Evalutions</a:t>
            </a:r>
            <a:r>
              <a:rPr lang="en-US" sz="1700" dirty="0">
                <a:latin typeface="+mn-lt"/>
              </a:rPr>
              <a:t> : October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+mn-lt"/>
              </a:rPr>
              <a:t>Data Finalization , Model Finetuning, </a:t>
            </a:r>
            <a:r>
              <a:rPr lang="en-US" sz="1700" dirty="0" err="1">
                <a:latin typeface="+mn-lt"/>
              </a:rPr>
              <a:t>optimizatons</a:t>
            </a:r>
            <a:r>
              <a:rPr lang="en-US" sz="1700" dirty="0">
                <a:latin typeface="+mn-lt"/>
              </a:rPr>
              <a:t> : November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+mn-lt"/>
              </a:rPr>
              <a:t>Documentation, Visualizations and Final Presentation : December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sz="17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405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51B22D-E136-1192-EB67-576DFCC680D6}"/>
              </a:ext>
            </a:extLst>
          </p:cNvPr>
          <p:cNvSpPr txBox="1"/>
          <p:nvPr/>
        </p:nvSpPr>
        <p:spPr>
          <a:xfrm>
            <a:off x="3925019" y="2593871"/>
            <a:ext cx="446848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 b="1" dirty="0">
                <a:cs typeface="Calibri"/>
              </a:rPr>
              <a:t>  Q &amp; A</a:t>
            </a:r>
          </a:p>
        </p:txBody>
      </p:sp>
    </p:spTree>
    <p:extLst>
      <p:ext uri="{BB962C8B-B14F-4D97-AF65-F5344CB8AC3E}">
        <p14:creationId xmlns:p14="http://schemas.microsoft.com/office/powerpoint/2010/main" val="289077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4108</TotalTime>
  <Words>412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Credit Card Transactions Fraud Detection </vt:lpstr>
      <vt:lpstr>Introduction</vt:lpstr>
      <vt:lpstr>Dataset:  https://www.kaggle.com/datasets/kartik2112/fraud-detection </vt:lpstr>
      <vt:lpstr>Methodologies </vt:lpstr>
      <vt:lpstr>Methodologies</vt:lpstr>
      <vt:lpstr>Architecture</vt:lpstr>
      <vt:lpstr>Timelines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Herrman, Alia R.</dc:creator>
  <cp:lastModifiedBy>Kolli, Hemanth Reddy (UMKC-Student)</cp:lastModifiedBy>
  <cp:revision>746</cp:revision>
  <dcterms:created xsi:type="dcterms:W3CDTF">2020-10-14T14:24:03Z</dcterms:created>
  <dcterms:modified xsi:type="dcterms:W3CDTF">2023-09-12T17:03:28Z</dcterms:modified>
</cp:coreProperties>
</file>