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a7X8bSxlHQux3D4dZcK8XnXoy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25146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 of Covid-19 </a:t>
            </a:r>
          </a:p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alifornia counties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" descr="Story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033" y="0"/>
            <a:ext cx="722793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 descr="Story 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5" descr="Story 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6" descr="Story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 descr="Story 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8" descr="Story 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033" y="0"/>
            <a:ext cx="72279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r="1058" b="6288"/>
          <a:stretch/>
        </p:blipFill>
        <p:spPr>
          <a:xfrm>
            <a:off x="853450" y="239225"/>
            <a:ext cx="10374001" cy="61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PresentationFormat>Custom</PresentationFormat>
  <Paragraphs>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BINDU</dc:creator>
  <cp:lastModifiedBy>SRINIVAS</cp:lastModifiedBy>
  <cp:revision>2</cp:revision>
  <dcterms:created xsi:type="dcterms:W3CDTF">2022-11-16T11:10:25Z</dcterms:created>
  <dcterms:modified xsi:type="dcterms:W3CDTF">2023-12-22T05:33:16Z</dcterms:modified>
</cp:coreProperties>
</file>