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62" r:id="rId4"/>
    <p:sldId id="265" r:id="rId5"/>
    <p:sldId id="272" r:id="rId6"/>
    <p:sldId id="273" r:id="rId7"/>
    <p:sldId id="279" r:id="rId8"/>
    <p:sldId id="285" r:id="rId9"/>
    <p:sldId id="284" r:id="rId10"/>
    <p:sldId id="275" r:id="rId11"/>
    <p:sldId id="280" r:id="rId12"/>
    <p:sldId id="276" r:id="rId13"/>
    <p:sldId id="277" r:id="rId14"/>
    <p:sldId id="281" r:id="rId15"/>
    <p:sldId id="270" r:id="rId16"/>
    <p:sldId id="278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21" autoAdjust="0"/>
    <p:restoredTop sz="85036" autoAdjust="0"/>
  </p:normalViewPr>
  <p:slideViewPr>
    <p:cSldViewPr>
      <p:cViewPr varScale="1">
        <p:scale>
          <a:sx n="57" d="100"/>
          <a:sy n="57" d="100"/>
        </p:scale>
        <p:origin x="-16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svg"/><Relationship Id="rId1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.svg"/><Relationship Id="rId1" Type="http://schemas.openxmlformats.org/officeDocument/2006/relationships/image" Target="../media/image131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1FE0C-B993-40B1-A4C7-3C5768BF6F74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7422E6DD-AFC0-4438-9CA8-8FC30F3F8912}">
      <dgm:prSet/>
      <dgm:spPr/>
      <dgm:t>
        <a:bodyPr/>
        <a:lstStyle/>
        <a:p>
          <a:r>
            <a:rPr lang="en-US"/>
            <a:t>"The aim of this study is to perform a comprehensive regression analysis on time series data of electricity demand.“</a:t>
          </a:r>
        </a:p>
      </dgm:t>
    </dgm:pt>
    <dgm:pt modelId="{4244630C-B250-4A25-A86C-12F798F111F3}" type="parTrans" cxnId="{2F564EDE-A74A-44ED-93BB-D8CFC252DD3D}">
      <dgm:prSet/>
      <dgm:spPr/>
      <dgm:t>
        <a:bodyPr/>
        <a:lstStyle/>
        <a:p>
          <a:endParaRPr lang="en-US"/>
        </a:p>
      </dgm:t>
    </dgm:pt>
    <dgm:pt modelId="{AC061AFD-250A-4821-9C63-6E4E90B2DCCC}" type="sibTrans" cxnId="{2F564EDE-A74A-44ED-93BB-D8CFC252DD3D}">
      <dgm:prSet/>
      <dgm:spPr/>
      <dgm:t>
        <a:bodyPr/>
        <a:lstStyle/>
        <a:p>
          <a:endParaRPr lang="en-US"/>
        </a:p>
      </dgm:t>
    </dgm:pt>
    <dgm:pt modelId="{560C0F55-A952-43F0-A49B-D3053602CEFF}">
      <dgm:prSet/>
      <dgm:spPr/>
      <dgm:t>
        <a:bodyPr/>
        <a:lstStyle/>
        <a:p>
          <a:r>
            <a:rPr lang="en-US"/>
            <a:t>"Objective 1: To accurately predict hourly electricity consumption using historical data.“</a:t>
          </a:r>
        </a:p>
      </dgm:t>
    </dgm:pt>
    <dgm:pt modelId="{F7AB9866-5098-4350-BC3E-1488F2065D3E}" type="parTrans" cxnId="{949CC3B6-2FB5-4A70-B25A-94E3EE240B7C}">
      <dgm:prSet/>
      <dgm:spPr/>
      <dgm:t>
        <a:bodyPr/>
        <a:lstStyle/>
        <a:p>
          <a:endParaRPr lang="en-US"/>
        </a:p>
      </dgm:t>
    </dgm:pt>
    <dgm:pt modelId="{83FC0385-63D1-42DA-86BB-E2E063FEB485}" type="sibTrans" cxnId="{949CC3B6-2FB5-4A70-B25A-94E3EE240B7C}">
      <dgm:prSet/>
      <dgm:spPr/>
      <dgm:t>
        <a:bodyPr/>
        <a:lstStyle/>
        <a:p>
          <a:endParaRPr lang="en-US"/>
        </a:p>
      </dgm:t>
    </dgm:pt>
    <dgm:pt modelId="{B61E6865-E108-4580-AC69-E73B7ABBD092}">
      <dgm:prSet/>
      <dgm:spPr/>
      <dgm:t>
        <a:bodyPr/>
        <a:lstStyle/>
        <a:p>
          <a:r>
            <a:rPr lang="en-US"/>
            <a:t>"Objective 2: To identify key patterns and trends in energy usage over time.“</a:t>
          </a:r>
        </a:p>
      </dgm:t>
    </dgm:pt>
    <dgm:pt modelId="{5C5224EF-680E-40D0-830E-B60C552F43B0}" type="parTrans" cxnId="{E34ACB3D-618A-47C9-A137-91D2D45C2BAE}">
      <dgm:prSet/>
      <dgm:spPr/>
      <dgm:t>
        <a:bodyPr/>
        <a:lstStyle/>
        <a:p>
          <a:endParaRPr lang="en-US"/>
        </a:p>
      </dgm:t>
    </dgm:pt>
    <dgm:pt modelId="{3049FF5C-9453-4EC7-98EF-88B834BDD437}" type="sibTrans" cxnId="{E34ACB3D-618A-47C9-A137-91D2D45C2BAE}">
      <dgm:prSet/>
      <dgm:spPr/>
      <dgm:t>
        <a:bodyPr/>
        <a:lstStyle/>
        <a:p>
          <a:endParaRPr lang="en-US"/>
        </a:p>
      </dgm:t>
    </dgm:pt>
    <dgm:pt modelId="{CB0DC007-82C5-4105-A912-FF6691EB804C}">
      <dgm:prSet/>
      <dgm:spPr/>
      <dgm:t>
        <a:bodyPr/>
        <a:lstStyle/>
        <a:p>
          <a:r>
            <a:rPr lang="en-US"/>
            <a:t>"Objective 3: To evaluate the impact of temporal features on consumption patterns."</a:t>
          </a:r>
        </a:p>
      </dgm:t>
    </dgm:pt>
    <dgm:pt modelId="{B4B08FDA-1A1A-40CC-A2A2-052D9420D854}" type="parTrans" cxnId="{405EB7FD-D4E0-424D-8BAA-19FACB04D907}">
      <dgm:prSet/>
      <dgm:spPr/>
      <dgm:t>
        <a:bodyPr/>
        <a:lstStyle/>
        <a:p>
          <a:endParaRPr lang="en-US"/>
        </a:p>
      </dgm:t>
    </dgm:pt>
    <dgm:pt modelId="{1AB65247-0785-407A-9EFE-1EA838CA664C}" type="sibTrans" cxnId="{405EB7FD-D4E0-424D-8BAA-19FACB04D907}">
      <dgm:prSet/>
      <dgm:spPr/>
      <dgm:t>
        <a:bodyPr/>
        <a:lstStyle/>
        <a:p>
          <a:endParaRPr lang="en-US"/>
        </a:p>
      </dgm:t>
    </dgm:pt>
    <dgm:pt modelId="{E0188BE8-3527-4DC8-A854-FEA476FDD332}" type="pres">
      <dgm:prSet presAssocID="{81C1FE0C-B993-40B1-A4C7-3C5768BF6F7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E81399-D676-493E-BA9E-2F22A5E6937B}" type="pres">
      <dgm:prSet presAssocID="{81C1FE0C-B993-40B1-A4C7-3C5768BF6F74}" presName="dummyMaxCanvas" presStyleCnt="0">
        <dgm:presLayoutVars/>
      </dgm:prSet>
      <dgm:spPr/>
    </dgm:pt>
    <dgm:pt modelId="{BA1927C1-0B7C-4FB1-8A0B-0EF079B38FB0}" type="pres">
      <dgm:prSet presAssocID="{81C1FE0C-B993-40B1-A4C7-3C5768BF6F7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864DF-97F5-4EA8-BBFD-1699B0DD7DBC}" type="pres">
      <dgm:prSet presAssocID="{81C1FE0C-B993-40B1-A4C7-3C5768BF6F7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37AE3-8DD4-430F-90C1-9DD7DB78C762}" type="pres">
      <dgm:prSet presAssocID="{81C1FE0C-B993-40B1-A4C7-3C5768BF6F7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E42A9-25FB-4EEF-ACFD-3F6F7C842905}" type="pres">
      <dgm:prSet presAssocID="{81C1FE0C-B993-40B1-A4C7-3C5768BF6F7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9A3DC-270A-4276-B298-9D0712D15510}" type="pres">
      <dgm:prSet presAssocID="{81C1FE0C-B993-40B1-A4C7-3C5768BF6F7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A1F61-8887-4331-8D32-80AAAD4005D5}" type="pres">
      <dgm:prSet presAssocID="{81C1FE0C-B993-40B1-A4C7-3C5768BF6F7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A59FE-44B1-4E35-AB4F-FA18B8FABC2F}" type="pres">
      <dgm:prSet presAssocID="{81C1FE0C-B993-40B1-A4C7-3C5768BF6F7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B397-23A3-496D-92D4-3F6DB3F822CA}" type="pres">
      <dgm:prSet presAssocID="{81C1FE0C-B993-40B1-A4C7-3C5768BF6F7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7B422-26AB-4790-9251-E74E81428474}" type="pres">
      <dgm:prSet presAssocID="{81C1FE0C-B993-40B1-A4C7-3C5768BF6F7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A73D3-EBFC-4223-96D5-8B0699C98EF6}" type="pres">
      <dgm:prSet presAssocID="{81C1FE0C-B993-40B1-A4C7-3C5768BF6F7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D9763-0F90-486B-B9D7-2AEBC1263CFF}" type="pres">
      <dgm:prSet presAssocID="{81C1FE0C-B993-40B1-A4C7-3C5768BF6F7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EB7FD-D4E0-424D-8BAA-19FACB04D907}" srcId="{81C1FE0C-B993-40B1-A4C7-3C5768BF6F74}" destId="{CB0DC007-82C5-4105-A912-FF6691EB804C}" srcOrd="3" destOrd="0" parTransId="{B4B08FDA-1A1A-40CC-A2A2-052D9420D854}" sibTransId="{1AB65247-0785-407A-9EFE-1EA838CA664C}"/>
    <dgm:cxn modelId="{D35A4376-097A-4D8B-9AC4-FF577972120F}" type="presOf" srcId="{B61E6865-E108-4580-AC69-E73B7ABBD092}" destId="{64BA73D3-EBFC-4223-96D5-8B0699C98EF6}" srcOrd="1" destOrd="0" presId="urn:microsoft.com/office/officeart/2005/8/layout/vProcess5"/>
    <dgm:cxn modelId="{E34ACB3D-618A-47C9-A137-91D2D45C2BAE}" srcId="{81C1FE0C-B993-40B1-A4C7-3C5768BF6F74}" destId="{B61E6865-E108-4580-AC69-E73B7ABBD092}" srcOrd="2" destOrd="0" parTransId="{5C5224EF-680E-40D0-830E-B60C552F43B0}" sibTransId="{3049FF5C-9453-4EC7-98EF-88B834BDD437}"/>
    <dgm:cxn modelId="{F4FC9F18-79C7-4653-A743-E1C3E1BD76EF}" type="presOf" srcId="{CB0DC007-82C5-4105-A912-FF6691EB804C}" destId="{166D9763-0F90-486B-B9D7-2AEBC1263CFF}" srcOrd="1" destOrd="0" presId="urn:microsoft.com/office/officeart/2005/8/layout/vProcess5"/>
    <dgm:cxn modelId="{949CC3B6-2FB5-4A70-B25A-94E3EE240B7C}" srcId="{81C1FE0C-B993-40B1-A4C7-3C5768BF6F74}" destId="{560C0F55-A952-43F0-A49B-D3053602CEFF}" srcOrd="1" destOrd="0" parTransId="{F7AB9866-5098-4350-BC3E-1488F2065D3E}" sibTransId="{83FC0385-63D1-42DA-86BB-E2E063FEB485}"/>
    <dgm:cxn modelId="{7A03C960-85A0-42A4-90BD-3B4D722501BC}" type="presOf" srcId="{7422E6DD-AFC0-4438-9CA8-8FC30F3F8912}" destId="{BA1927C1-0B7C-4FB1-8A0B-0EF079B38FB0}" srcOrd="0" destOrd="0" presId="urn:microsoft.com/office/officeart/2005/8/layout/vProcess5"/>
    <dgm:cxn modelId="{44966494-2C9A-42C1-9A0B-7F99A788B242}" type="presOf" srcId="{7422E6DD-AFC0-4438-9CA8-8FC30F3F8912}" destId="{68F5B397-23A3-496D-92D4-3F6DB3F822CA}" srcOrd="1" destOrd="0" presId="urn:microsoft.com/office/officeart/2005/8/layout/vProcess5"/>
    <dgm:cxn modelId="{6ECD098B-3045-4DA1-AB44-6CBCDF66D530}" type="presOf" srcId="{560C0F55-A952-43F0-A49B-D3053602CEFF}" destId="{993864DF-97F5-4EA8-BBFD-1699B0DD7DBC}" srcOrd="0" destOrd="0" presId="urn:microsoft.com/office/officeart/2005/8/layout/vProcess5"/>
    <dgm:cxn modelId="{2F564EDE-A74A-44ED-93BB-D8CFC252DD3D}" srcId="{81C1FE0C-B993-40B1-A4C7-3C5768BF6F74}" destId="{7422E6DD-AFC0-4438-9CA8-8FC30F3F8912}" srcOrd="0" destOrd="0" parTransId="{4244630C-B250-4A25-A86C-12F798F111F3}" sibTransId="{AC061AFD-250A-4821-9C63-6E4E90B2DCCC}"/>
    <dgm:cxn modelId="{E04AB1BA-5927-4B93-861D-F794299A2A94}" type="presOf" srcId="{B61E6865-E108-4580-AC69-E73B7ABBD092}" destId="{4A837AE3-8DD4-430F-90C1-9DD7DB78C762}" srcOrd="0" destOrd="0" presId="urn:microsoft.com/office/officeart/2005/8/layout/vProcess5"/>
    <dgm:cxn modelId="{D64FBEA9-36BE-4387-A148-3FEE02AED20A}" type="presOf" srcId="{3049FF5C-9453-4EC7-98EF-88B834BDD437}" destId="{2ABA59FE-44B1-4E35-AB4F-FA18B8FABC2F}" srcOrd="0" destOrd="0" presId="urn:microsoft.com/office/officeart/2005/8/layout/vProcess5"/>
    <dgm:cxn modelId="{F20D70FF-D7AC-4115-86BD-48FD48676C7A}" type="presOf" srcId="{83FC0385-63D1-42DA-86BB-E2E063FEB485}" destId="{F43A1F61-8887-4331-8D32-80AAAD4005D5}" srcOrd="0" destOrd="0" presId="urn:microsoft.com/office/officeart/2005/8/layout/vProcess5"/>
    <dgm:cxn modelId="{A3317DAC-BD0E-459A-BAEE-E5A53075295D}" type="presOf" srcId="{CB0DC007-82C5-4105-A912-FF6691EB804C}" destId="{394E42A9-25FB-4EEF-ACFD-3F6F7C842905}" srcOrd="0" destOrd="0" presId="urn:microsoft.com/office/officeart/2005/8/layout/vProcess5"/>
    <dgm:cxn modelId="{74CBF68C-C00F-4E00-A733-73EE4F219C68}" type="presOf" srcId="{81C1FE0C-B993-40B1-A4C7-3C5768BF6F74}" destId="{E0188BE8-3527-4DC8-A854-FEA476FDD332}" srcOrd="0" destOrd="0" presId="urn:microsoft.com/office/officeart/2005/8/layout/vProcess5"/>
    <dgm:cxn modelId="{F2A0E963-9501-45A3-8BD1-1BD6BAF0D133}" type="presOf" srcId="{560C0F55-A952-43F0-A49B-D3053602CEFF}" destId="{F1C7B422-26AB-4790-9251-E74E81428474}" srcOrd="1" destOrd="0" presId="urn:microsoft.com/office/officeart/2005/8/layout/vProcess5"/>
    <dgm:cxn modelId="{35A4E096-B525-4F9E-ACCB-D2515DCAE328}" type="presOf" srcId="{AC061AFD-250A-4821-9C63-6E4E90B2DCCC}" destId="{A289A3DC-270A-4276-B298-9D0712D15510}" srcOrd="0" destOrd="0" presId="urn:microsoft.com/office/officeart/2005/8/layout/vProcess5"/>
    <dgm:cxn modelId="{38704413-7946-4AC6-BEB5-6A4913E86DE6}" type="presParOf" srcId="{E0188BE8-3527-4DC8-A854-FEA476FDD332}" destId="{92E81399-D676-493E-BA9E-2F22A5E6937B}" srcOrd="0" destOrd="0" presId="urn:microsoft.com/office/officeart/2005/8/layout/vProcess5"/>
    <dgm:cxn modelId="{96E9BADA-5FB3-4AE3-81F8-8A291227F8B4}" type="presParOf" srcId="{E0188BE8-3527-4DC8-A854-FEA476FDD332}" destId="{BA1927C1-0B7C-4FB1-8A0B-0EF079B38FB0}" srcOrd="1" destOrd="0" presId="urn:microsoft.com/office/officeart/2005/8/layout/vProcess5"/>
    <dgm:cxn modelId="{AF739666-2028-4C83-AA35-7C770E460141}" type="presParOf" srcId="{E0188BE8-3527-4DC8-A854-FEA476FDD332}" destId="{993864DF-97F5-4EA8-BBFD-1699B0DD7DBC}" srcOrd="2" destOrd="0" presId="urn:microsoft.com/office/officeart/2005/8/layout/vProcess5"/>
    <dgm:cxn modelId="{300FB7DA-024C-4D2F-95A3-D2EA3CB3638B}" type="presParOf" srcId="{E0188BE8-3527-4DC8-A854-FEA476FDD332}" destId="{4A837AE3-8DD4-430F-90C1-9DD7DB78C762}" srcOrd="3" destOrd="0" presId="urn:microsoft.com/office/officeart/2005/8/layout/vProcess5"/>
    <dgm:cxn modelId="{DD6F1D9D-B27B-46C7-8A8D-539E4CCFBFF5}" type="presParOf" srcId="{E0188BE8-3527-4DC8-A854-FEA476FDD332}" destId="{394E42A9-25FB-4EEF-ACFD-3F6F7C842905}" srcOrd="4" destOrd="0" presId="urn:microsoft.com/office/officeart/2005/8/layout/vProcess5"/>
    <dgm:cxn modelId="{7EF1474A-6FEE-4055-9B96-02A6214BFB39}" type="presParOf" srcId="{E0188BE8-3527-4DC8-A854-FEA476FDD332}" destId="{A289A3DC-270A-4276-B298-9D0712D15510}" srcOrd="5" destOrd="0" presId="urn:microsoft.com/office/officeart/2005/8/layout/vProcess5"/>
    <dgm:cxn modelId="{9AB14BFA-2CB5-45C0-BE75-FAE0A883DD4C}" type="presParOf" srcId="{E0188BE8-3527-4DC8-A854-FEA476FDD332}" destId="{F43A1F61-8887-4331-8D32-80AAAD4005D5}" srcOrd="6" destOrd="0" presId="urn:microsoft.com/office/officeart/2005/8/layout/vProcess5"/>
    <dgm:cxn modelId="{BF5DD7FC-8ACC-4338-AF14-E4AA61DB65FA}" type="presParOf" srcId="{E0188BE8-3527-4DC8-A854-FEA476FDD332}" destId="{2ABA59FE-44B1-4E35-AB4F-FA18B8FABC2F}" srcOrd="7" destOrd="0" presId="urn:microsoft.com/office/officeart/2005/8/layout/vProcess5"/>
    <dgm:cxn modelId="{F39A07F7-1AF0-4861-BBE4-339F29CA19F9}" type="presParOf" srcId="{E0188BE8-3527-4DC8-A854-FEA476FDD332}" destId="{68F5B397-23A3-496D-92D4-3F6DB3F822CA}" srcOrd="8" destOrd="0" presId="urn:microsoft.com/office/officeart/2005/8/layout/vProcess5"/>
    <dgm:cxn modelId="{F59B93D0-F42E-4E6D-B8A3-6B9B442F93E0}" type="presParOf" srcId="{E0188BE8-3527-4DC8-A854-FEA476FDD332}" destId="{F1C7B422-26AB-4790-9251-E74E81428474}" srcOrd="9" destOrd="0" presId="urn:microsoft.com/office/officeart/2005/8/layout/vProcess5"/>
    <dgm:cxn modelId="{CF0BF50D-08D5-4C17-89F3-8C49FE404DFD}" type="presParOf" srcId="{E0188BE8-3527-4DC8-A854-FEA476FDD332}" destId="{64BA73D3-EBFC-4223-96D5-8B0699C98EF6}" srcOrd="10" destOrd="0" presId="urn:microsoft.com/office/officeart/2005/8/layout/vProcess5"/>
    <dgm:cxn modelId="{09698551-6139-43CB-885C-B0D4E6066C83}" type="presParOf" srcId="{E0188BE8-3527-4DC8-A854-FEA476FDD332}" destId="{166D9763-0F90-486B-B9D7-2AEBC1263CFF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8F838-4928-4A73-A75D-6A0F74AE5F75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E9276F7-9874-4EF7-9DBA-E513F9254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Preparation</a:t>
          </a:r>
        </a:p>
      </dgm:t>
    </dgm:pt>
    <dgm:pt modelId="{7ACAE75F-BC4D-4BBC-A84B-9FD94A2747DF}" type="parTrans" cxnId="{DDF9F6A7-C680-4D6A-BEF3-84C6FB92C29F}">
      <dgm:prSet/>
      <dgm:spPr/>
      <dgm:t>
        <a:bodyPr/>
        <a:lstStyle/>
        <a:p>
          <a:endParaRPr lang="en-US"/>
        </a:p>
      </dgm:t>
    </dgm:pt>
    <dgm:pt modelId="{E24FE183-24C3-47A8-88C4-818881CB8DB8}" type="sibTrans" cxnId="{DDF9F6A7-C680-4D6A-BEF3-84C6FB92C2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9EB93E-95E1-4DD0-B975-81971B57D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</a:t>
          </a:r>
        </a:p>
      </dgm:t>
    </dgm:pt>
    <dgm:pt modelId="{C994CBDE-10AE-4CBB-81E0-4DEC115D71A6}" type="parTrans" cxnId="{A3A4C8EF-FAC3-4BF6-B856-A0FC32B8C53B}">
      <dgm:prSet/>
      <dgm:spPr/>
      <dgm:t>
        <a:bodyPr/>
        <a:lstStyle/>
        <a:p>
          <a:endParaRPr lang="en-US"/>
        </a:p>
      </dgm:t>
    </dgm:pt>
    <dgm:pt modelId="{7B0F577E-0CE3-4CE0-9B8B-24063D2CE7EE}" type="sibTrans" cxnId="{A3A4C8EF-FAC3-4BF6-B856-A0FC32B8C5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0FDE22-9ABC-4254-854E-120ABDE89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</a:p>
      </dgm:t>
    </dgm:pt>
    <dgm:pt modelId="{B89C9DD6-D359-42D8-ACBE-0D8CF5775484}" type="parTrans" cxnId="{D52F9A1F-51D5-4FDF-85A9-618AEA183C89}">
      <dgm:prSet/>
      <dgm:spPr/>
      <dgm:t>
        <a:bodyPr/>
        <a:lstStyle/>
        <a:p>
          <a:endParaRPr lang="en-US"/>
        </a:p>
      </dgm:t>
    </dgm:pt>
    <dgm:pt modelId="{CFAAE8E6-696C-45B0-B3E7-B3234895B091}" type="sibTrans" cxnId="{D52F9A1F-51D5-4FDF-85A9-618AEA183C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A8DF7B-8B04-4835-AFE3-AC5E6F793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Evaluation</a:t>
          </a:r>
        </a:p>
      </dgm:t>
    </dgm:pt>
    <dgm:pt modelId="{3CE55FCD-B1AB-47D0-9707-DD31690975D6}" type="parTrans" cxnId="{FA39E53D-46E8-4B61-8EA4-DE0B7C252EA0}">
      <dgm:prSet/>
      <dgm:spPr/>
      <dgm:t>
        <a:bodyPr/>
        <a:lstStyle/>
        <a:p>
          <a:endParaRPr lang="en-US"/>
        </a:p>
      </dgm:t>
    </dgm:pt>
    <dgm:pt modelId="{58530FF2-C7F9-43A0-A85D-70A8A9991861}" type="sibTrans" cxnId="{FA39E53D-46E8-4B61-8EA4-DE0B7C252EA0}">
      <dgm:prSet/>
      <dgm:spPr/>
      <dgm:t>
        <a:bodyPr/>
        <a:lstStyle/>
        <a:p>
          <a:endParaRPr lang="en-US"/>
        </a:p>
      </dgm:t>
    </dgm:pt>
    <dgm:pt modelId="{0594D7F6-DF2E-4069-B285-4C49928ECD23}" type="pres">
      <dgm:prSet presAssocID="{01A8F838-4928-4A73-A75D-6A0F74AE5F7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DE083-47D3-44CB-908E-1E9B6C1D1598}" type="pres">
      <dgm:prSet presAssocID="{CE9276F7-9874-4EF7-9DBA-E513F9254466}" presName="compNode" presStyleCnt="0"/>
      <dgm:spPr/>
    </dgm:pt>
    <dgm:pt modelId="{3E6FDE15-9D10-4F52-A010-D8672A79CFD7}" type="pres">
      <dgm:prSet presAssocID="{CE9276F7-9874-4EF7-9DBA-E513F9254466}" presName="bgRect" presStyleLbl="bgShp" presStyleIdx="0" presStyleCnt="4"/>
      <dgm:spPr/>
    </dgm:pt>
    <dgm:pt modelId="{CD272249-A987-4B83-9427-F1D4EB6E3771}" type="pres">
      <dgm:prSet presAssocID="{CE9276F7-9874-4EF7-9DBA-E513F92544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ar chart"/>
        </a:ext>
      </dgm:extLst>
    </dgm:pt>
    <dgm:pt modelId="{A154A21E-C88E-4809-9E8A-18BD5434EE61}" type="pres">
      <dgm:prSet presAssocID="{CE9276F7-9874-4EF7-9DBA-E513F9254466}" presName="spaceRect" presStyleCnt="0"/>
      <dgm:spPr/>
    </dgm:pt>
    <dgm:pt modelId="{5C9A3355-A5AE-4271-8FA2-93E57B873470}" type="pres">
      <dgm:prSet presAssocID="{CE9276F7-9874-4EF7-9DBA-E513F925446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1863420-699D-4B10-95E7-DDF0B6D57E03}" type="pres">
      <dgm:prSet presAssocID="{E24FE183-24C3-47A8-88C4-818881CB8DB8}" presName="sibTrans" presStyleCnt="0"/>
      <dgm:spPr/>
    </dgm:pt>
    <dgm:pt modelId="{6E8B34E8-F679-4976-94C6-3496850FD2C1}" type="pres">
      <dgm:prSet presAssocID="{899EB93E-95E1-4DD0-B975-81971B57D0A3}" presName="compNode" presStyleCnt="0"/>
      <dgm:spPr/>
    </dgm:pt>
    <dgm:pt modelId="{0ACDCB26-23EB-478B-BB5D-DF97C3430F7C}" type="pres">
      <dgm:prSet presAssocID="{899EB93E-95E1-4DD0-B975-81971B57D0A3}" presName="bgRect" presStyleLbl="bgShp" presStyleIdx="1" presStyleCnt="4"/>
      <dgm:spPr/>
    </dgm:pt>
    <dgm:pt modelId="{1A646BE9-027E-4FB9-9DFF-E0C62C20FCD3}" type="pres">
      <dgm:prSet presAssocID="{899EB93E-95E1-4DD0-B975-81971B57D0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Gears"/>
        </a:ext>
      </dgm:extLst>
    </dgm:pt>
    <dgm:pt modelId="{4BDB50BC-A9AF-4605-9845-7DC9E0DC2D56}" type="pres">
      <dgm:prSet presAssocID="{899EB93E-95E1-4DD0-B975-81971B57D0A3}" presName="spaceRect" presStyleCnt="0"/>
      <dgm:spPr/>
    </dgm:pt>
    <dgm:pt modelId="{6C9433E1-5DCD-445E-96DA-C43782009A39}" type="pres">
      <dgm:prSet presAssocID="{899EB93E-95E1-4DD0-B975-81971B57D0A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113920-7169-42AE-950C-BC3469BF4E2D}" type="pres">
      <dgm:prSet presAssocID="{7B0F577E-0CE3-4CE0-9B8B-24063D2CE7EE}" presName="sibTrans" presStyleCnt="0"/>
      <dgm:spPr/>
    </dgm:pt>
    <dgm:pt modelId="{ECDCAAC6-D833-4A47-850D-266EA73AEF20}" type="pres">
      <dgm:prSet presAssocID="{B50FDE22-9ABC-4254-854E-120ABDE89D5B}" presName="compNode" presStyleCnt="0"/>
      <dgm:spPr/>
    </dgm:pt>
    <dgm:pt modelId="{31C64890-8368-4D26-B6F1-EE307801800D}" type="pres">
      <dgm:prSet presAssocID="{B50FDE22-9ABC-4254-854E-120ABDE89D5B}" presName="bgRect" presStyleLbl="bgShp" presStyleIdx="2" presStyleCnt="4"/>
      <dgm:spPr/>
    </dgm:pt>
    <dgm:pt modelId="{554D830C-C782-4A21-A6E2-B7E466C2E7C4}" type="pres">
      <dgm:prSet presAssocID="{B50FDE22-9ABC-4254-854E-120ABDE89D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3E269C98-6124-4620-83DC-976212EF20EA}" type="pres">
      <dgm:prSet presAssocID="{B50FDE22-9ABC-4254-854E-120ABDE89D5B}" presName="spaceRect" presStyleCnt="0"/>
      <dgm:spPr/>
    </dgm:pt>
    <dgm:pt modelId="{7B311B00-C29A-491D-A9A8-639B100E0FF2}" type="pres">
      <dgm:prSet presAssocID="{B50FDE22-9ABC-4254-854E-120ABDE89D5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B110A59-D264-48F0-A632-B07FF51768A6}" type="pres">
      <dgm:prSet presAssocID="{CFAAE8E6-696C-45B0-B3E7-B3234895B091}" presName="sibTrans" presStyleCnt="0"/>
      <dgm:spPr/>
    </dgm:pt>
    <dgm:pt modelId="{D9E11837-1EBE-4328-812C-AFB71DF86DE6}" type="pres">
      <dgm:prSet presAssocID="{AFA8DF7B-8B04-4835-AFE3-AC5E6F7936FB}" presName="compNode" presStyleCnt="0"/>
      <dgm:spPr/>
    </dgm:pt>
    <dgm:pt modelId="{084648ED-AAFB-4116-9694-0DEC82D8EAFD}" type="pres">
      <dgm:prSet presAssocID="{AFA8DF7B-8B04-4835-AFE3-AC5E6F7936FB}" presName="bgRect" presStyleLbl="bgShp" presStyleIdx="3" presStyleCnt="4"/>
      <dgm:spPr/>
    </dgm:pt>
    <dgm:pt modelId="{E7C16908-3D4D-4ED8-AC3A-B762054507BB}" type="pres">
      <dgm:prSet presAssocID="{AFA8DF7B-8B04-4835-AFE3-AC5E6F793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Head with Gears"/>
        </a:ext>
      </dgm:extLst>
    </dgm:pt>
    <dgm:pt modelId="{5CEDE5CA-A835-4318-82A3-14636B73CF0F}" type="pres">
      <dgm:prSet presAssocID="{AFA8DF7B-8B04-4835-AFE3-AC5E6F7936FB}" presName="spaceRect" presStyleCnt="0"/>
      <dgm:spPr/>
    </dgm:pt>
    <dgm:pt modelId="{4CAE701E-673B-42F9-9529-F519461149B5}" type="pres">
      <dgm:prSet presAssocID="{AFA8DF7B-8B04-4835-AFE3-AC5E6F7936F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F9A1F-51D5-4FDF-85A9-618AEA183C89}" srcId="{01A8F838-4928-4A73-A75D-6A0F74AE5F75}" destId="{B50FDE22-9ABC-4254-854E-120ABDE89D5B}" srcOrd="2" destOrd="0" parTransId="{B89C9DD6-D359-42D8-ACBE-0D8CF5775484}" sibTransId="{CFAAE8E6-696C-45B0-B3E7-B3234895B091}"/>
    <dgm:cxn modelId="{A3A4C8EF-FAC3-4BF6-B856-A0FC32B8C53B}" srcId="{01A8F838-4928-4A73-A75D-6A0F74AE5F75}" destId="{899EB93E-95E1-4DD0-B975-81971B57D0A3}" srcOrd="1" destOrd="0" parTransId="{C994CBDE-10AE-4CBB-81E0-4DEC115D71A6}" sibTransId="{7B0F577E-0CE3-4CE0-9B8B-24063D2CE7EE}"/>
    <dgm:cxn modelId="{A2250B0C-B110-4157-9C48-B0730D1A6FC3}" type="presOf" srcId="{899EB93E-95E1-4DD0-B975-81971B57D0A3}" destId="{6C9433E1-5DCD-445E-96DA-C43782009A39}" srcOrd="0" destOrd="0" presId="urn:microsoft.com/office/officeart/2018/2/layout/IconVerticalSolidList"/>
    <dgm:cxn modelId="{2B92AD90-2C67-41AC-B7AA-28E2DF9B315D}" type="presOf" srcId="{CE9276F7-9874-4EF7-9DBA-E513F9254466}" destId="{5C9A3355-A5AE-4271-8FA2-93E57B873470}" srcOrd="0" destOrd="0" presId="urn:microsoft.com/office/officeart/2018/2/layout/IconVerticalSolidList"/>
    <dgm:cxn modelId="{94C5E872-51CB-4DD9-ADFA-CFD910B42B62}" type="presOf" srcId="{AFA8DF7B-8B04-4835-AFE3-AC5E6F7936FB}" destId="{4CAE701E-673B-42F9-9529-F519461149B5}" srcOrd="0" destOrd="0" presId="urn:microsoft.com/office/officeart/2018/2/layout/IconVerticalSolidList"/>
    <dgm:cxn modelId="{DDF9F6A7-C680-4D6A-BEF3-84C6FB92C29F}" srcId="{01A8F838-4928-4A73-A75D-6A0F74AE5F75}" destId="{CE9276F7-9874-4EF7-9DBA-E513F9254466}" srcOrd="0" destOrd="0" parTransId="{7ACAE75F-BC4D-4BBC-A84B-9FD94A2747DF}" sibTransId="{E24FE183-24C3-47A8-88C4-818881CB8DB8}"/>
    <dgm:cxn modelId="{FA39E53D-46E8-4B61-8EA4-DE0B7C252EA0}" srcId="{01A8F838-4928-4A73-A75D-6A0F74AE5F75}" destId="{AFA8DF7B-8B04-4835-AFE3-AC5E6F7936FB}" srcOrd="3" destOrd="0" parTransId="{3CE55FCD-B1AB-47D0-9707-DD31690975D6}" sibTransId="{58530FF2-C7F9-43A0-A85D-70A8A9991861}"/>
    <dgm:cxn modelId="{EF9B3B0A-A649-45CF-866F-06BE958E049B}" type="presOf" srcId="{B50FDE22-9ABC-4254-854E-120ABDE89D5B}" destId="{7B311B00-C29A-491D-A9A8-639B100E0FF2}" srcOrd="0" destOrd="0" presId="urn:microsoft.com/office/officeart/2018/2/layout/IconVerticalSolidList"/>
    <dgm:cxn modelId="{2CECDB49-D6FA-4C23-831B-333D4F2438B2}" type="presOf" srcId="{01A8F838-4928-4A73-A75D-6A0F74AE5F75}" destId="{0594D7F6-DF2E-4069-B285-4C49928ECD23}" srcOrd="0" destOrd="0" presId="urn:microsoft.com/office/officeart/2018/2/layout/IconVerticalSolidList"/>
    <dgm:cxn modelId="{35BBACC6-CB43-427E-80B0-DF12ADD2D259}" type="presParOf" srcId="{0594D7F6-DF2E-4069-B285-4C49928ECD23}" destId="{392DE083-47D3-44CB-908E-1E9B6C1D1598}" srcOrd="0" destOrd="0" presId="urn:microsoft.com/office/officeart/2018/2/layout/IconVerticalSolidList"/>
    <dgm:cxn modelId="{F24A1C73-BA9A-4D92-B733-178BD508E4C3}" type="presParOf" srcId="{392DE083-47D3-44CB-908E-1E9B6C1D1598}" destId="{3E6FDE15-9D10-4F52-A010-D8672A79CFD7}" srcOrd="0" destOrd="0" presId="urn:microsoft.com/office/officeart/2018/2/layout/IconVerticalSolidList"/>
    <dgm:cxn modelId="{E5EC1EBC-F6CF-44D4-AECC-245CBFE087C0}" type="presParOf" srcId="{392DE083-47D3-44CB-908E-1E9B6C1D1598}" destId="{CD272249-A987-4B83-9427-F1D4EB6E3771}" srcOrd="1" destOrd="0" presId="urn:microsoft.com/office/officeart/2018/2/layout/IconVerticalSolidList"/>
    <dgm:cxn modelId="{B9DC1A72-28D7-4A62-BCF7-91F30DA2F644}" type="presParOf" srcId="{392DE083-47D3-44CB-908E-1E9B6C1D1598}" destId="{A154A21E-C88E-4809-9E8A-18BD5434EE61}" srcOrd="2" destOrd="0" presId="urn:microsoft.com/office/officeart/2018/2/layout/IconVerticalSolidList"/>
    <dgm:cxn modelId="{FBC4FD34-AA0A-4A38-905A-FDB82AA9BF37}" type="presParOf" srcId="{392DE083-47D3-44CB-908E-1E9B6C1D1598}" destId="{5C9A3355-A5AE-4271-8FA2-93E57B873470}" srcOrd="3" destOrd="0" presId="urn:microsoft.com/office/officeart/2018/2/layout/IconVerticalSolidList"/>
    <dgm:cxn modelId="{AE7FACDC-8FFF-4963-A065-3F091BE48482}" type="presParOf" srcId="{0594D7F6-DF2E-4069-B285-4C49928ECD23}" destId="{21863420-699D-4B10-95E7-DDF0B6D57E03}" srcOrd="1" destOrd="0" presId="urn:microsoft.com/office/officeart/2018/2/layout/IconVerticalSolidList"/>
    <dgm:cxn modelId="{0CECFF7F-3242-44E7-92E1-3E13DBEF02ED}" type="presParOf" srcId="{0594D7F6-DF2E-4069-B285-4C49928ECD23}" destId="{6E8B34E8-F679-4976-94C6-3496850FD2C1}" srcOrd="2" destOrd="0" presId="urn:microsoft.com/office/officeart/2018/2/layout/IconVerticalSolidList"/>
    <dgm:cxn modelId="{BB1B4DF6-4D7A-461E-A1F2-E2BFF488C9E2}" type="presParOf" srcId="{6E8B34E8-F679-4976-94C6-3496850FD2C1}" destId="{0ACDCB26-23EB-478B-BB5D-DF97C3430F7C}" srcOrd="0" destOrd="0" presId="urn:microsoft.com/office/officeart/2018/2/layout/IconVerticalSolidList"/>
    <dgm:cxn modelId="{609898E4-0E06-4FB6-B10E-4A7AC58B0D3C}" type="presParOf" srcId="{6E8B34E8-F679-4976-94C6-3496850FD2C1}" destId="{1A646BE9-027E-4FB9-9DFF-E0C62C20FCD3}" srcOrd="1" destOrd="0" presId="urn:microsoft.com/office/officeart/2018/2/layout/IconVerticalSolidList"/>
    <dgm:cxn modelId="{29A6AD4A-798F-4370-A7C1-64EDB9919096}" type="presParOf" srcId="{6E8B34E8-F679-4976-94C6-3496850FD2C1}" destId="{4BDB50BC-A9AF-4605-9845-7DC9E0DC2D56}" srcOrd="2" destOrd="0" presId="urn:microsoft.com/office/officeart/2018/2/layout/IconVerticalSolidList"/>
    <dgm:cxn modelId="{24A8572E-5E9C-4A60-AFE1-63889C0D4636}" type="presParOf" srcId="{6E8B34E8-F679-4976-94C6-3496850FD2C1}" destId="{6C9433E1-5DCD-445E-96DA-C43782009A39}" srcOrd="3" destOrd="0" presId="urn:microsoft.com/office/officeart/2018/2/layout/IconVerticalSolidList"/>
    <dgm:cxn modelId="{E48FA81B-6528-4B0C-BB97-C83DB7C3413C}" type="presParOf" srcId="{0594D7F6-DF2E-4069-B285-4C49928ECD23}" destId="{29113920-7169-42AE-950C-BC3469BF4E2D}" srcOrd="3" destOrd="0" presId="urn:microsoft.com/office/officeart/2018/2/layout/IconVerticalSolidList"/>
    <dgm:cxn modelId="{1A139D6C-F00F-4073-97CA-81EF0954E161}" type="presParOf" srcId="{0594D7F6-DF2E-4069-B285-4C49928ECD23}" destId="{ECDCAAC6-D833-4A47-850D-266EA73AEF20}" srcOrd="4" destOrd="0" presId="urn:microsoft.com/office/officeart/2018/2/layout/IconVerticalSolidList"/>
    <dgm:cxn modelId="{8F9579B0-50E9-4783-A1DB-CBB7B0BF89CB}" type="presParOf" srcId="{ECDCAAC6-D833-4A47-850D-266EA73AEF20}" destId="{31C64890-8368-4D26-B6F1-EE307801800D}" srcOrd="0" destOrd="0" presId="urn:microsoft.com/office/officeart/2018/2/layout/IconVerticalSolidList"/>
    <dgm:cxn modelId="{2C3E5EBD-0855-4868-B902-C333F89D6DE3}" type="presParOf" srcId="{ECDCAAC6-D833-4A47-850D-266EA73AEF20}" destId="{554D830C-C782-4A21-A6E2-B7E466C2E7C4}" srcOrd="1" destOrd="0" presId="urn:microsoft.com/office/officeart/2018/2/layout/IconVerticalSolidList"/>
    <dgm:cxn modelId="{BDC69488-015C-4467-A7F9-3B969B2491C1}" type="presParOf" srcId="{ECDCAAC6-D833-4A47-850D-266EA73AEF20}" destId="{3E269C98-6124-4620-83DC-976212EF20EA}" srcOrd="2" destOrd="0" presId="urn:microsoft.com/office/officeart/2018/2/layout/IconVerticalSolidList"/>
    <dgm:cxn modelId="{AF5B0007-7649-4521-A29C-72E543B4F44D}" type="presParOf" srcId="{ECDCAAC6-D833-4A47-850D-266EA73AEF20}" destId="{7B311B00-C29A-491D-A9A8-639B100E0FF2}" srcOrd="3" destOrd="0" presId="urn:microsoft.com/office/officeart/2018/2/layout/IconVerticalSolidList"/>
    <dgm:cxn modelId="{780278F9-6A14-47F0-88AA-AB91DF74D0BC}" type="presParOf" srcId="{0594D7F6-DF2E-4069-B285-4C49928ECD23}" destId="{5B110A59-D264-48F0-A632-B07FF51768A6}" srcOrd="5" destOrd="0" presId="urn:microsoft.com/office/officeart/2018/2/layout/IconVerticalSolidList"/>
    <dgm:cxn modelId="{3682E01B-D7D9-48FD-ACE2-D3BDEDE8D04A}" type="presParOf" srcId="{0594D7F6-DF2E-4069-B285-4C49928ECD23}" destId="{D9E11837-1EBE-4328-812C-AFB71DF86DE6}" srcOrd="6" destOrd="0" presId="urn:microsoft.com/office/officeart/2018/2/layout/IconVerticalSolidList"/>
    <dgm:cxn modelId="{0855FE9D-AD48-4216-A88D-4D0F96D47206}" type="presParOf" srcId="{D9E11837-1EBE-4328-812C-AFB71DF86DE6}" destId="{084648ED-AAFB-4116-9694-0DEC82D8EAFD}" srcOrd="0" destOrd="0" presId="urn:microsoft.com/office/officeart/2018/2/layout/IconVerticalSolidList"/>
    <dgm:cxn modelId="{BA27E575-2476-474C-A4BF-62C61ABA7E7A}" type="presParOf" srcId="{D9E11837-1EBE-4328-812C-AFB71DF86DE6}" destId="{E7C16908-3D4D-4ED8-AC3A-B762054507BB}" srcOrd="1" destOrd="0" presId="urn:microsoft.com/office/officeart/2018/2/layout/IconVerticalSolidList"/>
    <dgm:cxn modelId="{E3135481-B7A0-4467-AB98-6118EB7E5D51}" type="presParOf" srcId="{D9E11837-1EBE-4328-812C-AFB71DF86DE6}" destId="{5CEDE5CA-A835-4318-82A3-14636B73CF0F}" srcOrd="2" destOrd="0" presId="urn:microsoft.com/office/officeart/2018/2/layout/IconVerticalSolidList"/>
    <dgm:cxn modelId="{CC70483A-D0C8-42AA-B928-7A8E8060F3BF}" type="presParOf" srcId="{D9E11837-1EBE-4328-812C-AFB71DF86DE6}" destId="{4CAE701E-673B-42F9-9529-F519461149B5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90F9C-BC08-4B2E-BB7F-EF1886AAD0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2F8EC0-C542-417A-B1CB-0184D1CD061C}">
      <dgm:prSet custT="1"/>
      <dgm:spPr/>
      <dgm:t>
        <a:bodyPr/>
        <a:lstStyle/>
        <a:p>
          <a:r>
            <a:rPr lang="en-US" sz="2000" b="1" dirty="0"/>
            <a:t>Why?</a:t>
          </a:r>
          <a:endParaRPr lang="en-US" sz="2000" dirty="0"/>
        </a:p>
      </dgm:t>
    </dgm:pt>
    <dgm:pt modelId="{9B2092D3-0A35-40AC-B97F-BED61EE80BFC}" type="parTrans" cxnId="{88581D79-9325-4C89-886D-3F349CE9F3FA}">
      <dgm:prSet/>
      <dgm:spPr/>
      <dgm:t>
        <a:bodyPr/>
        <a:lstStyle/>
        <a:p>
          <a:endParaRPr lang="en-US"/>
        </a:p>
      </dgm:t>
    </dgm:pt>
    <dgm:pt modelId="{FF2BE209-925C-465E-B683-A643728D1CCF}" type="sibTrans" cxnId="{88581D79-9325-4C89-886D-3F349CE9F3FA}">
      <dgm:prSet/>
      <dgm:spPr/>
      <dgm:t>
        <a:bodyPr/>
        <a:lstStyle/>
        <a:p>
          <a:endParaRPr lang="en-US"/>
        </a:p>
      </dgm:t>
    </dgm:pt>
    <dgm:pt modelId="{EEFDA92F-40C5-4D86-8C2C-D10B151ED74C}">
      <dgm:prSet custT="1"/>
      <dgm:spPr/>
      <dgm:t>
        <a:bodyPr/>
        <a:lstStyle/>
        <a:p>
          <a:r>
            <a:rPr lang="en-US" sz="1800" b="1" dirty="0"/>
            <a:t>Enables the model to recognize and utilize patterns that occur over different time frames, such as daily cycles, weekly routines, seasonal effects, and annual trends.</a:t>
          </a:r>
        </a:p>
      </dgm:t>
    </dgm:pt>
    <dgm:pt modelId="{31805A2E-7682-47A3-87B4-172812A267E1}" type="parTrans" cxnId="{223E5D6C-4B98-4724-99CD-78FC1E87BB7C}">
      <dgm:prSet/>
      <dgm:spPr/>
      <dgm:t>
        <a:bodyPr/>
        <a:lstStyle/>
        <a:p>
          <a:endParaRPr lang="en-US"/>
        </a:p>
      </dgm:t>
    </dgm:pt>
    <dgm:pt modelId="{F1149913-5339-4EC2-A0FD-04AAA587C986}" type="sibTrans" cxnId="{223E5D6C-4B98-4724-99CD-78FC1E87BB7C}">
      <dgm:prSet/>
      <dgm:spPr/>
      <dgm:t>
        <a:bodyPr/>
        <a:lstStyle/>
        <a:p>
          <a:endParaRPr lang="en-US"/>
        </a:p>
      </dgm:t>
    </dgm:pt>
    <dgm:pt modelId="{47BD814A-37AF-49F1-8D36-0AB62EB172AE}">
      <dgm:prSet custT="1"/>
      <dgm:spPr/>
      <dgm:t>
        <a:bodyPr/>
        <a:lstStyle/>
        <a:p>
          <a:r>
            <a:rPr lang="en-US" sz="1800" b="1" dirty="0"/>
            <a:t>It involves creating new features or transforming existing ones to improve the performance of predictive models</a:t>
          </a:r>
        </a:p>
      </dgm:t>
    </dgm:pt>
    <dgm:pt modelId="{BFE41E8D-E632-44E0-9C39-A2225C664CFA}" type="sibTrans" cxnId="{61371DC0-7EB7-48A9-A685-E21449C68CDC}">
      <dgm:prSet/>
      <dgm:spPr/>
      <dgm:t>
        <a:bodyPr/>
        <a:lstStyle/>
        <a:p>
          <a:endParaRPr lang="en-US"/>
        </a:p>
      </dgm:t>
    </dgm:pt>
    <dgm:pt modelId="{E5AD3326-E23A-4769-B95D-61ED1C22B5D2}" type="parTrans" cxnId="{61371DC0-7EB7-48A9-A685-E21449C68CDC}">
      <dgm:prSet/>
      <dgm:spPr/>
      <dgm:t>
        <a:bodyPr/>
        <a:lstStyle/>
        <a:p>
          <a:endParaRPr lang="en-US"/>
        </a:p>
      </dgm:t>
    </dgm:pt>
    <dgm:pt modelId="{09497BA5-0C6C-4BD7-B54F-F092521D9F0C}">
      <dgm:prSet custT="1"/>
      <dgm:spPr/>
      <dgm:t>
        <a:bodyPr/>
        <a:lstStyle/>
        <a:p>
          <a:endParaRPr lang="en-US" sz="2000" b="1" dirty="0"/>
        </a:p>
        <a:p>
          <a:r>
            <a:rPr lang="en-US" sz="2000" b="1" dirty="0"/>
            <a:t>What?</a:t>
          </a:r>
          <a:endParaRPr lang="en-US" sz="2000" dirty="0"/>
        </a:p>
      </dgm:t>
    </dgm:pt>
    <dgm:pt modelId="{500B4B2E-21E2-4EE1-BAAB-B838855790A3}" type="sibTrans" cxnId="{881B057C-AD17-4386-9C46-00CD71335F77}">
      <dgm:prSet/>
      <dgm:spPr/>
      <dgm:t>
        <a:bodyPr/>
        <a:lstStyle/>
        <a:p>
          <a:endParaRPr lang="en-US"/>
        </a:p>
      </dgm:t>
    </dgm:pt>
    <dgm:pt modelId="{0E73AC0A-3AD0-4A58-8191-6BD4D833BBF8}" type="parTrans" cxnId="{881B057C-AD17-4386-9C46-00CD71335F77}">
      <dgm:prSet/>
      <dgm:spPr/>
      <dgm:t>
        <a:bodyPr/>
        <a:lstStyle/>
        <a:p>
          <a:endParaRPr lang="en-US"/>
        </a:p>
      </dgm:t>
    </dgm:pt>
    <dgm:pt modelId="{6AF2CDDB-D62C-45F8-8EDA-C2425A95CE89}" type="pres">
      <dgm:prSet presAssocID="{2AE90F9C-BC08-4B2E-BB7F-EF1886AAD01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365334-5013-430C-B8AE-F782CD50BFF0}" type="pres">
      <dgm:prSet presAssocID="{2AE90F9C-BC08-4B2E-BB7F-EF1886AAD01D}" presName="container" presStyleCnt="0">
        <dgm:presLayoutVars>
          <dgm:dir/>
          <dgm:resizeHandles val="exact"/>
        </dgm:presLayoutVars>
      </dgm:prSet>
      <dgm:spPr/>
    </dgm:pt>
    <dgm:pt modelId="{50E0B446-DBCD-4623-B4C4-6D5C93955C3B}" type="pres">
      <dgm:prSet presAssocID="{09497BA5-0C6C-4BD7-B54F-F092521D9F0C}" presName="compNode" presStyleCnt="0"/>
      <dgm:spPr/>
    </dgm:pt>
    <dgm:pt modelId="{BBF32CD9-CA3B-4128-A67F-44E4EECA5431}" type="pres">
      <dgm:prSet presAssocID="{09497BA5-0C6C-4BD7-B54F-F092521D9F0C}" presName="iconBgRect" presStyleLbl="bgShp" presStyleIdx="0" presStyleCnt="4"/>
      <dgm:spPr/>
    </dgm:pt>
    <dgm:pt modelId="{CF1A9CF5-2AB1-43F9-BA13-4454BE3F2C3D}" type="pres">
      <dgm:prSet presAssocID="{09497BA5-0C6C-4BD7-B54F-F092521D9F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Question mark"/>
        </a:ext>
      </dgm:extLst>
    </dgm:pt>
    <dgm:pt modelId="{7E9DBD5F-EC27-451B-8EDB-45DCE895B0E5}" type="pres">
      <dgm:prSet presAssocID="{09497BA5-0C6C-4BD7-B54F-F092521D9F0C}" presName="spaceRect" presStyleCnt="0"/>
      <dgm:spPr/>
    </dgm:pt>
    <dgm:pt modelId="{26CF85AE-224E-49FF-B5C3-90A476FDEC2D}" type="pres">
      <dgm:prSet presAssocID="{09497BA5-0C6C-4BD7-B54F-F092521D9F0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57E5B81-ECC6-4753-992A-09FFAB6B0D25}" type="pres">
      <dgm:prSet presAssocID="{500B4B2E-21E2-4EE1-BAAB-B838855790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1DFF61-9B3C-4E58-9D57-6D42D1BC7CD6}" type="pres">
      <dgm:prSet presAssocID="{47BD814A-37AF-49F1-8D36-0AB62EB172AE}" presName="compNode" presStyleCnt="0"/>
      <dgm:spPr/>
    </dgm:pt>
    <dgm:pt modelId="{96BF8C6C-FE2F-484B-B568-B29697A42AD4}" type="pres">
      <dgm:prSet presAssocID="{47BD814A-37AF-49F1-8D36-0AB62EB172AE}" presName="iconBgRect" presStyleLbl="bgShp" presStyleIdx="1" presStyleCnt="4" custFlipVert="1" custFlipHor="0" custScaleX="4233" custScaleY="20762"/>
      <dgm:spPr/>
    </dgm:pt>
    <dgm:pt modelId="{C5CAB2C3-985A-47DF-B4E8-17CE592C10C9}" type="pres">
      <dgm:prSet presAssocID="{47BD814A-37AF-49F1-8D36-0AB62EB172AE}" presName="iconRect" presStyleLbl="node1" presStyleIdx="1" presStyleCnt="4" custFlipVert="0" custFlipHor="0" custScaleX="21501" custScaleY="60124"/>
      <dgm:spPr>
        <a:ln>
          <a:noFill/>
        </a:ln>
      </dgm:spPr>
    </dgm:pt>
    <dgm:pt modelId="{57D39D3B-5F77-41FD-9165-73411A7FADAF}" type="pres">
      <dgm:prSet presAssocID="{47BD814A-37AF-49F1-8D36-0AB62EB172AE}" presName="spaceRect" presStyleCnt="0"/>
      <dgm:spPr/>
    </dgm:pt>
    <dgm:pt modelId="{6E8697A9-FA7A-4CE4-A328-2C676460E4A4}" type="pres">
      <dgm:prSet presAssocID="{47BD814A-37AF-49F1-8D36-0AB62EB172AE}" presName="textRect" presStyleLbl="revTx" presStyleIdx="1" presStyleCnt="4" custScaleX="208646" custScaleY="23215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AE6817-B89C-4824-B46C-E5D8A6B06849}" type="pres">
      <dgm:prSet presAssocID="{BFE41E8D-E632-44E0-9C39-A2225C664C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8720A5-2274-41BE-933D-7E6509C0B2BA}" type="pres">
      <dgm:prSet presAssocID="{542F8EC0-C542-417A-B1CB-0184D1CD061C}" presName="compNode" presStyleCnt="0"/>
      <dgm:spPr/>
    </dgm:pt>
    <dgm:pt modelId="{142AA2C3-7EED-4B2F-9234-2C6C53F41E3F}" type="pres">
      <dgm:prSet presAssocID="{542F8EC0-C542-417A-B1CB-0184D1CD061C}" presName="iconBgRect" presStyleLbl="bgShp" presStyleIdx="2" presStyleCnt="4"/>
      <dgm:spPr/>
    </dgm:pt>
    <dgm:pt modelId="{F29D4A09-BB23-4D4D-9D57-0DA17E550238}" type="pres">
      <dgm:prSet presAssocID="{542F8EC0-C542-417A-B1CB-0184D1CD061C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Questions"/>
        </a:ext>
      </dgm:extLst>
    </dgm:pt>
    <dgm:pt modelId="{1CC4A111-A24D-4532-A65F-8D59098B593A}" type="pres">
      <dgm:prSet presAssocID="{542F8EC0-C542-417A-B1CB-0184D1CD061C}" presName="spaceRect" presStyleCnt="0"/>
      <dgm:spPr/>
    </dgm:pt>
    <dgm:pt modelId="{906138C8-1353-478D-8856-1D5E4E654779}" type="pres">
      <dgm:prSet presAssocID="{542F8EC0-C542-417A-B1CB-0184D1CD061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BA39BAB-6016-49C2-B686-8E7F182345F5}" type="pres">
      <dgm:prSet presAssocID="{FF2BE209-925C-465E-B683-A643728D1CC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4F3A7B-5FF8-4100-BEC2-AB2A2FAB57B0}" type="pres">
      <dgm:prSet presAssocID="{EEFDA92F-40C5-4D86-8C2C-D10B151ED74C}" presName="compNode" presStyleCnt="0"/>
      <dgm:spPr/>
    </dgm:pt>
    <dgm:pt modelId="{8505FCC4-8A0C-42FC-AEAB-A766E85FD098}" type="pres">
      <dgm:prSet presAssocID="{EEFDA92F-40C5-4D86-8C2C-D10B151ED74C}" presName="iconBgRect" presStyleLbl="bgShp" presStyleIdx="3" presStyleCnt="4" custFlipHor="1" custScaleX="8472" custScaleY="5262"/>
      <dgm:spPr/>
    </dgm:pt>
    <dgm:pt modelId="{62EB1A0E-D66E-43BE-B4DE-92F092C31E58}" type="pres">
      <dgm:prSet presAssocID="{EEFDA92F-40C5-4D86-8C2C-D10B151ED74C}" presName="iconRect" presStyleLbl="node1" presStyleIdx="3" presStyleCnt="4" custFlipVert="1" custFlipHor="1" custScaleX="14607" custScaleY="34746" custLinFactX="500000" custLinFactY="-51207" custLinFactNeighborX="531918" custLinFactNeighborY="-100000"/>
      <dgm:spPr>
        <a:ln>
          <a:noFill/>
        </a:ln>
      </dgm:spPr>
    </dgm:pt>
    <dgm:pt modelId="{992BFFF1-B7AC-4081-851B-39A365AAF3EB}" type="pres">
      <dgm:prSet presAssocID="{EEFDA92F-40C5-4D86-8C2C-D10B151ED74C}" presName="spaceRect" presStyleCnt="0"/>
      <dgm:spPr/>
    </dgm:pt>
    <dgm:pt modelId="{7EA0962A-9CF8-4F93-970A-7467AF14B4B0}" type="pres">
      <dgm:prSet presAssocID="{EEFDA92F-40C5-4D86-8C2C-D10B151ED74C}" presName="textRect" presStyleLbl="revTx" presStyleIdx="3" presStyleCnt="4" custScaleX="20948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8E37BA-5A34-464D-A0FD-F7021B7C1A20}" type="presOf" srcId="{47BD814A-37AF-49F1-8D36-0AB62EB172AE}" destId="{6E8697A9-FA7A-4CE4-A328-2C676460E4A4}" srcOrd="0" destOrd="0" presId="urn:microsoft.com/office/officeart/2018/2/layout/IconCircleList"/>
    <dgm:cxn modelId="{881B057C-AD17-4386-9C46-00CD71335F77}" srcId="{2AE90F9C-BC08-4B2E-BB7F-EF1886AAD01D}" destId="{09497BA5-0C6C-4BD7-B54F-F092521D9F0C}" srcOrd="0" destOrd="0" parTransId="{0E73AC0A-3AD0-4A58-8191-6BD4D833BBF8}" sibTransId="{500B4B2E-21E2-4EE1-BAAB-B838855790A3}"/>
    <dgm:cxn modelId="{D34CF5C4-4CBF-4B89-B99F-2C31F51DEA3D}" type="presOf" srcId="{FF2BE209-925C-465E-B683-A643728D1CCF}" destId="{2BA39BAB-6016-49C2-B686-8E7F182345F5}" srcOrd="0" destOrd="0" presId="urn:microsoft.com/office/officeart/2018/2/layout/IconCircleList"/>
    <dgm:cxn modelId="{F88C8A62-8D96-4568-9F79-B3E267EF9296}" type="presOf" srcId="{09497BA5-0C6C-4BD7-B54F-F092521D9F0C}" destId="{26CF85AE-224E-49FF-B5C3-90A476FDEC2D}" srcOrd="0" destOrd="0" presId="urn:microsoft.com/office/officeart/2018/2/layout/IconCircleList"/>
    <dgm:cxn modelId="{9E3566B9-A01A-4C65-9C03-7CD38A121AB8}" type="presOf" srcId="{542F8EC0-C542-417A-B1CB-0184D1CD061C}" destId="{906138C8-1353-478D-8856-1D5E4E654779}" srcOrd="0" destOrd="0" presId="urn:microsoft.com/office/officeart/2018/2/layout/IconCircleList"/>
    <dgm:cxn modelId="{4788F989-1800-4559-9E40-084516A9F181}" type="presOf" srcId="{EEFDA92F-40C5-4D86-8C2C-D10B151ED74C}" destId="{7EA0962A-9CF8-4F93-970A-7467AF14B4B0}" srcOrd="0" destOrd="0" presId="urn:microsoft.com/office/officeart/2018/2/layout/IconCircleList"/>
    <dgm:cxn modelId="{A9BC8B05-BD29-4339-AC87-CBF523D60C4A}" type="presOf" srcId="{500B4B2E-21E2-4EE1-BAAB-B838855790A3}" destId="{957E5B81-ECC6-4753-992A-09FFAB6B0D25}" srcOrd="0" destOrd="0" presId="urn:microsoft.com/office/officeart/2018/2/layout/IconCircleList"/>
    <dgm:cxn modelId="{88581D79-9325-4C89-886D-3F349CE9F3FA}" srcId="{2AE90F9C-BC08-4B2E-BB7F-EF1886AAD01D}" destId="{542F8EC0-C542-417A-B1CB-0184D1CD061C}" srcOrd="2" destOrd="0" parTransId="{9B2092D3-0A35-40AC-B97F-BED61EE80BFC}" sibTransId="{FF2BE209-925C-465E-B683-A643728D1CCF}"/>
    <dgm:cxn modelId="{61371DC0-7EB7-48A9-A685-E21449C68CDC}" srcId="{2AE90F9C-BC08-4B2E-BB7F-EF1886AAD01D}" destId="{47BD814A-37AF-49F1-8D36-0AB62EB172AE}" srcOrd="1" destOrd="0" parTransId="{E5AD3326-E23A-4769-B95D-61ED1C22B5D2}" sibTransId="{BFE41E8D-E632-44E0-9C39-A2225C664CFA}"/>
    <dgm:cxn modelId="{223E5D6C-4B98-4724-99CD-78FC1E87BB7C}" srcId="{2AE90F9C-BC08-4B2E-BB7F-EF1886AAD01D}" destId="{EEFDA92F-40C5-4D86-8C2C-D10B151ED74C}" srcOrd="3" destOrd="0" parTransId="{31805A2E-7682-47A3-87B4-172812A267E1}" sibTransId="{F1149913-5339-4EC2-A0FD-04AAA587C986}"/>
    <dgm:cxn modelId="{53A47A70-B41B-4AD9-8C13-1935510CFFCB}" type="presOf" srcId="{2AE90F9C-BC08-4B2E-BB7F-EF1886AAD01D}" destId="{6AF2CDDB-D62C-45F8-8EDA-C2425A95CE89}" srcOrd="0" destOrd="0" presId="urn:microsoft.com/office/officeart/2018/2/layout/IconCircleList"/>
    <dgm:cxn modelId="{27B50C61-9826-48A6-AE56-E9E52684DBE6}" type="presOf" srcId="{BFE41E8D-E632-44E0-9C39-A2225C664CFA}" destId="{E3AE6817-B89C-4824-B46C-E5D8A6B06849}" srcOrd="0" destOrd="0" presId="urn:microsoft.com/office/officeart/2018/2/layout/IconCircleList"/>
    <dgm:cxn modelId="{670A32E3-6BB6-4094-84AD-25C3C731AEB7}" type="presParOf" srcId="{6AF2CDDB-D62C-45F8-8EDA-C2425A95CE89}" destId="{BE365334-5013-430C-B8AE-F782CD50BFF0}" srcOrd="0" destOrd="0" presId="urn:microsoft.com/office/officeart/2018/2/layout/IconCircleList"/>
    <dgm:cxn modelId="{E63034FB-761D-46DB-952D-03474335DE0B}" type="presParOf" srcId="{BE365334-5013-430C-B8AE-F782CD50BFF0}" destId="{50E0B446-DBCD-4623-B4C4-6D5C93955C3B}" srcOrd="0" destOrd="0" presId="urn:microsoft.com/office/officeart/2018/2/layout/IconCircleList"/>
    <dgm:cxn modelId="{FECFCDBF-34CA-4810-BDB4-58FFE597B77B}" type="presParOf" srcId="{50E0B446-DBCD-4623-B4C4-6D5C93955C3B}" destId="{BBF32CD9-CA3B-4128-A67F-44E4EECA5431}" srcOrd="0" destOrd="0" presId="urn:microsoft.com/office/officeart/2018/2/layout/IconCircleList"/>
    <dgm:cxn modelId="{12F6F076-DD12-43AB-B49B-CE7879FC462F}" type="presParOf" srcId="{50E0B446-DBCD-4623-B4C4-6D5C93955C3B}" destId="{CF1A9CF5-2AB1-43F9-BA13-4454BE3F2C3D}" srcOrd="1" destOrd="0" presId="urn:microsoft.com/office/officeart/2018/2/layout/IconCircleList"/>
    <dgm:cxn modelId="{F8284DC3-4A7E-4B3B-A230-52E6C63FAB71}" type="presParOf" srcId="{50E0B446-DBCD-4623-B4C4-6D5C93955C3B}" destId="{7E9DBD5F-EC27-451B-8EDB-45DCE895B0E5}" srcOrd="2" destOrd="0" presId="urn:microsoft.com/office/officeart/2018/2/layout/IconCircleList"/>
    <dgm:cxn modelId="{58C8BF41-A782-4893-A17A-1ED3D0E2F8E2}" type="presParOf" srcId="{50E0B446-DBCD-4623-B4C4-6D5C93955C3B}" destId="{26CF85AE-224E-49FF-B5C3-90A476FDEC2D}" srcOrd="3" destOrd="0" presId="urn:microsoft.com/office/officeart/2018/2/layout/IconCircleList"/>
    <dgm:cxn modelId="{C1B852EE-8179-4864-A8CB-3FD6577EC6A6}" type="presParOf" srcId="{BE365334-5013-430C-B8AE-F782CD50BFF0}" destId="{957E5B81-ECC6-4753-992A-09FFAB6B0D25}" srcOrd="1" destOrd="0" presId="urn:microsoft.com/office/officeart/2018/2/layout/IconCircleList"/>
    <dgm:cxn modelId="{C214DC76-D692-46B2-B819-C5C4D735B141}" type="presParOf" srcId="{BE365334-5013-430C-B8AE-F782CD50BFF0}" destId="{3E1DFF61-9B3C-4E58-9D57-6D42D1BC7CD6}" srcOrd="2" destOrd="0" presId="urn:microsoft.com/office/officeart/2018/2/layout/IconCircleList"/>
    <dgm:cxn modelId="{C6D9CAC1-9808-474C-BB2A-B3096D667680}" type="presParOf" srcId="{3E1DFF61-9B3C-4E58-9D57-6D42D1BC7CD6}" destId="{96BF8C6C-FE2F-484B-B568-B29697A42AD4}" srcOrd="0" destOrd="0" presId="urn:microsoft.com/office/officeart/2018/2/layout/IconCircleList"/>
    <dgm:cxn modelId="{FC9C3030-B566-47FC-9139-F8547AC962F7}" type="presParOf" srcId="{3E1DFF61-9B3C-4E58-9D57-6D42D1BC7CD6}" destId="{C5CAB2C3-985A-47DF-B4E8-17CE592C10C9}" srcOrd="1" destOrd="0" presId="urn:microsoft.com/office/officeart/2018/2/layout/IconCircleList"/>
    <dgm:cxn modelId="{3DF7E156-F407-46D1-9742-118DC50AEEEC}" type="presParOf" srcId="{3E1DFF61-9B3C-4E58-9D57-6D42D1BC7CD6}" destId="{57D39D3B-5F77-41FD-9165-73411A7FADAF}" srcOrd="2" destOrd="0" presId="urn:microsoft.com/office/officeart/2018/2/layout/IconCircleList"/>
    <dgm:cxn modelId="{78A8549C-EE26-444B-A52C-53477B83E0B4}" type="presParOf" srcId="{3E1DFF61-9B3C-4E58-9D57-6D42D1BC7CD6}" destId="{6E8697A9-FA7A-4CE4-A328-2C676460E4A4}" srcOrd="3" destOrd="0" presId="urn:microsoft.com/office/officeart/2018/2/layout/IconCircleList"/>
    <dgm:cxn modelId="{36B264D5-3944-44A5-8687-F83BE361276E}" type="presParOf" srcId="{BE365334-5013-430C-B8AE-F782CD50BFF0}" destId="{E3AE6817-B89C-4824-B46C-E5D8A6B06849}" srcOrd="3" destOrd="0" presId="urn:microsoft.com/office/officeart/2018/2/layout/IconCircleList"/>
    <dgm:cxn modelId="{546EBC6D-A94F-4997-A8A9-CCB803FCA36E}" type="presParOf" srcId="{BE365334-5013-430C-B8AE-F782CD50BFF0}" destId="{C78720A5-2274-41BE-933D-7E6509C0B2BA}" srcOrd="4" destOrd="0" presId="urn:microsoft.com/office/officeart/2018/2/layout/IconCircleList"/>
    <dgm:cxn modelId="{A9294037-1BD0-48BB-94BB-D7CEFBA2D371}" type="presParOf" srcId="{C78720A5-2274-41BE-933D-7E6509C0B2BA}" destId="{142AA2C3-7EED-4B2F-9234-2C6C53F41E3F}" srcOrd="0" destOrd="0" presId="urn:microsoft.com/office/officeart/2018/2/layout/IconCircleList"/>
    <dgm:cxn modelId="{66FF1B75-9045-41B3-9FE7-8E95EF0F59AE}" type="presParOf" srcId="{C78720A5-2274-41BE-933D-7E6509C0B2BA}" destId="{F29D4A09-BB23-4D4D-9D57-0DA17E550238}" srcOrd="1" destOrd="0" presId="urn:microsoft.com/office/officeart/2018/2/layout/IconCircleList"/>
    <dgm:cxn modelId="{0715C9B0-ADCC-44EF-960C-67595154D037}" type="presParOf" srcId="{C78720A5-2274-41BE-933D-7E6509C0B2BA}" destId="{1CC4A111-A24D-4532-A65F-8D59098B593A}" srcOrd="2" destOrd="0" presId="urn:microsoft.com/office/officeart/2018/2/layout/IconCircleList"/>
    <dgm:cxn modelId="{711B4905-9515-4DEA-91B7-47B349C9957E}" type="presParOf" srcId="{C78720A5-2274-41BE-933D-7E6509C0B2BA}" destId="{906138C8-1353-478D-8856-1D5E4E654779}" srcOrd="3" destOrd="0" presId="urn:microsoft.com/office/officeart/2018/2/layout/IconCircleList"/>
    <dgm:cxn modelId="{63B74FE5-EAE5-4570-A7D0-809F52DE6A9E}" type="presParOf" srcId="{BE365334-5013-430C-B8AE-F782CD50BFF0}" destId="{2BA39BAB-6016-49C2-B686-8E7F182345F5}" srcOrd="5" destOrd="0" presId="urn:microsoft.com/office/officeart/2018/2/layout/IconCircleList"/>
    <dgm:cxn modelId="{22D0BCFC-3A35-49DF-980D-2729139CA3C8}" type="presParOf" srcId="{BE365334-5013-430C-B8AE-F782CD50BFF0}" destId="{364F3A7B-5FF8-4100-BEC2-AB2A2FAB57B0}" srcOrd="6" destOrd="0" presId="urn:microsoft.com/office/officeart/2018/2/layout/IconCircleList"/>
    <dgm:cxn modelId="{3A0583B5-02AA-4736-8690-2095509EF565}" type="presParOf" srcId="{364F3A7B-5FF8-4100-BEC2-AB2A2FAB57B0}" destId="{8505FCC4-8A0C-42FC-AEAB-A766E85FD098}" srcOrd="0" destOrd="0" presId="urn:microsoft.com/office/officeart/2018/2/layout/IconCircleList"/>
    <dgm:cxn modelId="{2433B9F0-E4EA-45E7-996A-F303B3769E5E}" type="presParOf" srcId="{364F3A7B-5FF8-4100-BEC2-AB2A2FAB57B0}" destId="{62EB1A0E-D66E-43BE-B4DE-92F092C31E58}" srcOrd="1" destOrd="0" presId="urn:microsoft.com/office/officeart/2018/2/layout/IconCircleList"/>
    <dgm:cxn modelId="{22905D8D-BFFD-4799-8809-C410913A0296}" type="presParOf" srcId="{364F3A7B-5FF8-4100-BEC2-AB2A2FAB57B0}" destId="{992BFFF1-B7AC-4081-851B-39A365AAF3EB}" srcOrd="2" destOrd="0" presId="urn:microsoft.com/office/officeart/2018/2/layout/IconCircleList"/>
    <dgm:cxn modelId="{10D334B6-8E0F-45CE-88B6-DC5C365436EF}" type="presParOf" srcId="{364F3A7B-5FF8-4100-BEC2-AB2A2FAB57B0}" destId="{7EA0962A-9CF8-4F93-970A-7467AF14B4B0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C8FC0F-81B0-49F8-A8FF-985A1980CBE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6CAB21-1CB7-4976-A374-082CD95428CF}">
      <dgm:prSet/>
      <dgm:spPr/>
      <dgm:t>
        <a:bodyPr/>
        <a:lstStyle/>
        <a:p>
          <a:r>
            <a:rPr lang="en-US" b="1" dirty="0"/>
            <a:t>Introduction of temporal features</a:t>
          </a:r>
        </a:p>
        <a:p>
          <a:r>
            <a:rPr lang="en-US" dirty="0"/>
            <a:t>Hour, </a:t>
          </a:r>
          <a:r>
            <a:rPr lang="en-US" dirty="0" err="1"/>
            <a:t>DayOfYear</a:t>
          </a:r>
          <a:r>
            <a:rPr lang="en-US" dirty="0"/>
            <a:t>, </a:t>
          </a:r>
          <a:r>
            <a:rPr lang="en-US" dirty="0" err="1"/>
            <a:t>WeekOfYear</a:t>
          </a:r>
          <a:r>
            <a:rPr lang="en-US" dirty="0"/>
            <a:t>, Quarter, Month, Year.</a:t>
          </a:r>
        </a:p>
      </dgm:t>
    </dgm:pt>
    <dgm:pt modelId="{78DCC554-58D4-4C94-9DAD-A09495BC3D55}" type="parTrans" cxnId="{CC28161F-82E5-4A0E-9125-138317662D7E}">
      <dgm:prSet/>
      <dgm:spPr/>
      <dgm:t>
        <a:bodyPr/>
        <a:lstStyle/>
        <a:p>
          <a:endParaRPr lang="en-US"/>
        </a:p>
      </dgm:t>
    </dgm:pt>
    <dgm:pt modelId="{F6253C93-BB1A-40E7-B38D-778F48DB8F0E}" type="sibTrans" cxnId="{CC28161F-82E5-4A0E-9125-138317662D7E}">
      <dgm:prSet/>
      <dgm:spPr/>
      <dgm:t>
        <a:bodyPr/>
        <a:lstStyle/>
        <a:p>
          <a:endParaRPr lang="en-US"/>
        </a:p>
      </dgm:t>
    </dgm:pt>
    <dgm:pt modelId="{203B9483-56E2-483A-8586-D3C6EB0165DB}">
      <dgm:prSet/>
      <dgm:spPr/>
      <dgm:t>
        <a:bodyPr/>
        <a:lstStyle/>
        <a:p>
          <a:r>
            <a:rPr lang="en-US" b="1" dirty="0"/>
            <a:t>Creation of lag features </a:t>
          </a:r>
          <a:r>
            <a:rPr lang="en-US" dirty="0" err="1"/>
            <a:t>PreviousHourConsumption</a:t>
          </a:r>
          <a:r>
            <a:rPr lang="en-US" dirty="0"/>
            <a:t>.</a:t>
          </a:r>
        </a:p>
      </dgm:t>
    </dgm:pt>
    <dgm:pt modelId="{ECE90511-D974-4493-9C74-CF831697DD07}" type="parTrans" cxnId="{5469637F-870D-4608-90CE-270BDE31D65C}">
      <dgm:prSet/>
      <dgm:spPr/>
      <dgm:t>
        <a:bodyPr/>
        <a:lstStyle/>
        <a:p>
          <a:endParaRPr lang="en-US"/>
        </a:p>
      </dgm:t>
    </dgm:pt>
    <dgm:pt modelId="{66390C74-8628-4FBA-9BB1-E32BAC2EFB88}" type="sibTrans" cxnId="{5469637F-870D-4608-90CE-270BDE31D65C}">
      <dgm:prSet/>
      <dgm:spPr/>
      <dgm:t>
        <a:bodyPr/>
        <a:lstStyle/>
        <a:p>
          <a:endParaRPr lang="en-US"/>
        </a:p>
      </dgm:t>
    </dgm:pt>
    <dgm:pt modelId="{27AD5279-1EA7-432A-AFBA-D4C6151093DA}">
      <dgm:prSet/>
      <dgm:spPr/>
      <dgm:t>
        <a:bodyPr/>
        <a:lstStyle/>
        <a:p>
          <a:r>
            <a:rPr lang="en-US" b="1" dirty="0"/>
            <a:t>Impact</a:t>
          </a:r>
        </a:p>
        <a:p>
          <a:r>
            <a:rPr lang="en-US" b="1" dirty="0"/>
            <a:t> </a:t>
          </a:r>
          <a:r>
            <a:rPr lang="en-US" dirty="0"/>
            <a:t>Improved model's capacity to capture patterns      and make accurate </a:t>
          </a:r>
          <a:r>
            <a:rPr lang="en-US" dirty="0" smtClean="0"/>
            <a:t>prediction</a:t>
          </a:r>
          <a:endParaRPr lang="en-US" dirty="0"/>
        </a:p>
      </dgm:t>
    </dgm:pt>
    <dgm:pt modelId="{1FE7162F-6EB5-4F5C-BAF8-B527D957D8E0}" type="parTrans" cxnId="{4E416035-BF76-4FC3-8F01-69D5B9A6969D}">
      <dgm:prSet/>
      <dgm:spPr/>
      <dgm:t>
        <a:bodyPr/>
        <a:lstStyle/>
        <a:p>
          <a:endParaRPr lang="en-US"/>
        </a:p>
      </dgm:t>
    </dgm:pt>
    <dgm:pt modelId="{4C7E290B-6009-42CF-8EDF-4A679E455ED6}" type="sibTrans" cxnId="{4E416035-BF76-4FC3-8F01-69D5B9A6969D}">
      <dgm:prSet/>
      <dgm:spPr/>
      <dgm:t>
        <a:bodyPr/>
        <a:lstStyle/>
        <a:p>
          <a:endParaRPr lang="en-US"/>
        </a:p>
      </dgm:t>
    </dgm:pt>
    <dgm:pt modelId="{1D911686-DAD0-4656-A8D2-9BE3DB0329C7}" type="pres">
      <dgm:prSet presAssocID="{41C8FC0F-81B0-49F8-A8FF-985A1980C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336D9E-02A3-488A-9653-C16F93CF4001}" type="pres">
      <dgm:prSet presAssocID="{326CAB21-1CB7-4976-A374-082CD95428CF}" presName="hierRoot1" presStyleCnt="0"/>
      <dgm:spPr/>
    </dgm:pt>
    <dgm:pt modelId="{EC6B836C-B6F4-437A-850A-37BE4DF925D4}" type="pres">
      <dgm:prSet presAssocID="{326CAB21-1CB7-4976-A374-082CD95428CF}" presName="composite" presStyleCnt="0"/>
      <dgm:spPr/>
    </dgm:pt>
    <dgm:pt modelId="{41B2D29F-582F-48EB-B1CB-62E8D74880D1}" type="pres">
      <dgm:prSet presAssocID="{326CAB21-1CB7-4976-A374-082CD95428CF}" presName="background" presStyleLbl="node0" presStyleIdx="0" presStyleCnt="3"/>
      <dgm:spPr/>
    </dgm:pt>
    <dgm:pt modelId="{45D9AEA3-B62F-4396-8C3A-3F60C022CC88}" type="pres">
      <dgm:prSet presAssocID="{326CAB21-1CB7-4976-A374-082CD95428CF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EDE9B-78BE-4F20-A1A6-FD83172FA7F5}" type="pres">
      <dgm:prSet presAssocID="{326CAB21-1CB7-4976-A374-082CD95428CF}" presName="hierChild2" presStyleCnt="0"/>
      <dgm:spPr/>
    </dgm:pt>
    <dgm:pt modelId="{20B0BEDA-1023-4646-902C-F8E33A5E6BCE}" type="pres">
      <dgm:prSet presAssocID="{203B9483-56E2-483A-8586-D3C6EB0165DB}" presName="hierRoot1" presStyleCnt="0"/>
      <dgm:spPr/>
    </dgm:pt>
    <dgm:pt modelId="{89EB21C1-34DB-4E9F-A012-2DFC2D6A3368}" type="pres">
      <dgm:prSet presAssocID="{203B9483-56E2-483A-8586-D3C6EB0165DB}" presName="composite" presStyleCnt="0"/>
      <dgm:spPr/>
    </dgm:pt>
    <dgm:pt modelId="{84E9F8D8-8C10-4143-8DF8-A9322544E9A6}" type="pres">
      <dgm:prSet presAssocID="{203B9483-56E2-483A-8586-D3C6EB0165DB}" presName="background" presStyleLbl="node0" presStyleIdx="1" presStyleCnt="3"/>
      <dgm:spPr/>
    </dgm:pt>
    <dgm:pt modelId="{E3C1AE88-1821-4DFA-A6E1-4D7988B046D9}" type="pres">
      <dgm:prSet presAssocID="{203B9483-56E2-483A-8586-D3C6EB0165DB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1D2D3-EB21-4F6E-B488-108DAFB9C0BD}" type="pres">
      <dgm:prSet presAssocID="{203B9483-56E2-483A-8586-D3C6EB0165DB}" presName="hierChild2" presStyleCnt="0"/>
      <dgm:spPr/>
    </dgm:pt>
    <dgm:pt modelId="{0EAB2AB9-3D40-40E5-BDBA-6FEC84A49CB6}" type="pres">
      <dgm:prSet presAssocID="{27AD5279-1EA7-432A-AFBA-D4C6151093DA}" presName="hierRoot1" presStyleCnt="0"/>
      <dgm:spPr/>
    </dgm:pt>
    <dgm:pt modelId="{D92DCA0B-94FB-42DC-8729-34B5BB0376CC}" type="pres">
      <dgm:prSet presAssocID="{27AD5279-1EA7-432A-AFBA-D4C6151093DA}" presName="composite" presStyleCnt="0"/>
      <dgm:spPr/>
    </dgm:pt>
    <dgm:pt modelId="{C5B8B12A-67AD-431C-BF2E-5A7F37BE6CA4}" type="pres">
      <dgm:prSet presAssocID="{27AD5279-1EA7-432A-AFBA-D4C6151093DA}" presName="background" presStyleLbl="node0" presStyleIdx="2" presStyleCnt="3"/>
      <dgm:spPr/>
    </dgm:pt>
    <dgm:pt modelId="{C826B25F-1C13-4733-B0B7-A873030E4CB4}" type="pres">
      <dgm:prSet presAssocID="{27AD5279-1EA7-432A-AFBA-D4C6151093DA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24EDF-E6E1-44EA-A37F-1CB3064E9DD2}" type="pres">
      <dgm:prSet presAssocID="{27AD5279-1EA7-432A-AFBA-D4C6151093DA}" presName="hierChild2" presStyleCnt="0"/>
      <dgm:spPr/>
    </dgm:pt>
  </dgm:ptLst>
  <dgm:cxnLst>
    <dgm:cxn modelId="{5469637F-870D-4608-90CE-270BDE31D65C}" srcId="{41C8FC0F-81B0-49F8-A8FF-985A1980CBE7}" destId="{203B9483-56E2-483A-8586-D3C6EB0165DB}" srcOrd="1" destOrd="0" parTransId="{ECE90511-D974-4493-9C74-CF831697DD07}" sibTransId="{66390C74-8628-4FBA-9BB1-E32BAC2EFB88}"/>
    <dgm:cxn modelId="{AFBB809F-58F4-4A74-8B11-FBA3F1693138}" type="presOf" srcId="{41C8FC0F-81B0-49F8-A8FF-985A1980CBE7}" destId="{1D911686-DAD0-4656-A8D2-9BE3DB0329C7}" srcOrd="0" destOrd="0" presId="urn:microsoft.com/office/officeart/2005/8/layout/hierarchy1"/>
    <dgm:cxn modelId="{AE45AA58-196C-4C5D-B7CA-481CA1798F4E}" type="presOf" srcId="{326CAB21-1CB7-4976-A374-082CD95428CF}" destId="{45D9AEA3-B62F-4396-8C3A-3F60C022CC88}" srcOrd="0" destOrd="0" presId="urn:microsoft.com/office/officeart/2005/8/layout/hierarchy1"/>
    <dgm:cxn modelId="{CC28161F-82E5-4A0E-9125-138317662D7E}" srcId="{41C8FC0F-81B0-49F8-A8FF-985A1980CBE7}" destId="{326CAB21-1CB7-4976-A374-082CD95428CF}" srcOrd="0" destOrd="0" parTransId="{78DCC554-58D4-4C94-9DAD-A09495BC3D55}" sibTransId="{F6253C93-BB1A-40E7-B38D-778F48DB8F0E}"/>
    <dgm:cxn modelId="{FF0E75DD-73A8-4DD1-8B49-A3E43A5404DE}" type="presOf" srcId="{27AD5279-1EA7-432A-AFBA-D4C6151093DA}" destId="{C826B25F-1C13-4733-B0B7-A873030E4CB4}" srcOrd="0" destOrd="0" presId="urn:microsoft.com/office/officeart/2005/8/layout/hierarchy1"/>
    <dgm:cxn modelId="{4E416035-BF76-4FC3-8F01-69D5B9A6969D}" srcId="{41C8FC0F-81B0-49F8-A8FF-985A1980CBE7}" destId="{27AD5279-1EA7-432A-AFBA-D4C6151093DA}" srcOrd="2" destOrd="0" parTransId="{1FE7162F-6EB5-4F5C-BAF8-B527D957D8E0}" sibTransId="{4C7E290B-6009-42CF-8EDF-4A679E455ED6}"/>
    <dgm:cxn modelId="{6AED53CE-353B-4D7F-BF09-DCC961174A81}" type="presOf" srcId="{203B9483-56E2-483A-8586-D3C6EB0165DB}" destId="{E3C1AE88-1821-4DFA-A6E1-4D7988B046D9}" srcOrd="0" destOrd="0" presId="urn:microsoft.com/office/officeart/2005/8/layout/hierarchy1"/>
    <dgm:cxn modelId="{2E55BCA2-170F-4B9E-B809-DDDB322662E8}" type="presParOf" srcId="{1D911686-DAD0-4656-A8D2-9BE3DB0329C7}" destId="{67336D9E-02A3-488A-9653-C16F93CF4001}" srcOrd="0" destOrd="0" presId="urn:microsoft.com/office/officeart/2005/8/layout/hierarchy1"/>
    <dgm:cxn modelId="{B6E4BF64-83C8-40E0-8F66-C926B409659C}" type="presParOf" srcId="{67336D9E-02A3-488A-9653-C16F93CF4001}" destId="{EC6B836C-B6F4-437A-850A-37BE4DF925D4}" srcOrd="0" destOrd="0" presId="urn:microsoft.com/office/officeart/2005/8/layout/hierarchy1"/>
    <dgm:cxn modelId="{E3A0F9F7-BFEB-46B3-80B0-C135FF26AFC6}" type="presParOf" srcId="{EC6B836C-B6F4-437A-850A-37BE4DF925D4}" destId="{41B2D29F-582F-48EB-B1CB-62E8D74880D1}" srcOrd="0" destOrd="0" presId="urn:microsoft.com/office/officeart/2005/8/layout/hierarchy1"/>
    <dgm:cxn modelId="{653B75C8-5201-4F43-BD5D-585F197D7FF7}" type="presParOf" srcId="{EC6B836C-B6F4-437A-850A-37BE4DF925D4}" destId="{45D9AEA3-B62F-4396-8C3A-3F60C022CC88}" srcOrd="1" destOrd="0" presId="urn:microsoft.com/office/officeart/2005/8/layout/hierarchy1"/>
    <dgm:cxn modelId="{70D0D4F5-F8D7-404E-96E0-CA3945383581}" type="presParOf" srcId="{67336D9E-02A3-488A-9653-C16F93CF4001}" destId="{BEEEDE9B-78BE-4F20-A1A6-FD83172FA7F5}" srcOrd="1" destOrd="0" presId="urn:microsoft.com/office/officeart/2005/8/layout/hierarchy1"/>
    <dgm:cxn modelId="{B0CE4AEC-FB43-4F42-8077-E761002EA0E4}" type="presParOf" srcId="{1D911686-DAD0-4656-A8D2-9BE3DB0329C7}" destId="{20B0BEDA-1023-4646-902C-F8E33A5E6BCE}" srcOrd="1" destOrd="0" presId="urn:microsoft.com/office/officeart/2005/8/layout/hierarchy1"/>
    <dgm:cxn modelId="{E0940EE9-B92F-4ED0-8A9B-63991A21FC50}" type="presParOf" srcId="{20B0BEDA-1023-4646-902C-F8E33A5E6BCE}" destId="{89EB21C1-34DB-4E9F-A012-2DFC2D6A3368}" srcOrd="0" destOrd="0" presId="urn:microsoft.com/office/officeart/2005/8/layout/hierarchy1"/>
    <dgm:cxn modelId="{CD9ED4EA-BCA9-4BCC-B9A9-D65D55AEE873}" type="presParOf" srcId="{89EB21C1-34DB-4E9F-A012-2DFC2D6A3368}" destId="{84E9F8D8-8C10-4143-8DF8-A9322544E9A6}" srcOrd="0" destOrd="0" presId="urn:microsoft.com/office/officeart/2005/8/layout/hierarchy1"/>
    <dgm:cxn modelId="{CB00490E-F912-437E-9F27-8D0D2ED697DD}" type="presParOf" srcId="{89EB21C1-34DB-4E9F-A012-2DFC2D6A3368}" destId="{E3C1AE88-1821-4DFA-A6E1-4D7988B046D9}" srcOrd="1" destOrd="0" presId="urn:microsoft.com/office/officeart/2005/8/layout/hierarchy1"/>
    <dgm:cxn modelId="{1B81CC66-1D7E-48BF-81D2-D95291C69210}" type="presParOf" srcId="{20B0BEDA-1023-4646-902C-F8E33A5E6BCE}" destId="{8A81D2D3-EB21-4F6E-B488-108DAFB9C0BD}" srcOrd="1" destOrd="0" presId="urn:microsoft.com/office/officeart/2005/8/layout/hierarchy1"/>
    <dgm:cxn modelId="{6590C7AC-C1C4-4D99-8D69-0F903538FA5E}" type="presParOf" srcId="{1D911686-DAD0-4656-A8D2-9BE3DB0329C7}" destId="{0EAB2AB9-3D40-40E5-BDBA-6FEC84A49CB6}" srcOrd="2" destOrd="0" presId="urn:microsoft.com/office/officeart/2005/8/layout/hierarchy1"/>
    <dgm:cxn modelId="{7C2B89F6-F03C-45B7-A0AD-D66FD2ABC928}" type="presParOf" srcId="{0EAB2AB9-3D40-40E5-BDBA-6FEC84A49CB6}" destId="{D92DCA0B-94FB-42DC-8729-34B5BB0376CC}" srcOrd="0" destOrd="0" presId="urn:microsoft.com/office/officeart/2005/8/layout/hierarchy1"/>
    <dgm:cxn modelId="{63F28722-D689-4ED2-A700-DB2B974742E8}" type="presParOf" srcId="{D92DCA0B-94FB-42DC-8729-34B5BB0376CC}" destId="{C5B8B12A-67AD-431C-BF2E-5A7F37BE6CA4}" srcOrd="0" destOrd="0" presId="urn:microsoft.com/office/officeart/2005/8/layout/hierarchy1"/>
    <dgm:cxn modelId="{429AB93D-8B88-426A-B24E-C5239CB7962D}" type="presParOf" srcId="{D92DCA0B-94FB-42DC-8729-34B5BB0376CC}" destId="{C826B25F-1C13-4733-B0B7-A873030E4CB4}" srcOrd="1" destOrd="0" presId="urn:microsoft.com/office/officeart/2005/8/layout/hierarchy1"/>
    <dgm:cxn modelId="{621C66A8-C223-42ED-8C67-C53BD67340D9}" type="presParOf" srcId="{0EAB2AB9-3D40-40E5-BDBA-6FEC84A49CB6}" destId="{85524EDF-E6E1-44EA-A37F-1CB3064E9DD2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274191-A25E-42D3-A31F-4D250EBFF2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5F26209-07F6-41DA-BC14-1F4156F7E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R-squared Value - (0.950)</a:t>
          </a:r>
        </a:p>
      </dgm:t>
    </dgm:pt>
    <dgm:pt modelId="{CF3F6420-A777-4C28-AD02-92609DFF304C}" type="parTrans" cxnId="{AF78CE2D-D834-4600-A896-EA0A4931FCCB}">
      <dgm:prSet/>
      <dgm:spPr/>
      <dgm:t>
        <a:bodyPr/>
        <a:lstStyle/>
        <a:p>
          <a:endParaRPr lang="en-US"/>
        </a:p>
      </dgm:t>
    </dgm:pt>
    <dgm:pt modelId="{A593FD9B-41DD-4D88-AC0B-617AF843BE59}" type="sibTrans" cxnId="{AF78CE2D-D834-4600-A896-EA0A4931FCCB}">
      <dgm:prSet/>
      <dgm:spPr/>
      <dgm:t>
        <a:bodyPr/>
        <a:lstStyle/>
        <a:p>
          <a:endParaRPr lang="en-US"/>
        </a:p>
      </dgm:t>
    </dgm:pt>
    <dgm:pt modelId="{7B311439-99D5-4637-BD52-826BF2A2C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Mean Squared Error (MSE) - 2,087,411.78</a:t>
          </a:r>
        </a:p>
      </dgm:t>
    </dgm:pt>
    <dgm:pt modelId="{C99BCC19-15A6-4E44-83CA-4E7ED03406DE}" type="parTrans" cxnId="{BC54E205-DB68-4D16-BE06-136C36266DFA}">
      <dgm:prSet/>
      <dgm:spPr/>
      <dgm:t>
        <a:bodyPr/>
        <a:lstStyle/>
        <a:p>
          <a:endParaRPr lang="en-US"/>
        </a:p>
      </dgm:t>
    </dgm:pt>
    <dgm:pt modelId="{69226BB3-3DAC-4E35-BCCE-E84309BD4BCA}" type="sibTrans" cxnId="{BC54E205-DB68-4D16-BE06-136C36266DFA}">
      <dgm:prSet/>
      <dgm:spPr/>
      <dgm:t>
        <a:bodyPr/>
        <a:lstStyle/>
        <a:p>
          <a:endParaRPr lang="en-US"/>
        </a:p>
      </dgm:t>
    </dgm:pt>
    <dgm:pt modelId="{18715790-FFD5-4439-AD22-B8F66215B401}" type="pres">
      <dgm:prSet presAssocID="{0A274191-A25E-42D3-A31F-4D250EBFF25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3CB55-941A-48C4-93E6-4848CC8EC581}" type="pres">
      <dgm:prSet presAssocID="{05F26209-07F6-41DA-BC14-1F4156F7E6A3}" presName="compNode" presStyleCnt="0"/>
      <dgm:spPr/>
    </dgm:pt>
    <dgm:pt modelId="{2F1D5C4F-56B9-4AFD-896A-00C91EB4F45B}" type="pres">
      <dgm:prSet presAssocID="{05F26209-07F6-41DA-BC14-1F4156F7E6A3}" presName="bgRect" presStyleLbl="bgShp" presStyleIdx="0" presStyleCnt="2"/>
      <dgm:spPr/>
    </dgm:pt>
    <dgm:pt modelId="{D5A55961-DB46-43F5-87AB-30CEB0C646C9}" type="pres">
      <dgm:prSet presAssocID="{05F26209-07F6-41DA-BC14-1F4156F7E6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Presentation with Bar Chart"/>
        </a:ext>
      </dgm:extLst>
    </dgm:pt>
    <dgm:pt modelId="{1BD39134-2517-4478-BA21-B6FC55CE3CBA}" type="pres">
      <dgm:prSet presAssocID="{05F26209-07F6-41DA-BC14-1F4156F7E6A3}" presName="spaceRect" presStyleCnt="0"/>
      <dgm:spPr/>
    </dgm:pt>
    <dgm:pt modelId="{3CC4FC03-3B03-46DF-A8C4-8810E2966E1A}" type="pres">
      <dgm:prSet presAssocID="{05F26209-07F6-41DA-BC14-1F4156F7E6A3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FCDA64-1183-403D-B1E3-AAFDDE1A34D4}" type="pres">
      <dgm:prSet presAssocID="{A593FD9B-41DD-4D88-AC0B-617AF843BE59}" presName="sibTrans" presStyleCnt="0"/>
      <dgm:spPr/>
    </dgm:pt>
    <dgm:pt modelId="{9E485E6E-3218-4583-B02F-24BF576ADB45}" type="pres">
      <dgm:prSet presAssocID="{7B311439-99D5-4637-BD52-826BF2A2CDAF}" presName="compNode" presStyleCnt="0"/>
      <dgm:spPr/>
    </dgm:pt>
    <dgm:pt modelId="{C24A6DF1-FB08-42BD-BF2F-EDA3E2C4EE4D}" type="pres">
      <dgm:prSet presAssocID="{7B311439-99D5-4637-BD52-826BF2A2CDAF}" presName="bgRect" presStyleLbl="bgShp" presStyleIdx="1" presStyleCnt="2"/>
      <dgm:spPr/>
    </dgm:pt>
    <dgm:pt modelId="{142AD60F-443B-474B-B9FF-258971B59B49}" type="pres">
      <dgm:prSet presAssocID="{7B311439-99D5-4637-BD52-826BF2A2CD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Statistics"/>
        </a:ext>
      </dgm:extLst>
    </dgm:pt>
    <dgm:pt modelId="{6F88EAE0-09EB-43F8-910C-51E2D5FC9C6B}" type="pres">
      <dgm:prSet presAssocID="{7B311439-99D5-4637-BD52-826BF2A2CDAF}" presName="spaceRect" presStyleCnt="0"/>
      <dgm:spPr/>
    </dgm:pt>
    <dgm:pt modelId="{2652D3B5-FA34-430B-B131-C51CC8E39010}" type="pres">
      <dgm:prSet presAssocID="{7B311439-99D5-4637-BD52-826BF2A2CDA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7D8C8-A88E-41F6-922A-1B078EEA1F12}" type="presOf" srcId="{05F26209-07F6-41DA-BC14-1F4156F7E6A3}" destId="{3CC4FC03-3B03-46DF-A8C4-8810E2966E1A}" srcOrd="0" destOrd="0" presId="urn:microsoft.com/office/officeart/2018/2/layout/IconVerticalSolidList"/>
    <dgm:cxn modelId="{AF78CE2D-D834-4600-A896-EA0A4931FCCB}" srcId="{0A274191-A25E-42D3-A31F-4D250EBFF252}" destId="{05F26209-07F6-41DA-BC14-1F4156F7E6A3}" srcOrd="0" destOrd="0" parTransId="{CF3F6420-A777-4C28-AD02-92609DFF304C}" sibTransId="{A593FD9B-41DD-4D88-AC0B-617AF843BE59}"/>
    <dgm:cxn modelId="{BC54E205-DB68-4D16-BE06-136C36266DFA}" srcId="{0A274191-A25E-42D3-A31F-4D250EBFF252}" destId="{7B311439-99D5-4637-BD52-826BF2A2CDAF}" srcOrd="1" destOrd="0" parTransId="{C99BCC19-15A6-4E44-83CA-4E7ED03406DE}" sibTransId="{69226BB3-3DAC-4E35-BCCE-E84309BD4BCA}"/>
    <dgm:cxn modelId="{6486E209-DD9C-400B-80BB-8332D74E296C}" type="presOf" srcId="{0A274191-A25E-42D3-A31F-4D250EBFF252}" destId="{18715790-FFD5-4439-AD22-B8F66215B401}" srcOrd="0" destOrd="0" presId="urn:microsoft.com/office/officeart/2018/2/layout/IconVerticalSolidList"/>
    <dgm:cxn modelId="{4EA1EAB5-BE8E-4E24-98D2-57DFA93F3255}" type="presOf" srcId="{7B311439-99D5-4637-BD52-826BF2A2CDAF}" destId="{2652D3B5-FA34-430B-B131-C51CC8E39010}" srcOrd="0" destOrd="0" presId="urn:microsoft.com/office/officeart/2018/2/layout/IconVerticalSolidList"/>
    <dgm:cxn modelId="{D7D627FE-40D2-4BC6-A915-AB639193900A}" type="presParOf" srcId="{18715790-FFD5-4439-AD22-B8F66215B401}" destId="{B853CB55-941A-48C4-93E6-4848CC8EC581}" srcOrd="0" destOrd="0" presId="urn:microsoft.com/office/officeart/2018/2/layout/IconVerticalSolidList"/>
    <dgm:cxn modelId="{FB98C9EF-8B9D-4841-9344-1328A8DC0D6A}" type="presParOf" srcId="{B853CB55-941A-48C4-93E6-4848CC8EC581}" destId="{2F1D5C4F-56B9-4AFD-896A-00C91EB4F45B}" srcOrd="0" destOrd="0" presId="urn:microsoft.com/office/officeart/2018/2/layout/IconVerticalSolidList"/>
    <dgm:cxn modelId="{42D07A91-1735-4806-9E48-F9104A33CEA6}" type="presParOf" srcId="{B853CB55-941A-48C4-93E6-4848CC8EC581}" destId="{D5A55961-DB46-43F5-87AB-30CEB0C646C9}" srcOrd="1" destOrd="0" presId="urn:microsoft.com/office/officeart/2018/2/layout/IconVerticalSolidList"/>
    <dgm:cxn modelId="{DEBA1950-6226-4898-83DB-EA0189601618}" type="presParOf" srcId="{B853CB55-941A-48C4-93E6-4848CC8EC581}" destId="{1BD39134-2517-4478-BA21-B6FC55CE3CBA}" srcOrd="2" destOrd="0" presId="urn:microsoft.com/office/officeart/2018/2/layout/IconVerticalSolidList"/>
    <dgm:cxn modelId="{1CF17D6F-A3E1-41FF-9DAA-BCAC78F88496}" type="presParOf" srcId="{B853CB55-941A-48C4-93E6-4848CC8EC581}" destId="{3CC4FC03-3B03-46DF-A8C4-8810E2966E1A}" srcOrd="3" destOrd="0" presId="urn:microsoft.com/office/officeart/2018/2/layout/IconVerticalSolidList"/>
    <dgm:cxn modelId="{8BECA0CE-E8FC-4C3A-AFDE-D601983CBEAD}" type="presParOf" srcId="{18715790-FFD5-4439-AD22-B8F66215B401}" destId="{5FFCDA64-1183-403D-B1E3-AAFDDE1A34D4}" srcOrd="1" destOrd="0" presId="urn:microsoft.com/office/officeart/2018/2/layout/IconVerticalSolidList"/>
    <dgm:cxn modelId="{66B3F165-5325-4A68-833B-0BB1683A4EA6}" type="presParOf" srcId="{18715790-FFD5-4439-AD22-B8F66215B401}" destId="{9E485E6E-3218-4583-B02F-24BF576ADB45}" srcOrd="2" destOrd="0" presId="urn:microsoft.com/office/officeart/2018/2/layout/IconVerticalSolidList"/>
    <dgm:cxn modelId="{C87D134B-D8D0-4A77-9BC4-D2B94070D511}" type="presParOf" srcId="{9E485E6E-3218-4583-B02F-24BF576ADB45}" destId="{C24A6DF1-FB08-42BD-BF2F-EDA3E2C4EE4D}" srcOrd="0" destOrd="0" presId="urn:microsoft.com/office/officeart/2018/2/layout/IconVerticalSolidList"/>
    <dgm:cxn modelId="{4C277276-B888-4459-A3D3-52455E997E90}" type="presParOf" srcId="{9E485E6E-3218-4583-B02F-24BF576ADB45}" destId="{142AD60F-443B-474B-B9FF-258971B59B49}" srcOrd="1" destOrd="0" presId="urn:microsoft.com/office/officeart/2018/2/layout/IconVerticalSolidList"/>
    <dgm:cxn modelId="{8A63B444-A2E5-449B-A676-9CD3D11FCD1A}" type="presParOf" srcId="{9E485E6E-3218-4583-B02F-24BF576ADB45}" destId="{6F88EAE0-09EB-43F8-910C-51E2D5FC9C6B}" srcOrd="2" destOrd="0" presId="urn:microsoft.com/office/officeart/2018/2/layout/IconVerticalSolidList"/>
    <dgm:cxn modelId="{1AEA1F19-A657-4A0C-A6BD-8FEE1942DE78}" type="presParOf" srcId="{9E485E6E-3218-4583-B02F-24BF576ADB45}" destId="{2652D3B5-FA34-430B-B131-C51CC8E39010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927C1-0B7C-4FB1-8A0B-0EF079B38FB0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"The aim of this study is to perform a comprehensive regression analysis on time series data of electricity demand.“</a:t>
          </a:r>
        </a:p>
      </dsp:txBody>
      <dsp:txXfrm>
        <a:off x="27017" y="27017"/>
        <a:ext cx="5483391" cy="868383"/>
      </dsp:txXfrm>
    </dsp:sp>
    <dsp:sp modelId="{993864DF-97F5-4EA8-BBFD-1699B0DD7DBC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"Objective 1: To accurately predict hourly electricity consumption using historical data.“</a:t>
          </a:r>
        </a:p>
      </dsp:txBody>
      <dsp:txXfrm>
        <a:off x="576140" y="1117146"/>
        <a:ext cx="5353968" cy="868383"/>
      </dsp:txXfrm>
    </dsp:sp>
    <dsp:sp modelId="{4A837AE3-8DD4-430F-90C1-9DD7DB78C762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"Objective 2: To identify key patterns and trends in energy usage over time.“</a:t>
          </a:r>
        </a:p>
      </dsp:txBody>
      <dsp:txXfrm>
        <a:off x="1117067" y="2207275"/>
        <a:ext cx="5362164" cy="868383"/>
      </dsp:txXfrm>
    </dsp:sp>
    <dsp:sp modelId="{394E42A9-25FB-4EEF-ACFD-3F6F7C842905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"Objective 3: To evaluate the impact of temporal features on consumption patterns."</a:t>
          </a:r>
        </a:p>
      </dsp:txBody>
      <dsp:txXfrm>
        <a:off x="1666191" y="3297404"/>
        <a:ext cx="5353968" cy="868383"/>
      </dsp:txXfrm>
    </dsp:sp>
    <dsp:sp modelId="{A289A3DC-270A-4276-B298-9D0712D15510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F43A1F61-8887-4331-8D32-80AAAD4005D5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2ABA59FE-44B1-4E35-AB4F-FA18B8FABC2F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FDE15-9D10-4F52-A010-D8672A79CFD7}">
      <dsp:nvSpPr>
        <dsp:cNvPr id="0" name=""/>
        <dsp:cNvSpPr/>
      </dsp:nvSpPr>
      <dsp:spPr>
        <a:xfrm>
          <a:off x="0" y="1485"/>
          <a:ext cx="4551508" cy="7528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2249-A987-4B83-9427-F1D4EB6E3771}">
      <dsp:nvSpPr>
        <dsp:cNvPr id="0" name=""/>
        <dsp:cNvSpPr/>
      </dsp:nvSpPr>
      <dsp:spPr>
        <a:xfrm>
          <a:off x="227722" y="170865"/>
          <a:ext cx="414040" cy="414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9A3355-A5AE-4271-8FA2-93E57B873470}">
      <dsp:nvSpPr>
        <dsp:cNvPr id="0" name=""/>
        <dsp:cNvSpPr/>
      </dsp:nvSpPr>
      <dsp:spPr>
        <a:xfrm>
          <a:off x="869485" y="1485"/>
          <a:ext cx="3682022" cy="75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79671" rIns="79671" bIns="796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Preparation</a:t>
          </a:r>
        </a:p>
      </dsp:txBody>
      <dsp:txXfrm>
        <a:off x="869485" y="1485"/>
        <a:ext cx="3682022" cy="752801"/>
      </dsp:txXfrm>
    </dsp:sp>
    <dsp:sp modelId="{0ACDCB26-23EB-478B-BB5D-DF97C3430F7C}">
      <dsp:nvSpPr>
        <dsp:cNvPr id="0" name=""/>
        <dsp:cNvSpPr/>
      </dsp:nvSpPr>
      <dsp:spPr>
        <a:xfrm>
          <a:off x="0" y="942486"/>
          <a:ext cx="4551508" cy="7528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46BE9-027E-4FB9-9DFF-E0C62C20FCD3}">
      <dsp:nvSpPr>
        <dsp:cNvPr id="0" name=""/>
        <dsp:cNvSpPr/>
      </dsp:nvSpPr>
      <dsp:spPr>
        <a:xfrm>
          <a:off x="227722" y="1111867"/>
          <a:ext cx="414040" cy="414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433E1-5DCD-445E-96DA-C43782009A39}">
      <dsp:nvSpPr>
        <dsp:cNvPr id="0" name=""/>
        <dsp:cNvSpPr/>
      </dsp:nvSpPr>
      <dsp:spPr>
        <a:xfrm>
          <a:off x="869485" y="942486"/>
          <a:ext cx="3682022" cy="75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79671" rIns="79671" bIns="796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Engineering</a:t>
          </a:r>
        </a:p>
      </dsp:txBody>
      <dsp:txXfrm>
        <a:off x="869485" y="942486"/>
        <a:ext cx="3682022" cy="752801"/>
      </dsp:txXfrm>
    </dsp:sp>
    <dsp:sp modelId="{31C64890-8368-4D26-B6F1-EE307801800D}">
      <dsp:nvSpPr>
        <dsp:cNvPr id="0" name=""/>
        <dsp:cNvSpPr/>
      </dsp:nvSpPr>
      <dsp:spPr>
        <a:xfrm>
          <a:off x="0" y="1883488"/>
          <a:ext cx="4551508" cy="7528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D830C-C782-4A21-A6E2-B7E466C2E7C4}">
      <dsp:nvSpPr>
        <dsp:cNvPr id="0" name=""/>
        <dsp:cNvSpPr/>
      </dsp:nvSpPr>
      <dsp:spPr>
        <a:xfrm>
          <a:off x="227722" y="2052868"/>
          <a:ext cx="414040" cy="414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311B00-C29A-491D-A9A8-639B100E0FF2}">
      <dsp:nvSpPr>
        <dsp:cNvPr id="0" name=""/>
        <dsp:cNvSpPr/>
      </dsp:nvSpPr>
      <dsp:spPr>
        <a:xfrm>
          <a:off x="869485" y="1883488"/>
          <a:ext cx="3682022" cy="75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79671" rIns="79671" bIns="796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Training</a:t>
          </a:r>
        </a:p>
      </dsp:txBody>
      <dsp:txXfrm>
        <a:off x="869485" y="1883488"/>
        <a:ext cx="3682022" cy="752801"/>
      </dsp:txXfrm>
    </dsp:sp>
    <dsp:sp modelId="{084648ED-AAFB-4116-9694-0DEC82D8EAFD}">
      <dsp:nvSpPr>
        <dsp:cNvPr id="0" name=""/>
        <dsp:cNvSpPr/>
      </dsp:nvSpPr>
      <dsp:spPr>
        <a:xfrm>
          <a:off x="0" y="2824490"/>
          <a:ext cx="4551508" cy="7528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6908-3D4D-4ED8-AC3A-B762054507BB}">
      <dsp:nvSpPr>
        <dsp:cNvPr id="0" name=""/>
        <dsp:cNvSpPr/>
      </dsp:nvSpPr>
      <dsp:spPr>
        <a:xfrm>
          <a:off x="227722" y="2993870"/>
          <a:ext cx="414040" cy="414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AE701E-673B-42F9-9529-F519461149B5}">
      <dsp:nvSpPr>
        <dsp:cNvPr id="0" name=""/>
        <dsp:cNvSpPr/>
      </dsp:nvSpPr>
      <dsp:spPr>
        <a:xfrm>
          <a:off x="869485" y="2824490"/>
          <a:ext cx="3682022" cy="75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79671" rIns="79671" bIns="796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Evaluation</a:t>
          </a:r>
        </a:p>
      </dsp:txBody>
      <dsp:txXfrm>
        <a:off x="869485" y="2824490"/>
        <a:ext cx="3682022" cy="752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32CD9-CA3B-4128-A67F-44E4EECA5431}">
      <dsp:nvSpPr>
        <dsp:cNvPr id="0" name=""/>
        <dsp:cNvSpPr/>
      </dsp:nvSpPr>
      <dsp:spPr>
        <a:xfrm>
          <a:off x="225181" y="870799"/>
          <a:ext cx="869214" cy="869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A9CF5-2AB1-43F9-BA13-4454BE3F2C3D}">
      <dsp:nvSpPr>
        <dsp:cNvPr id="0" name=""/>
        <dsp:cNvSpPr/>
      </dsp:nvSpPr>
      <dsp:spPr>
        <a:xfrm>
          <a:off x="407716" y="1053334"/>
          <a:ext cx="504144" cy="504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F85AE-224E-49FF-B5C3-90A476FDEC2D}">
      <dsp:nvSpPr>
        <dsp:cNvPr id="0" name=""/>
        <dsp:cNvSpPr/>
      </dsp:nvSpPr>
      <dsp:spPr>
        <a:xfrm>
          <a:off x="1280655" y="870799"/>
          <a:ext cx="2048862" cy="86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What?</a:t>
          </a:r>
          <a:endParaRPr lang="en-US" sz="2000" kern="1200" dirty="0"/>
        </a:p>
      </dsp:txBody>
      <dsp:txXfrm>
        <a:off x="1280655" y="870799"/>
        <a:ext cx="2048862" cy="869214"/>
      </dsp:txXfrm>
    </dsp:sp>
    <dsp:sp modelId="{96BF8C6C-FE2F-484B-B568-B29697A42AD4}">
      <dsp:nvSpPr>
        <dsp:cNvPr id="0" name=""/>
        <dsp:cNvSpPr/>
      </dsp:nvSpPr>
      <dsp:spPr>
        <a:xfrm flipV="1">
          <a:off x="4160256" y="1215173"/>
          <a:ext cx="36793" cy="180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AB2C3-985A-47DF-B4E8-17CE592C10C9}">
      <dsp:nvSpPr>
        <dsp:cNvPr id="0" name=""/>
        <dsp:cNvSpPr/>
      </dsp:nvSpPr>
      <dsp:spPr>
        <a:xfrm>
          <a:off x="4124455" y="1153850"/>
          <a:ext cx="108396" cy="3031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697A9-FA7A-4CE4-A328-2C676460E4A4}">
      <dsp:nvSpPr>
        <dsp:cNvPr id="0" name=""/>
        <dsp:cNvSpPr/>
      </dsp:nvSpPr>
      <dsp:spPr>
        <a:xfrm>
          <a:off x="3686517" y="296427"/>
          <a:ext cx="4274869" cy="201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 involves creating new features or transforming existing ones to improve the performance of predictive models</a:t>
          </a:r>
        </a:p>
      </dsp:txBody>
      <dsp:txXfrm>
        <a:off x="3686517" y="296427"/>
        <a:ext cx="4274869" cy="2017959"/>
      </dsp:txXfrm>
    </dsp:sp>
    <dsp:sp modelId="{142AA2C3-7EED-4B2F-9234-2C6C53F41E3F}">
      <dsp:nvSpPr>
        <dsp:cNvPr id="0" name=""/>
        <dsp:cNvSpPr/>
      </dsp:nvSpPr>
      <dsp:spPr>
        <a:xfrm>
          <a:off x="225181" y="3027163"/>
          <a:ext cx="869214" cy="869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4A09-BB23-4D4D-9D57-0DA17E550238}">
      <dsp:nvSpPr>
        <dsp:cNvPr id="0" name=""/>
        <dsp:cNvSpPr/>
      </dsp:nvSpPr>
      <dsp:spPr>
        <a:xfrm>
          <a:off x="407716" y="3209698"/>
          <a:ext cx="504144" cy="504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138C8-1353-478D-8856-1D5E4E654779}">
      <dsp:nvSpPr>
        <dsp:cNvPr id="0" name=""/>
        <dsp:cNvSpPr/>
      </dsp:nvSpPr>
      <dsp:spPr>
        <a:xfrm>
          <a:off x="1280655" y="3027163"/>
          <a:ext cx="2048862" cy="86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Why?</a:t>
          </a:r>
          <a:endParaRPr lang="en-US" sz="2000" kern="1200" dirty="0"/>
        </a:p>
      </dsp:txBody>
      <dsp:txXfrm>
        <a:off x="1280655" y="3027163"/>
        <a:ext cx="2048862" cy="869214"/>
      </dsp:txXfrm>
    </dsp:sp>
    <dsp:sp modelId="{8505FCC4-8A0C-42FC-AEAB-A766E85FD098}">
      <dsp:nvSpPr>
        <dsp:cNvPr id="0" name=""/>
        <dsp:cNvSpPr/>
      </dsp:nvSpPr>
      <dsp:spPr>
        <a:xfrm flipH="1">
          <a:off x="4150428" y="3438901"/>
          <a:ext cx="73639" cy="457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B1A0E-D66E-43BE-B4DE-92F092C31E58}">
      <dsp:nvSpPr>
        <dsp:cNvPr id="0" name=""/>
        <dsp:cNvSpPr/>
      </dsp:nvSpPr>
      <dsp:spPr>
        <a:xfrm flipH="1" flipV="1">
          <a:off x="8130117" y="2611884"/>
          <a:ext cx="73640" cy="17516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962A-9CF8-4F93-970A-7467AF14B4B0}">
      <dsp:nvSpPr>
        <dsp:cNvPr id="0" name=""/>
        <dsp:cNvSpPr/>
      </dsp:nvSpPr>
      <dsp:spPr>
        <a:xfrm>
          <a:off x="3686517" y="3027163"/>
          <a:ext cx="4292059" cy="86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Enables the model to recognize and utilize patterns that occur over different time frames, such as daily cycles, weekly routines, seasonal effects, and annual trends.</a:t>
          </a:r>
        </a:p>
      </dsp:txBody>
      <dsp:txXfrm>
        <a:off x="3686517" y="3027163"/>
        <a:ext cx="4292059" cy="869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2D29F-582F-48EB-B1CB-62E8D74880D1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AEA3-B62F-4396-8C3A-3F60C022CC88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Introduction of temporal features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Hour, </a:t>
          </a:r>
          <a:r>
            <a:rPr lang="en-US" sz="1400" kern="1200" dirty="0" err="1"/>
            <a:t>DayOfYear</a:t>
          </a:r>
          <a:r>
            <a:rPr lang="en-US" sz="1400" kern="1200" dirty="0"/>
            <a:t>, </a:t>
          </a:r>
          <a:r>
            <a:rPr lang="en-US" sz="1400" kern="1200" dirty="0" err="1"/>
            <a:t>WeekOfYear</a:t>
          </a:r>
          <a:r>
            <a:rPr lang="en-US" sz="1400" kern="1200" dirty="0"/>
            <a:t>, Quarter, Month, Year.</a:t>
          </a:r>
        </a:p>
      </dsp:txBody>
      <dsp:txXfrm>
        <a:off x="298991" y="1277365"/>
        <a:ext cx="2219346" cy="1377989"/>
      </dsp:txXfrm>
    </dsp:sp>
    <dsp:sp modelId="{84E9F8D8-8C10-4143-8DF8-A9322544E9A6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AE88-1821-4DFA-A6E1-4D7988B046D9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Creation of lag features </a:t>
          </a:r>
          <a:r>
            <a:rPr lang="en-US" sz="1400" kern="1200" dirty="0" err="1"/>
            <a:t>PreviousHourConsumption</a:t>
          </a:r>
          <a:r>
            <a:rPr lang="en-US" sz="1400" kern="1200" dirty="0"/>
            <a:t>.</a:t>
          </a:r>
        </a:p>
      </dsp:txBody>
      <dsp:txXfrm>
        <a:off x="3116322" y="1277365"/>
        <a:ext cx="2219346" cy="1377989"/>
      </dsp:txXfrm>
    </dsp:sp>
    <dsp:sp modelId="{C5B8B12A-67AD-431C-BF2E-5A7F37BE6CA4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6B25F-1C13-4733-B0B7-A873030E4CB4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Impact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</a:t>
          </a:r>
          <a:r>
            <a:rPr lang="en-US" sz="1400" kern="1200" dirty="0"/>
            <a:t>Improved model's capacity to capture patterns      and make accurate </a:t>
          </a:r>
          <a:r>
            <a:rPr lang="en-US" sz="1400" kern="1200" dirty="0" err="1"/>
            <a:t>predictio</a:t>
          </a:r>
          <a:endParaRPr lang="en-US" sz="1400" kern="1200" dirty="0"/>
        </a:p>
      </dsp:txBody>
      <dsp:txXfrm>
        <a:off x="5933653" y="12773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D5C4F-56B9-4AFD-896A-00C91EB4F45B}">
      <dsp:nvSpPr>
        <dsp:cNvPr id="0" name=""/>
        <dsp:cNvSpPr/>
      </dsp:nvSpPr>
      <dsp:spPr>
        <a:xfrm>
          <a:off x="0" y="501923"/>
          <a:ext cx="3331948" cy="926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5961-DB46-43F5-87AB-30CEB0C646C9}">
      <dsp:nvSpPr>
        <dsp:cNvPr id="0" name=""/>
        <dsp:cNvSpPr/>
      </dsp:nvSpPr>
      <dsp:spPr>
        <a:xfrm>
          <a:off x="280304" y="710414"/>
          <a:ext cx="509645" cy="509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4FC03-3B03-46DF-A8C4-8810E2966E1A}">
      <dsp:nvSpPr>
        <dsp:cNvPr id="0" name=""/>
        <dsp:cNvSpPr/>
      </dsp:nvSpPr>
      <dsp:spPr>
        <a:xfrm>
          <a:off x="1070254" y="501923"/>
          <a:ext cx="2261693" cy="926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8" tIns="98068" rIns="98068" bIns="98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R-squared Value - (0.950)</a:t>
          </a:r>
        </a:p>
      </dsp:txBody>
      <dsp:txXfrm>
        <a:off x="1070254" y="501923"/>
        <a:ext cx="2261693" cy="926627"/>
      </dsp:txXfrm>
    </dsp:sp>
    <dsp:sp modelId="{C24A6DF1-FB08-42BD-BF2F-EDA3E2C4EE4D}">
      <dsp:nvSpPr>
        <dsp:cNvPr id="0" name=""/>
        <dsp:cNvSpPr/>
      </dsp:nvSpPr>
      <dsp:spPr>
        <a:xfrm>
          <a:off x="0" y="1660207"/>
          <a:ext cx="3331948" cy="926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D60F-443B-474B-B9FF-258971B59B49}">
      <dsp:nvSpPr>
        <dsp:cNvPr id="0" name=""/>
        <dsp:cNvSpPr/>
      </dsp:nvSpPr>
      <dsp:spPr>
        <a:xfrm>
          <a:off x="280304" y="1868698"/>
          <a:ext cx="509645" cy="509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D3B5-FA34-430B-B131-C51CC8E39010}">
      <dsp:nvSpPr>
        <dsp:cNvPr id="0" name=""/>
        <dsp:cNvSpPr/>
      </dsp:nvSpPr>
      <dsp:spPr>
        <a:xfrm>
          <a:off x="1070254" y="1660207"/>
          <a:ext cx="2261693" cy="926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8" tIns="98068" rIns="98068" bIns="980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Squared Error (MSE) - 2,087,411.78</a:t>
          </a:r>
        </a:p>
      </dsp:txBody>
      <dsp:txXfrm>
        <a:off x="1070254" y="1660207"/>
        <a:ext cx="2261693" cy="926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5DCD-8939-44CE-AF02-736D2BF60B1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9227-2BD5-4E71-AD4A-CBAA33281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2000" r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763000" cy="1295400"/>
          </a:xfr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Applied Econometrics and Time Series Analysis</a:t>
            </a:r>
            <a:r>
              <a:rPr lang="en-US" sz="3600" b="1" dirty="0">
                <a:latin typeface="Arial Black" pitchFamily="34" charset="0"/>
              </a:rPr>
              <a:t/>
            </a:r>
            <a:br>
              <a:rPr lang="en-US" sz="3600" b="1" dirty="0">
                <a:latin typeface="Arial Black" pitchFamily="34" charset="0"/>
              </a:rPr>
            </a:b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172200"/>
            <a:ext cx="868680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Black" pitchFamily="34" charset="0"/>
              </a:rPr>
              <a:t>Forecasting Energy Demand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013FC-2A5F-3FA5-3D67-94F12656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="" xmlns:a16="http://schemas.microsoft.com/office/drawing/2014/main" id="{78C18748-EBF5-A7DD-EB06-3A587A708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5213718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538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="" xmlns:a16="http://schemas.microsoft.com/office/drawing/2014/main" id="{F0A604E4-7307-451C-93BE-F1F7E1BF3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7F3A0AA-35E5-4085-942B-7378390306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402F5C38-C747-4173-ABBF-656E39E821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37EECFC-A684-4391-AE85-4CDAF5565F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90F68-6E58-45DB-F743-7A28EC2B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Empirical Method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="" xmlns:a16="http://schemas.microsoft.com/office/drawing/2014/main" id="{66975D8A-FB3C-A3C3-90E3-F8CED9126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1" y="1885779"/>
            <a:ext cx="8495662" cy="15292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156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00C70-C467-4B40-4F90-D15CED9B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Model Training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BC44E58-8353-CBF1-8DD0-33F17999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Used Models:</a:t>
            </a:r>
          </a:p>
          <a:p>
            <a:r>
              <a:rPr lang="en-US" sz="1700" b="1" dirty="0"/>
              <a:t>Linear Regression </a:t>
            </a:r>
          </a:p>
          <a:p>
            <a:pPr marL="0" indent="0">
              <a:buNone/>
            </a:pPr>
            <a:r>
              <a:rPr lang="en-US" sz="1700" dirty="0"/>
              <a:t>Linear Regression for its simplicity and interpretability.</a:t>
            </a:r>
            <a:endParaRPr lang="en-US" sz="1700" b="1" dirty="0"/>
          </a:p>
          <a:p>
            <a:r>
              <a:rPr lang="en-US" sz="1700" b="1" dirty="0"/>
              <a:t>Ordinary Least Squares (OLS)</a:t>
            </a:r>
          </a:p>
          <a:p>
            <a:pPr marL="0" indent="0">
              <a:buNone/>
            </a:pPr>
            <a:r>
              <a:rPr lang="en-US" sz="1700" dirty="0"/>
              <a:t>OLS for in-depth statistical analysis.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Statistics">
            <a:extLst>
              <a:ext uri="{FF2B5EF4-FFF2-40B4-BE49-F238E27FC236}">
                <a16:creationId xmlns="" xmlns:a16="http://schemas.microsoft.com/office/drawing/2014/main" id="{AAF5417E-F0EB-F092-F29D-0FE27CA66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764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="" xmlns:a16="http://schemas.microsoft.com/office/drawing/2014/main" id="{3346177D-ADC4-4968-B747-5CFCD390B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F6A873-3CF2-C1E8-1164-88812F19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9" y="489508"/>
            <a:ext cx="3484347" cy="1667569"/>
          </a:xfrm>
        </p:spPr>
        <p:txBody>
          <a:bodyPr anchor="b">
            <a:normAutofit/>
          </a:bodyPr>
          <a:lstStyle/>
          <a:p>
            <a:r>
              <a:rPr lang="en-US" sz="3500" dirty="0"/>
              <a:t>Model Evaluation</a:t>
            </a:r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="" xmlns:a16="http://schemas.microsoft.com/office/drawing/2014/main" id="{D1245A63-7979-0939-0648-9A85FAD8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4953000" cy="529855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0844A943-BF79-4FEA-ABB1-3BD54D2366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6437CC72-F4A8-4DC3-AFAB-D22C482C81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="" xmlns:a16="http://schemas.microsoft.com/office/drawing/2014/main" id="{E32CAB19-72E4-6481-CD01-8F9F85C88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4536366"/>
              </p:ext>
            </p:extLst>
          </p:nvPr>
        </p:nvGraphicFramePr>
        <p:xfrm>
          <a:off x="5181600" y="2514600"/>
          <a:ext cx="3331948" cy="3088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21702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F0A604E4-7307-451C-93BE-F1F7E1BF3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7F3A0AA-35E5-4085-942B-7378390306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02F5C38-C747-4173-ABBF-656E39E821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37EECFC-A684-4391-AE85-4CDAF5565F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FEEB1-B9D0-DBCC-7868-A7517EFE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Resulted OLS Equation</a:t>
            </a:r>
          </a:p>
        </p:txBody>
      </p:sp>
      <p:pic>
        <p:nvPicPr>
          <p:cNvPr id="5" name="Content Placeholder 4" descr="A close up of numbers&#10;&#10;Description automatically generated">
            <a:extLst>
              <a:ext uri="{FF2B5EF4-FFF2-40B4-BE49-F238E27FC236}">
                <a16:creationId xmlns="" xmlns:a16="http://schemas.microsoft.com/office/drawing/2014/main" id="{9D3A07E9-0ECC-86BA-44DA-E79FC9A19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1" y="1970736"/>
            <a:ext cx="8495662" cy="13593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29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2596F992-698C-48C0-9D89-70DA4CE92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2AFD9-870B-203D-4B85-2C309B7F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1" y="339149"/>
            <a:ext cx="3886198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/>
              <a:t>Model Performance and Accuracy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="" xmlns:a16="http://schemas.microsoft.com/office/drawing/2014/main" id="{C806A7ED-4423-5241-CB04-F80ED3FE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41" y="2309802"/>
            <a:ext cx="3886199" cy="26431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scatter plot shows a strong positive correlation between actual and predicted electricity consumption values, with most data points clustered around the fitted line, indicating a generally good model fit.</a:t>
            </a:r>
          </a:p>
        </p:txBody>
      </p:sp>
      <p:pic>
        <p:nvPicPr>
          <p:cNvPr id="5" name="Content Placeholder 4" descr="A graph showing a line graph&#10;&#10;Description automatically generated">
            <a:extLst>
              <a:ext uri="{FF2B5EF4-FFF2-40B4-BE49-F238E27FC236}">
                <a16:creationId xmlns="" xmlns:a16="http://schemas.microsoft.com/office/drawing/2014/main" id="{E5F905C7-9B9F-3CC1-2B84-85C714134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9508"/>
            <a:ext cx="4648200" cy="50730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344AAA5-41F4-4862-97EF-688D31DC75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9E1A62C-2AAF-4B3E-8CDB-65E237080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14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C681C32C-7AFC-4BB3-9088-65CBDFC5D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FE5537-B755-DA9B-AA16-194FBE1C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06791"/>
            <a:ext cx="3514393" cy="1465973"/>
          </a:xfrm>
        </p:spPr>
        <p:txBody>
          <a:bodyPr anchor="t"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="" xmlns:a16="http://schemas.microsoft.com/office/drawing/2014/main" id="{A3593B84-FFCB-7C65-B7AC-FDCFCF56D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3"/>
          <a:stretch/>
        </p:blipFill>
        <p:spPr>
          <a:xfrm>
            <a:off x="20" y="432"/>
            <a:ext cx="9143980" cy="22736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FF86EC-B864-DC46-249E-A37A5CC0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895601"/>
            <a:ext cx="4457700" cy="31543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Significant Drivers</a:t>
            </a:r>
            <a:r>
              <a:rPr lang="en-US" sz="2000" dirty="0"/>
              <a:t>: Hourly intervals and previous consumption are key predictors, underscoring the importance of temporal patterns in demand forecasting.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Effective Forecasting Tool: </a:t>
            </a:r>
            <a:r>
              <a:rPr lang="en-US" sz="2000" dirty="0"/>
              <a:t>The model accurately captures 95% of the variability in electricity demand, proving to be a robust forecasting tool.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99C0ED0-69DE-4C31-A5CF-E2A46FD302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D42B8BD-40AF-488E-8A79-D7256C9172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40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577BE-D6AD-6F0F-1518-38BD0B9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E2270-4AC2-4C87-6225-4BF5B3BD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2318197"/>
            <a:ext cx="857088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Future research will focus on addressing multicollinearity and testing the model's adaptability to external factors.</a:t>
            </a:r>
          </a:p>
        </p:txBody>
      </p:sp>
    </p:spTree>
    <p:extLst>
      <p:ext uri="{BB962C8B-B14F-4D97-AF65-F5344CB8AC3E}">
        <p14:creationId xmlns="" xmlns:p14="http://schemas.microsoft.com/office/powerpoint/2010/main" val="11711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119DF-381B-577D-5182-1A4A77DF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1B6F58-8344-823C-A06B-C2ED24698ED6}"/>
              </a:ext>
            </a:extLst>
          </p:cNvPr>
          <p:cNvSpPr txBox="1"/>
          <p:nvPr/>
        </p:nvSpPr>
        <p:spPr>
          <a:xfrm>
            <a:off x="858692" y="2405894"/>
            <a:ext cx="3986392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Presented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 smtClean="0"/>
              <a:t>Bindu</a:t>
            </a:r>
            <a:r>
              <a:rPr lang="en-US" sz="2000" dirty="0" smtClean="0"/>
              <a:t> </a:t>
            </a:r>
            <a:r>
              <a:rPr lang="en-US" sz="2000" dirty="0" err="1"/>
              <a:t>Sree</a:t>
            </a:r>
            <a:r>
              <a:rPr lang="en-US" sz="2000" dirty="0"/>
              <a:t> </a:t>
            </a:r>
            <a:r>
              <a:rPr lang="en-US" sz="2000" dirty="0" err="1" smtClean="0"/>
              <a:t>Bura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="" xmlns:a16="http://schemas.microsoft.com/office/drawing/2014/main" id="{DC2035AA-4EDB-7A71-05EB-87CB4749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67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=""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69735-9EFD-A396-D783-E19DBBD0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 b="1" dirty="0"/>
              <a:t>Introduction</a:t>
            </a:r>
            <a:endParaRPr lang="en-IN" sz="35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BC5324-9C2C-6F21-182B-9627F6A3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PJM Interconnection LLC, a regional transmission organization in the </a:t>
            </a:r>
            <a:r>
              <a:rPr lang="en-US" sz="2400" dirty="0" err="1"/>
              <a:t>U.S.Coverage</a:t>
            </a:r>
            <a:r>
              <a:rPr lang="en-US" sz="2400" dirty="0"/>
              <a:t>: Electric system operations across 13 states and </a:t>
            </a:r>
          </a:p>
          <a:p>
            <a:pPr marL="0" indent="0">
              <a:buNone/>
            </a:pPr>
            <a:r>
              <a:rPr lang="en-US" sz="2400" dirty="0" err="1"/>
              <a:t>D.C.Data</a:t>
            </a:r>
            <a:r>
              <a:rPr lang="en-US" sz="2400" dirty="0"/>
              <a:t> Details: Hourly electricity consumption in MW, sourced from PJM's website.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=""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=""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=""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EABA37F1-56F2-1D57-8D17-8BBE2036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6975" y="1880998"/>
            <a:ext cx="3127897" cy="3127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425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69735-9EFD-A396-D783-E19DBBD0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</a:t>
            </a:r>
            <a:endParaRPr lang="en-IN" sz="350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="" xmlns:a16="http://schemas.microsoft.com/office/drawing/2014/main" id="{12244A7B-92E5-0BB2-47F7-5BF4D3A45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3190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108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EC4F3-C428-81B7-8FBB-62DD8A8F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Methodology</a:t>
            </a:r>
            <a:br>
              <a:rPr lang="en-US" sz="3500"/>
            </a:br>
            <a:endParaRPr lang="en-US" sz="35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E3FCF9E-FB0B-63EC-3D05-D8EE288C7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93053761"/>
              </p:ext>
            </p:extLst>
          </p:nvPr>
        </p:nvGraphicFramePr>
        <p:xfrm>
          <a:off x="858692" y="2362200"/>
          <a:ext cx="4551508" cy="3578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715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="" xmlns:a16="http://schemas.microsoft.com/office/drawing/2014/main" id="{DEE2AD96-B495-4E06-9291-B71706F72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53CF6D67-C5A8-4ADD-9E8E-1E38CA1D3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909FA0-B515-4681-B7A8-FA281D133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1C9FE86-FCC3-4A31-AA1C-C882262B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7D96243B-ECED-4B71-8E06-AE9A285EAD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A09989E4-EFDC-4A90-A633-E0525FB41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27289-E22D-C9B1-DD53-965A319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="" xmlns:a16="http://schemas.microsoft.com/office/drawing/2014/main" id="{E0B3C63F-74E9-B4CA-94B8-6A06B196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"</a:t>
            </a:r>
            <a:r>
              <a:rPr lang="en-US" sz="1700" b="1"/>
              <a:t>Data Source</a:t>
            </a:r>
            <a:r>
              <a:rPr lang="en-US" sz="1700"/>
              <a:t>: PJME Hourly Energy Consumption Data from kaggle“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"Missing Values: Identified and filled using forward fill method.“</a:t>
            </a:r>
          </a:p>
          <a:p>
            <a:r>
              <a:rPr lang="en-US" sz="1700"/>
              <a:t>"Stationarity Check: Performed using Augmented Dickey-Fuller test.“</a:t>
            </a:r>
          </a:p>
          <a:p>
            <a:r>
              <a:rPr lang="en-US" sz="1700"/>
              <a:t>"Resampling Technique: Hourly data resampled to mean values to reduce variance.“</a:t>
            </a:r>
          </a:p>
          <a:p>
            <a:r>
              <a:rPr lang="en-US" sz="1700"/>
              <a:t>"Data Cleaning: Removed duplicates, handled anomalies, and normalized timestamps."</a:t>
            </a:r>
          </a:p>
        </p:txBody>
      </p:sp>
    </p:spTree>
    <p:extLst>
      <p:ext uri="{BB962C8B-B14F-4D97-AF65-F5344CB8AC3E}">
        <p14:creationId xmlns="" xmlns:p14="http://schemas.microsoft.com/office/powerpoint/2010/main" val="29425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2596F992-698C-48C0-9D89-70DA4CE92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D7F43-588C-390F-8948-90DA1175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/>
              <a:t>Exploratory Data Analysis (EDA)</a:t>
            </a:r>
          </a:p>
        </p:txBody>
      </p:sp>
      <p:pic>
        <p:nvPicPr>
          <p:cNvPr id="5" name="Picture 4" descr="A graph showing a line&#10;&#10;Description automatically generated with medium confidence">
            <a:extLst>
              <a:ext uri="{FF2B5EF4-FFF2-40B4-BE49-F238E27FC236}">
                <a16:creationId xmlns="" xmlns:a16="http://schemas.microsoft.com/office/drawing/2014/main" id="{4872F935-68CD-A0DC-C3C2-8E72E99D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33" y="457200"/>
            <a:ext cx="6644855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AFB227-9960-95EB-ABF2-BF64D765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600"/>
              <a:t>Yearly Energy Consumption: A line chart illustrating the trend in yearly mean energy consumption, indicating an overall increase with some fluctuations.""Seasonal Decomposition: Visual representation of the original data broken down into trend, seasonality, and residuals to understand underlying patterns."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7BFF8DC-0AE7-4AD2-9B28-2E5F26D62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E0162AD-C6E5-4BF8-A453-76ADB3687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93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3C8E510-B794-30EE-3E32-0A05CB50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15" y="609600"/>
            <a:ext cx="3709285" cy="5003999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Original </a:t>
            </a:r>
            <a:r>
              <a:rPr lang="en-US" sz="1800" dirty="0"/>
              <a:t>: Displays the full time series data for context.</a:t>
            </a:r>
          </a:p>
          <a:p>
            <a:r>
              <a:rPr lang="en-US" sz="1800" b="1" dirty="0"/>
              <a:t>Trend</a:t>
            </a:r>
            <a:r>
              <a:rPr lang="en-US" sz="1800" dirty="0"/>
              <a:t> : Reveals the long-term movements in data, indicating stability with minor variations.</a:t>
            </a:r>
          </a:p>
          <a:p>
            <a:r>
              <a:rPr lang="en-US" sz="1800" b="1" dirty="0"/>
              <a:t>Seasonality</a:t>
            </a:r>
            <a:r>
              <a:rPr lang="en-US" sz="1800" dirty="0"/>
              <a:t> : Illustrates the predictable, cyclical patterns in electricity usage.</a:t>
            </a:r>
          </a:p>
          <a:p>
            <a:r>
              <a:rPr lang="en-US" sz="1800" b="1" dirty="0"/>
              <a:t>Residuals</a:t>
            </a:r>
            <a:r>
              <a:rPr lang="en-US" sz="1800" dirty="0"/>
              <a:t>: Shows the random, unexplained fluctuations in the data after trend and seasonal adjustments</a:t>
            </a:r>
            <a:r>
              <a:rPr lang="en-US" sz="1700" dirty="0"/>
              <a:t>.</a:t>
            </a:r>
          </a:p>
        </p:txBody>
      </p:sp>
      <p:pic>
        <p:nvPicPr>
          <p:cNvPr id="5" name="Content Placeholder 4" descr="A close-up of several colorful waves&#10;&#10;Description automatically generated">
            <a:extLst>
              <a:ext uri="{FF2B5EF4-FFF2-40B4-BE49-F238E27FC236}">
                <a16:creationId xmlns="" xmlns:a16="http://schemas.microsoft.com/office/drawing/2014/main" id="{750EFDB8-27E7-8BA1-D497-574282B6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9" r="21462" b="-2"/>
          <a:stretch/>
        </p:blipFill>
        <p:spPr>
          <a:xfrm>
            <a:off x="4837487" y="533400"/>
            <a:ext cx="3849313" cy="508019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1962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1962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4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013FC-2A5F-3FA5-3D67-94F12656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68" name="Content Placeholder 3">
            <a:extLst>
              <a:ext uri="{FF2B5EF4-FFF2-40B4-BE49-F238E27FC236}">
                <a16:creationId xmlns="" xmlns:a16="http://schemas.microsoft.com/office/drawing/2014/main" id="{68126CB8-17C8-6A87-E041-579E6AE63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98108593"/>
              </p:ext>
            </p:extLst>
          </p:nvPr>
        </p:nvGraphicFramePr>
        <p:xfrm>
          <a:off x="483042" y="2112579"/>
          <a:ext cx="8203758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353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2609869-9E80-471B-A487-A53288E0E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B7A56-3FD1-EAD5-8721-F46E3D98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Significance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436554-3A8B-4D9B-4F02-026BEC38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Model Performance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Extraction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Dimensionality Reduction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04738A-9D34-43E8-97D2-CA0EED4F8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8B8D07F-F13E-443E-BA68-2D26672D76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813A4FA-24A5-41ED-A534-3807D1B2F3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3944F27-CA70-4E84-A51A-E6BF89558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esign">
            <a:extLst>
              <a:ext uri="{FF2B5EF4-FFF2-40B4-BE49-F238E27FC236}">
                <a16:creationId xmlns="" xmlns:a16="http://schemas.microsoft.com/office/drawing/2014/main" id="{195FF8B9-618A-BDD7-DEEC-5EA38865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882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531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Applied Econometrics and Time Series Analysis </vt:lpstr>
      <vt:lpstr>Introduction</vt:lpstr>
      <vt:lpstr>Objective</vt:lpstr>
      <vt:lpstr>Methodology </vt:lpstr>
      <vt:lpstr>Data Preparation</vt:lpstr>
      <vt:lpstr>Exploratory Data Analysis (EDA)</vt:lpstr>
      <vt:lpstr>Slide 7</vt:lpstr>
      <vt:lpstr>Feature Engineering</vt:lpstr>
      <vt:lpstr>Significance of Feature Engineering</vt:lpstr>
      <vt:lpstr>Feature Engineering</vt:lpstr>
      <vt:lpstr>Empirical Method</vt:lpstr>
      <vt:lpstr>Model Training</vt:lpstr>
      <vt:lpstr>Model Evaluation</vt:lpstr>
      <vt:lpstr>Resulted OLS Equation</vt:lpstr>
      <vt:lpstr>Model Performance and Accuracy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Econometrics and Time Series Analysis</dc:title>
  <dc:creator>SRINIVAS</dc:creator>
  <cp:lastModifiedBy>SRINIVAS</cp:lastModifiedBy>
  <cp:revision>23</cp:revision>
  <dcterms:created xsi:type="dcterms:W3CDTF">2023-12-06T02:49:42Z</dcterms:created>
  <dcterms:modified xsi:type="dcterms:W3CDTF">2024-02-26T17:31:50Z</dcterms:modified>
</cp:coreProperties>
</file>