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5" r:id="rId9"/>
    <p:sldId id="268" r:id="rId10"/>
    <p:sldId id="262" r:id="rId11"/>
    <p:sldId id="267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3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58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7168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16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745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1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15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4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15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10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4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5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6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12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3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1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B26C8-AEF8-4241-9E2C-86F613903064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87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162" y="2139350"/>
            <a:ext cx="9144000" cy="302215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Food delivery application</a:t>
            </a:r>
            <a:b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IN" dirty="0">
                <a:solidFill>
                  <a:schemeClr val="accent2">
                    <a:lumMod val="50000"/>
                  </a:schemeClr>
                </a:solidFill>
              </a:rPr>
            </a:b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8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2">
                    <a:lumMod val="50000"/>
                  </a:schemeClr>
                </a:solidFill>
              </a:rPr>
              <a:t>Admin Homepage</a:t>
            </a:r>
            <a:r>
              <a:rPr lang="en-IN" sz="3600" dirty="0" smtClean="0">
                <a:solidFill>
                  <a:srgbClr val="0070C0"/>
                </a:solidFill>
              </a:rPr>
              <a:t>:</a:t>
            </a:r>
            <a:endParaRPr lang="en-IN" sz="3600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19" y="1905000"/>
            <a:ext cx="7926794" cy="436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7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List of food items: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15" y="1716657"/>
            <a:ext cx="9049110" cy="48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8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About us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90" y="1639019"/>
            <a:ext cx="8004432" cy="52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4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By Team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dirty="0" smtClean="0"/>
              <a:t>P. Spandana</a:t>
            </a:r>
          </a:p>
          <a:p>
            <a:pPr marL="457200" lvl="1" indent="0">
              <a:buNone/>
            </a:pPr>
            <a:r>
              <a:rPr lang="en-IN" dirty="0" smtClean="0"/>
              <a:t>M. Sneha</a:t>
            </a:r>
          </a:p>
          <a:p>
            <a:pPr marL="457200" lvl="1" indent="0">
              <a:buNone/>
            </a:pPr>
            <a:r>
              <a:rPr lang="en-IN" dirty="0" smtClean="0"/>
              <a:t>K. BinduSri</a:t>
            </a:r>
          </a:p>
          <a:p>
            <a:pPr marL="457200" lvl="1" indent="0">
              <a:buNone/>
            </a:pPr>
            <a:r>
              <a:rPr lang="en-IN" dirty="0" smtClean="0"/>
              <a:t>K.Aditya</a:t>
            </a:r>
          </a:p>
          <a:p>
            <a:pPr marL="457200" lvl="1" indent="0">
              <a:buNone/>
            </a:pPr>
            <a:r>
              <a:rPr lang="en-IN" dirty="0" smtClean="0"/>
              <a:t>Pooja Tiwari</a:t>
            </a:r>
          </a:p>
          <a:p>
            <a:pPr marL="457200" lvl="1" indent="0">
              <a:buNone/>
            </a:pPr>
            <a:r>
              <a:rPr lang="en-IN" dirty="0" smtClean="0"/>
              <a:t>Swapna boreddy</a:t>
            </a:r>
          </a:p>
          <a:p>
            <a:pPr marL="457200" lvl="1" indent="0">
              <a:buNone/>
            </a:pPr>
            <a:r>
              <a:rPr lang="en-IN" dirty="0" smtClean="0"/>
              <a:t>Amith kumar(Mentor)</a:t>
            </a:r>
          </a:p>
          <a:p>
            <a:pPr marL="457200" lvl="1" indent="0">
              <a:buNone/>
            </a:pPr>
            <a:r>
              <a:rPr lang="en-IN" dirty="0" smtClean="0"/>
              <a:t>Chetan Yadav(Mentor)</a:t>
            </a:r>
          </a:p>
        </p:txBody>
      </p:sp>
    </p:spTree>
    <p:extLst>
      <p:ext uri="{BB962C8B-B14F-4D97-AF65-F5344CB8AC3E}">
        <p14:creationId xmlns:p14="http://schemas.microsoft.com/office/powerpoint/2010/main" val="384227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Technologies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Backend</a:t>
            </a:r>
          </a:p>
          <a:p>
            <a:pPr lvl="1"/>
            <a:r>
              <a:rPr lang="en-IN" sz="2000" dirty="0" smtClean="0"/>
              <a:t>Spring REST</a:t>
            </a:r>
          </a:p>
          <a:p>
            <a:pPr lvl="1"/>
            <a:r>
              <a:rPr lang="en-IN" sz="2000" dirty="0" smtClean="0"/>
              <a:t>MySQL</a:t>
            </a:r>
          </a:p>
          <a:p>
            <a:r>
              <a:rPr lang="en-IN" sz="2000" dirty="0" smtClean="0"/>
              <a:t>Frontend</a:t>
            </a:r>
          </a:p>
          <a:p>
            <a:pPr lvl="1"/>
            <a:r>
              <a:rPr lang="en-IN" sz="2000" dirty="0" smtClean="0"/>
              <a:t>Angular, HTML, CSS</a:t>
            </a:r>
          </a:p>
          <a:p>
            <a:r>
              <a:rPr lang="en-IN" sz="2000" dirty="0" smtClean="0"/>
              <a:t>Deployment</a:t>
            </a:r>
            <a:endParaRPr lang="en-IN" sz="2000" dirty="0"/>
          </a:p>
          <a:p>
            <a:pPr lvl="1"/>
            <a:r>
              <a:rPr lang="en-IN" sz="2000" dirty="0" smtClean="0"/>
              <a:t>Web</a:t>
            </a:r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2771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Overview</a:t>
            </a:r>
            <a:r>
              <a:rPr lang="en-IN" dirty="0" smtClean="0">
                <a:solidFill>
                  <a:srgbClr val="0070C0"/>
                </a:solidFill>
              </a:rPr>
              <a:t>: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Aim of this </a:t>
            </a:r>
            <a:r>
              <a:rPr lang="en-IN" sz="2400" dirty="0"/>
              <a:t>application is </a:t>
            </a:r>
            <a:r>
              <a:rPr lang="en-IN" sz="2400" dirty="0" smtClean="0"/>
              <a:t>to form a bridge between restaurant and customers.</a:t>
            </a:r>
          </a:p>
          <a:p>
            <a:r>
              <a:rPr lang="en-IN" sz="2400" dirty="0" smtClean="0"/>
              <a:t>The Restaurant owners must be able to sign in to the application to create and list out their food items along with the price </a:t>
            </a:r>
          </a:p>
          <a:p>
            <a:r>
              <a:rPr lang="en-IN" sz="2400" dirty="0" smtClean="0"/>
              <a:t>So, that the customers could sign up , view the nearby restaurants and place the order.</a:t>
            </a:r>
          </a:p>
          <a:p>
            <a:r>
              <a:rPr lang="en-IN" sz="2400" dirty="0" smtClean="0"/>
              <a:t>The customer selects the method of payment and makes a payment for his order.</a:t>
            </a:r>
          </a:p>
          <a:p>
            <a:r>
              <a:rPr lang="en-IN" sz="2400" dirty="0" smtClean="0"/>
              <a:t>The restaurant owner can accept his order and delivery the order to customer.</a:t>
            </a:r>
          </a:p>
        </p:txBody>
      </p:sp>
    </p:spTree>
    <p:extLst>
      <p:ext uri="{BB962C8B-B14F-4D97-AF65-F5344CB8AC3E}">
        <p14:creationId xmlns:p14="http://schemas.microsoft.com/office/powerpoint/2010/main" val="19537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Modules</a:t>
            </a:r>
            <a:r>
              <a:rPr lang="en-IN" dirty="0" smtClean="0">
                <a:solidFill>
                  <a:srgbClr val="0070C0"/>
                </a:solidFill>
              </a:rPr>
              <a:t>: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279666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There are two types of users who can access this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Admin as Restaurant owner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Payment and services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90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Flowchart</a:t>
            </a:r>
            <a:r>
              <a:rPr lang="en-IN" dirty="0" smtClean="0">
                <a:solidFill>
                  <a:srgbClr val="0070C0"/>
                </a:solidFill>
              </a:rPr>
              <a:t>: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2378" y="2133600"/>
            <a:ext cx="5732248" cy="4353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accent4">
                    <a:lumMod val="50000"/>
                  </a:schemeClr>
                </a:solidFill>
              </a:rPr>
              <a:t>Flow:</a:t>
            </a:r>
            <a:endParaRPr lang="en-IN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Restaurant owner will be sign in to the home page and add list of items to the menu.</a:t>
            </a:r>
          </a:p>
          <a:p>
            <a:pPr lvl="0"/>
            <a:r>
              <a:rPr lang="en-US" dirty="0"/>
              <a:t>Customer navigates to the Home Page to register and login.</a:t>
            </a:r>
          </a:p>
          <a:p>
            <a:pPr lvl="0"/>
            <a:r>
              <a:rPr lang="en-US" dirty="0"/>
              <a:t>Once the customer logins they can view for a restaurant to place an order.</a:t>
            </a:r>
          </a:p>
          <a:p>
            <a:pPr lvl="0"/>
            <a:r>
              <a:rPr lang="en-US" dirty="0"/>
              <a:t>Customer will add their food items to the cart providing the required details.</a:t>
            </a:r>
          </a:p>
          <a:p>
            <a:pPr lvl="0"/>
            <a:r>
              <a:rPr lang="en-US" dirty="0"/>
              <a:t>Select a method of payment.</a:t>
            </a:r>
          </a:p>
          <a:p>
            <a:pPr lvl="0"/>
            <a:r>
              <a:rPr lang="en-US" dirty="0"/>
              <a:t>Once the order is confirmed, customer will receive a message of order details.</a:t>
            </a:r>
          </a:p>
          <a:p>
            <a:pPr lvl="0"/>
            <a:r>
              <a:rPr lang="en-US" dirty="0"/>
              <a:t>Customer will be provided with his/her order.</a:t>
            </a:r>
          </a:p>
          <a:p>
            <a:pPr lvl="0"/>
            <a:r>
              <a:rPr lang="en-US" dirty="0"/>
              <a:t>Customer will logout from the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0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Home page</a:t>
            </a:r>
            <a:r>
              <a:rPr lang="en-IN" dirty="0" smtClean="0">
                <a:solidFill>
                  <a:srgbClr val="0070C0"/>
                </a:solidFill>
              </a:rPr>
              <a:t>: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57" y="1535503"/>
            <a:ext cx="8807569" cy="49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0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Customer page: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42" y="1673525"/>
            <a:ext cx="7797398" cy="45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Customer Registration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25" y="1794294"/>
            <a:ext cx="7892288" cy="45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640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225</TotalTime>
  <Words>266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Food delivery application  </vt:lpstr>
      <vt:lpstr>Technologies</vt:lpstr>
      <vt:lpstr>Overview:</vt:lpstr>
      <vt:lpstr>Modules:</vt:lpstr>
      <vt:lpstr>Flowchart:</vt:lpstr>
      <vt:lpstr>Flow:</vt:lpstr>
      <vt:lpstr>Home page:</vt:lpstr>
      <vt:lpstr>Customer page:</vt:lpstr>
      <vt:lpstr>Customer Registration:</vt:lpstr>
      <vt:lpstr>Admin Homepage:</vt:lpstr>
      <vt:lpstr>List of food items:</vt:lpstr>
      <vt:lpstr>About us:</vt:lpstr>
      <vt:lpstr> By Team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Assessment Checker Bot</dc:title>
  <dc:creator>rishav.dev@capgemini.com</dc:creator>
  <cp:lastModifiedBy>HP</cp:lastModifiedBy>
  <cp:revision>66</cp:revision>
  <dcterms:created xsi:type="dcterms:W3CDTF">2020-05-04T05:57:03Z</dcterms:created>
  <dcterms:modified xsi:type="dcterms:W3CDTF">2020-07-09T13:00:29Z</dcterms:modified>
</cp:coreProperties>
</file>