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66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35" name="Title 1"/>
          <p:cNvSpPr>
            <a:spLocks noGrp="1"/>
          </p:cNvSpPr>
          <p:nvPr>
            <p:ph type="title"/>
          </p:nvPr>
        </p:nvSpPr>
        <p:spPr/>
        <p:txBody>
          <a:bodyPr/>
          <a:p>
            <a:r>
              <a:rPr altLang="zh-CN" lang="en-US" smtClean="0"/>
              <a:t>Click to edit Master title style</a:t>
            </a:r>
            <a:endParaRPr dirty="0" lang="en-US"/>
          </a:p>
        </p:txBody>
      </p:sp>
      <p:sp>
        <p:nvSpPr>
          <p:cNvPr id="104863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8" name="Footer Placeholder 4"/>
          <p:cNvSpPr>
            <a:spLocks noGrp="1"/>
          </p:cNvSpPr>
          <p:nvPr>
            <p:ph type="ftr" sz="quarter" idx="11"/>
          </p:nvPr>
        </p:nvSpPr>
        <p:spPr/>
        <p:txBody>
          <a:bodyPr/>
          <a:p>
            <a:endParaRPr altLang="en-US" lang="zh-CN"/>
          </a:p>
        </p:txBody>
      </p:sp>
      <p:sp>
        <p:nvSpPr>
          <p:cNvPr id="104863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7" name=""/>
        <p:cNvGrpSpPr/>
        <p:nvPr/>
      </p:nvGrpSpPr>
      <p:grpSpPr>
        <a:xfrm>
          <a:off x="0" y="0"/>
          <a:ext cx="0" cy="0"/>
          <a:chOff x="0" y="0"/>
          <a:chExt cx="0" cy="0"/>
        </a:xfrm>
      </p:grpSpPr>
      <p:sp>
        <p:nvSpPr>
          <p:cNvPr id="1048624"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5"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7" name="Footer Placeholder 4"/>
          <p:cNvSpPr>
            <a:spLocks noGrp="1"/>
          </p:cNvSpPr>
          <p:nvPr>
            <p:ph type="ftr" sz="quarter" idx="11"/>
          </p:nvPr>
        </p:nvSpPr>
        <p:spPr/>
        <p:txBody>
          <a:bodyPr/>
          <a:p>
            <a:endParaRPr altLang="en-US" lang="zh-CN"/>
          </a:p>
        </p:txBody>
      </p:sp>
      <p:sp>
        <p:nvSpPr>
          <p:cNvPr id="104862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87" name="Title 1"/>
          <p:cNvSpPr>
            <a:spLocks noGrp="1"/>
          </p:cNvSpPr>
          <p:nvPr>
            <p:ph type="title"/>
          </p:nvPr>
        </p:nvSpPr>
        <p:spPr/>
        <p:txBody>
          <a:bodyPr/>
          <a:p>
            <a:r>
              <a:rPr altLang="zh-CN" lang="en-US" smtClean="0"/>
              <a:t>Click to edit Master title style</a:t>
            </a:r>
            <a:endParaRPr dirty="0" lang="en-US"/>
          </a:p>
        </p:txBody>
      </p:sp>
      <p:sp>
        <p:nvSpPr>
          <p:cNvPr id="104858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8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4"/>
          <p:cNvSpPr>
            <a:spLocks noGrp="1"/>
          </p:cNvSpPr>
          <p:nvPr>
            <p:ph type="ftr" sz="quarter" idx="11"/>
          </p:nvPr>
        </p:nvSpPr>
        <p:spPr/>
        <p:txBody>
          <a:bodyPr/>
          <a:p>
            <a:endParaRPr altLang="en-US" lang="zh-CN"/>
          </a:p>
        </p:txBody>
      </p:sp>
      <p:sp>
        <p:nvSpPr>
          <p:cNvPr id="104859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0"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41"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4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3" name="Footer Placeholder 4"/>
          <p:cNvSpPr>
            <a:spLocks noGrp="1"/>
          </p:cNvSpPr>
          <p:nvPr>
            <p:ph type="ftr" sz="quarter" idx="11"/>
          </p:nvPr>
        </p:nvSpPr>
        <p:spPr/>
        <p:txBody>
          <a:bodyPr/>
          <a:p>
            <a:endParaRPr altLang="en-US" lang="zh-CN"/>
          </a:p>
        </p:txBody>
      </p:sp>
      <p:sp>
        <p:nvSpPr>
          <p:cNvPr id="104864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645" name="Title 1"/>
          <p:cNvSpPr>
            <a:spLocks noGrp="1"/>
          </p:cNvSpPr>
          <p:nvPr>
            <p:ph type="title"/>
          </p:nvPr>
        </p:nvSpPr>
        <p:spPr/>
        <p:txBody>
          <a:bodyPr/>
          <a:p>
            <a:r>
              <a:rPr altLang="zh-CN" lang="en-US" smtClean="0"/>
              <a:t>Click to edit Master title style</a:t>
            </a:r>
            <a:endParaRPr dirty="0" lang="en-US"/>
          </a:p>
        </p:txBody>
      </p:sp>
      <p:sp>
        <p:nvSpPr>
          <p:cNvPr id="1048646"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7"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9" name="Footer Placeholder 5"/>
          <p:cNvSpPr>
            <a:spLocks noGrp="1"/>
          </p:cNvSpPr>
          <p:nvPr>
            <p:ph type="ftr" sz="quarter" idx="11"/>
          </p:nvPr>
        </p:nvSpPr>
        <p:spPr/>
        <p:txBody>
          <a:bodyPr/>
          <a:p>
            <a:endParaRPr altLang="en-US" lang="zh-CN"/>
          </a:p>
        </p:txBody>
      </p:sp>
      <p:sp>
        <p:nvSpPr>
          <p:cNvPr id="104865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1"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52"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3"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4"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5"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6"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7" name="Footer Placeholder 7"/>
          <p:cNvSpPr>
            <a:spLocks noGrp="1"/>
          </p:cNvSpPr>
          <p:nvPr>
            <p:ph type="ftr" sz="quarter" idx="11"/>
          </p:nvPr>
        </p:nvSpPr>
        <p:spPr/>
        <p:txBody>
          <a:bodyPr/>
          <a:p>
            <a:endParaRPr altLang="en-US" lang="zh-CN"/>
          </a:p>
        </p:txBody>
      </p:sp>
      <p:sp>
        <p:nvSpPr>
          <p:cNvPr id="1048658"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20" name="Title 1"/>
          <p:cNvSpPr>
            <a:spLocks noGrp="1"/>
          </p:cNvSpPr>
          <p:nvPr>
            <p:ph type="title"/>
          </p:nvPr>
        </p:nvSpPr>
        <p:spPr/>
        <p:txBody>
          <a:bodyPr/>
          <a:p>
            <a:r>
              <a:rPr altLang="zh-CN" lang="en-US" smtClean="0"/>
              <a:t>Click to edit Master title style</a:t>
            </a:r>
            <a:endParaRPr dirty="0" lang="en-US"/>
          </a:p>
        </p:txBody>
      </p:sp>
      <p:sp>
        <p:nvSpPr>
          <p:cNvPr id="1048621"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3"/>
          <p:cNvSpPr>
            <a:spLocks noGrp="1"/>
          </p:cNvSpPr>
          <p:nvPr>
            <p:ph type="ftr" sz="quarter" idx="11"/>
          </p:nvPr>
        </p:nvSpPr>
        <p:spPr/>
        <p:txBody>
          <a:bodyPr/>
          <a:p>
            <a:endParaRPr altLang="en-US" lang="zh-CN"/>
          </a:p>
        </p:txBody>
      </p:sp>
      <p:sp>
        <p:nvSpPr>
          <p:cNvPr id="1048623"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59"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0" name="Footer Placeholder 2"/>
          <p:cNvSpPr>
            <a:spLocks noGrp="1"/>
          </p:cNvSpPr>
          <p:nvPr>
            <p:ph type="ftr" sz="quarter" idx="11"/>
          </p:nvPr>
        </p:nvSpPr>
        <p:spPr/>
        <p:txBody>
          <a:bodyPr/>
          <a:p>
            <a:endParaRPr altLang="en-US" lang="zh-CN"/>
          </a:p>
        </p:txBody>
      </p:sp>
      <p:sp>
        <p:nvSpPr>
          <p:cNvPr id="1048661"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6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6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6" name="Footer Placeholder 5"/>
          <p:cNvSpPr>
            <a:spLocks noGrp="1"/>
          </p:cNvSpPr>
          <p:nvPr>
            <p:ph type="ftr" sz="quarter" idx="11"/>
          </p:nvPr>
        </p:nvSpPr>
        <p:spPr/>
        <p:txBody>
          <a:bodyPr/>
          <a:p>
            <a:endParaRPr altLang="en-US" lang="zh-CN"/>
          </a:p>
        </p:txBody>
      </p:sp>
      <p:sp>
        <p:nvSpPr>
          <p:cNvPr id="104866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2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0"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3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5"/>
          <p:cNvSpPr>
            <a:spLocks noGrp="1"/>
          </p:cNvSpPr>
          <p:nvPr>
            <p:ph type="ftr" sz="quarter" idx="11"/>
          </p:nvPr>
        </p:nvSpPr>
        <p:spPr/>
        <p:txBody>
          <a:bodyPr/>
          <a:p>
            <a:endParaRPr altLang="en-US" lang="zh-CN"/>
          </a:p>
        </p:txBody>
      </p:sp>
      <p:sp>
        <p:nvSpPr>
          <p:cNvPr id="104863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685799" y="1655889"/>
            <a:ext cx="7772400" cy="2406802"/>
          </a:xfrm>
        </p:spPr>
        <p:txBody>
          <a:bodyPr>
            <a:normAutofit fontScale="90000"/>
          </a:bodyPr>
          <a:p>
            <a:r>
              <a:rPr altLang="zh-CN" lang="en-US"/>
              <a:t>H</a:t>
            </a:r>
            <a:r>
              <a:rPr altLang="zh-CN" lang="en-US"/>
              <a:t>E</a:t>
            </a:r>
            <a:r>
              <a:rPr altLang="zh-CN" lang="en-US"/>
              <a:t>A</a:t>
            </a:r>
            <a:r>
              <a:rPr altLang="zh-CN" lang="en-US"/>
              <a:t>L</a:t>
            </a:r>
            <a:r>
              <a:rPr altLang="zh-CN" lang="en-US"/>
              <a:t>TH</a:t>
            </a:r>
            <a:r>
              <a:rPr altLang="zh-CN" lang="en-US"/>
              <a:t> </a:t>
            </a:r>
            <a:r>
              <a:rPr altLang="zh-CN" lang="en-US"/>
              <a:t>MONITORING</a:t>
            </a:r>
            <a:r>
              <a:rPr altLang="zh-CN" lang="en-US"/>
              <a:t> </a:t>
            </a:r>
            <a:r>
              <a:rPr altLang="zh-CN" lang="en-US"/>
              <a:t>SYSTEM</a:t>
            </a:r>
            <a:r>
              <a:rPr altLang="zh-CN" lang="en-US"/>
              <a:t> </a:t>
            </a:r>
            <a:r>
              <a:rPr altLang="zh-CN" lang="en-US"/>
              <a:t>U</a:t>
            </a:r>
            <a:r>
              <a:rPr altLang="zh-CN" lang="en-US"/>
              <a:t>S</a:t>
            </a:r>
            <a:r>
              <a:rPr altLang="zh-CN" lang="en-US"/>
              <a:t>I</a:t>
            </a:r>
            <a:r>
              <a:rPr altLang="zh-CN" lang="en-US"/>
              <a:t>N</a:t>
            </a:r>
            <a:r>
              <a:rPr altLang="zh-CN" lang="en-US"/>
              <a:t>G</a:t>
            </a:r>
            <a:r>
              <a:rPr altLang="zh-CN" lang="en-US"/>
              <a:t> </a:t>
            </a:r>
            <a:r>
              <a:rPr altLang="zh-CN" lang="en-US"/>
              <a:t>E</a:t>
            </a:r>
            <a:r>
              <a:rPr altLang="zh-CN" lang="en-US"/>
              <a:t>S</a:t>
            </a:r>
            <a:r>
              <a:rPr altLang="zh-CN" lang="en-US"/>
              <a:t>P</a:t>
            </a:r>
            <a:r>
              <a:rPr altLang="zh-CN" lang="en-US"/>
              <a:t>8</a:t>
            </a:r>
            <a:r>
              <a:rPr altLang="zh-CN" lang="en-US"/>
              <a:t>2</a:t>
            </a:r>
            <a:r>
              <a:rPr altLang="zh-CN" lang="en-US"/>
              <a:t>6</a:t>
            </a:r>
            <a:r>
              <a:rPr altLang="zh-CN" lang="en-US"/>
              <a:t>6</a:t>
            </a:r>
            <a:r>
              <a:rPr altLang="zh-CN" lang="en-US"/>
              <a:t> </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8" name=""/>
          <p:cNvSpPr>
            <a:spLocks noGrp="1"/>
          </p:cNvSpPr>
          <p:nvPr>
            <p:ph type="title"/>
          </p:nvPr>
        </p:nvSpPr>
        <p:spPr/>
        <p:txBody>
          <a:bodyPr/>
          <a:p>
            <a:r>
              <a:rPr lang="en-US"/>
              <a:t>C</a:t>
            </a:r>
            <a:r>
              <a:rPr lang="en-US"/>
              <a:t>o</a:t>
            </a:r>
            <a:r>
              <a:rPr lang="en-US"/>
              <a:t>n</a:t>
            </a:r>
            <a:r>
              <a:rPr lang="en-US"/>
              <a:t>t</a:t>
            </a:r>
            <a:r>
              <a:rPr lang="en-US"/>
              <a:t>i</a:t>
            </a:r>
            <a:r>
              <a:rPr lang="en-US"/>
              <a:t>.</a:t>
            </a:r>
            <a:r>
              <a:rPr lang="en-US"/>
              <a:t>.</a:t>
            </a:r>
            <a:endParaRPr lang="en-GB"/>
          </a:p>
        </p:txBody>
      </p:sp>
      <p:sp>
        <p:nvSpPr>
          <p:cNvPr id="1048609" name=""/>
          <p:cNvSpPr>
            <a:spLocks noGrp="1"/>
          </p:cNvSpPr>
          <p:nvPr>
            <p:ph idx="1"/>
          </p:nvPr>
        </p:nvSpPr>
        <p:spPr/>
        <p:txBody>
          <a:bodyPr>
            <a:normAutofit fontScale="89286" lnSpcReduction="20000"/>
          </a:bodyPr>
          <a:p>
            <a:r>
              <a:rPr lang="en-US"/>
              <a:t>Connect Pin 4,6,11,12,13,14 of LCD to Digital Pin12,11,5,4,3,2 of Arduino.</a:t>
            </a:r>
            <a:endParaRPr lang="en-GB"/>
          </a:p>
          <a:p>
            <a:r>
              <a:rPr lang="en-US"/>
              <a:t>The RX pin of ESP8266 works on 3.3V and it will not communicate with the Arduino when we will connect it directly to the Arduino. So, we will have to make a voltage divider for it which will convert the 5V into 3.3V. This can be done by connecting the 2.2K &amp; 1K resistor. Thus the RX pin of the ESP8266 is connected to pin 10 of Arduino through the resistors.</a:t>
            </a:r>
            <a:endParaRPr lang="en-GB"/>
          </a:p>
          <a:p>
            <a:r>
              <a:rPr lang="en-US"/>
              <a:t>Connect the TX pin of the ESP8266 to pin 9 of the Arduino.</a:t>
            </a: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0" name=""/>
          <p:cNvSpPr>
            <a:spLocks noGrp="1"/>
          </p:cNvSpPr>
          <p:nvPr>
            <p:ph type="title"/>
          </p:nvPr>
        </p:nvSpPr>
        <p:spPr/>
        <p:txBody>
          <a:bodyPr/>
          <a:p>
            <a:r>
              <a:rPr lang="en-US"/>
              <a:t>ADVANTAGES</a:t>
            </a:r>
            <a:endParaRPr lang="en-GB"/>
          </a:p>
        </p:txBody>
      </p:sp>
      <p:sp>
        <p:nvSpPr>
          <p:cNvPr id="1048611" name=""/>
          <p:cNvSpPr>
            <a:spLocks noGrp="1"/>
          </p:cNvSpPr>
          <p:nvPr>
            <p:ph idx="1"/>
          </p:nvPr>
        </p:nvSpPr>
        <p:spPr/>
        <p:txBody>
          <a:bodyPr/>
          <a:p>
            <a:r>
              <a:rPr sz="2700" lang="en-US"/>
              <a:t>Associating the gap between the patients and the doctor</a:t>
            </a:r>
            <a:endParaRPr sz="2700" lang="en-GB"/>
          </a:p>
          <a:p>
            <a:r>
              <a:rPr sz="2700" lang="en-US"/>
              <a:t>Best to be used in rural areas for multipurpose. So that all the conditions are simply measured</a:t>
            </a:r>
            <a:endParaRPr sz="2700" lang="en-GB"/>
          </a:p>
          <a:p>
            <a:r>
              <a:rPr sz="2700" lang="en-US"/>
              <a:t>Operation of this device is very simple</a:t>
            </a:r>
            <a:endParaRPr sz="2700" lang="en-GB"/>
          </a:p>
          <a:p>
            <a:r>
              <a:rPr sz="2700" lang="en-US"/>
              <a:t>It gives a good performance when we compare it with a compact sensor.</a:t>
            </a:r>
            <a:endParaRPr sz="2700"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2" name=""/>
          <p:cNvSpPr>
            <a:spLocks noGrp="1"/>
          </p:cNvSpPr>
          <p:nvPr>
            <p:ph type="title"/>
          </p:nvPr>
        </p:nvSpPr>
        <p:spPr/>
        <p:txBody>
          <a:bodyPr/>
          <a:p>
            <a:r>
              <a:rPr lang="en-US"/>
              <a:t>D</a:t>
            </a:r>
            <a:r>
              <a:rPr lang="en-US"/>
              <a:t>I</a:t>
            </a:r>
            <a:r>
              <a:rPr lang="en-US"/>
              <a:t>S</a:t>
            </a:r>
            <a:r>
              <a:rPr lang="en-US"/>
              <a:t>A</a:t>
            </a:r>
            <a:r>
              <a:rPr lang="en-US"/>
              <a:t>D</a:t>
            </a:r>
            <a:r>
              <a:rPr lang="en-US"/>
              <a:t>V</a:t>
            </a:r>
            <a:r>
              <a:rPr lang="en-US"/>
              <a:t>A</a:t>
            </a:r>
            <a:r>
              <a:rPr lang="en-US"/>
              <a:t>NTAGE</a:t>
            </a:r>
            <a:r>
              <a:rPr lang="en-US"/>
              <a:t>S</a:t>
            </a:r>
            <a:endParaRPr lang="en-GB"/>
          </a:p>
        </p:txBody>
      </p:sp>
      <p:sp>
        <p:nvSpPr>
          <p:cNvPr id="1048613" name=""/>
          <p:cNvSpPr>
            <a:spLocks noGrp="1"/>
          </p:cNvSpPr>
          <p:nvPr>
            <p:ph idx="1"/>
          </p:nvPr>
        </p:nvSpPr>
        <p:spPr/>
        <p:txBody>
          <a:bodyPr/>
          <a:p>
            <a:r>
              <a:rPr lang="en-US"/>
              <a:t>Bitter Expensive.</a:t>
            </a:r>
            <a:endParaRPr lang="en-GB"/>
          </a:p>
          <a:p>
            <a:r>
              <a:rPr lang="en-US"/>
              <a:t>Interference of</a:t>
            </a:r>
            <a:r>
              <a:rPr lang="en-US"/>
              <a:t> </a:t>
            </a:r>
            <a:r>
              <a:rPr lang="en-US"/>
              <a:t>l</a:t>
            </a:r>
            <a:r>
              <a:rPr lang="en-US"/>
              <a:t>i</a:t>
            </a:r>
            <a:r>
              <a:rPr lang="en-US"/>
              <a:t>t</a:t>
            </a:r>
            <a:r>
              <a:rPr lang="en-US"/>
              <a:t>t</a:t>
            </a:r>
            <a:r>
              <a:rPr lang="en-US"/>
              <a:t>l</a:t>
            </a:r>
            <a:r>
              <a:rPr lang="en-US"/>
              <a:t>e</a:t>
            </a:r>
            <a:r>
              <a:rPr lang="en-US"/>
              <a:t> noise in GSM modem due to high Radio frequency signals.</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4" name=""/>
          <p:cNvSpPr>
            <a:spLocks noGrp="1"/>
          </p:cNvSpPr>
          <p:nvPr>
            <p:ph type="title"/>
          </p:nvPr>
        </p:nvSpPr>
        <p:spPr/>
        <p:txBody>
          <a:bodyPr/>
          <a:p>
            <a:r>
              <a:rPr lang="en-US"/>
              <a:t>C</a:t>
            </a:r>
            <a:r>
              <a:rPr lang="en-US"/>
              <a:t>O</a:t>
            </a:r>
            <a:r>
              <a:rPr lang="en-US"/>
              <a:t>N</a:t>
            </a:r>
            <a:r>
              <a:rPr lang="en-US"/>
              <a:t>C</a:t>
            </a:r>
            <a:r>
              <a:rPr lang="en-US"/>
              <a:t>L</a:t>
            </a:r>
            <a:r>
              <a:rPr lang="en-US"/>
              <a:t>U</a:t>
            </a:r>
            <a:r>
              <a:rPr lang="en-US"/>
              <a:t>SION</a:t>
            </a:r>
            <a:endParaRPr lang="en-GB"/>
          </a:p>
        </p:txBody>
      </p:sp>
      <p:sp>
        <p:nvSpPr>
          <p:cNvPr id="1048615" name=""/>
          <p:cNvSpPr>
            <a:spLocks noGrp="1"/>
          </p:cNvSpPr>
          <p:nvPr>
            <p:ph idx="1"/>
          </p:nvPr>
        </p:nvSpPr>
        <p:spPr/>
        <p:txBody>
          <a:bodyPr/>
          <a:p>
            <a:r>
              <a:rPr sz="2700" lang="en-US"/>
              <a:t>T</a:t>
            </a:r>
            <a:r>
              <a:rPr sz="2700" lang="en-US"/>
              <a:t>h</a:t>
            </a:r>
            <a:r>
              <a:rPr sz="2700" lang="en-US"/>
              <a:t>e</a:t>
            </a:r>
            <a:r>
              <a:rPr sz="2700" lang="en-US"/>
              <a:t> </a:t>
            </a:r>
            <a:r>
              <a:rPr sz="2700" lang="en-US"/>
              <a:t>i</a:t>
            </a:r>
            <a:r>
              <a:rPr sz="2700" lang="en-US"/>
              <a:t>m</a:t>
            </a:r>
            <a:r>
              <a:rPr sz="2700" lang="en-US"/>
              <a:t>p</a:t>
            </a:r>
            <a:r>
              <a:rPr sz="2700" lang="en-US"/>
              <a:t>o</a:t>
            </a:r>
            <a:r>
              <a:rPr sz="2700" lang="en-US"/>
              <a:t>r</a:t>
            </a:r>
            <a:r>
              <a:rPr sz="2700" lang="en-US"/>
              <a:t>t</a:t>
            </a:r>
            <a:r>
              <a:rPr sz="2700" lang="en-US"/>
              <a:t>a</a:t>
            </a:r>
            <a:r>
              <a:rPr sz="2700" lang="en-US"/>
              <a:t>n</a:t>
            </a:r>
            <a:r>
              <a:rPr sz="2700" lang="en-US"/>
              <a:t>c</a:t>
            </a:r>
            <a:r>
              <a:rPr sz="2700" lang="en-US"/>
              <a:t>e</a:t>
            </a:r>
            <a:r>
              <a:rPr sz="2700" lang="en-US"/>
              <a:t> </a:t>
            </a:r>
            <a:r>
              <a:rPr sz="2700" lang="en-US"/>
              <a:t>o</a:t>
            </a:r>
            <a:r>
              <a:rPr sz="2700" lang="en-US"/>
              <a:t>f</a:t>
            </a:r>
            <a:r>
              <a:rPr sz="2700" lang="en-US"/>
              <a:t> </a:t>
            </a:r>
            <a:r>
              <a:rPr sz="2700" lang="en-US"/>
              <a:t>sensor</a:t>
            </a:r>
            <a:r>
              <a:rPr sz="2700" lang="en-US"/>
              <a:t> </a:t>
            </a:r>
            <a:r>
              <a:rPr sz="2700" lang="en-US"/>
              <a:t>d</a:t>
            </a:r>
            <a:r>
              <a:rPr sz="2700" lang="en-US"/>
              <a:t>a</a:t>
            </a:r>
            <a:r>
              <a:rPr sz="2700" lang="en-US"/>
              <a:t>t</a:t>
            </a:r>
            <a:r>
              <a:rPr sz="2700" lang="en-US"/>
              <a:t>a</a:t>
            </a:r>
            <a:r>
              <a:rPr sz="2700" lang="en-US"/>
              <a:t> </a:t>
            </a:r>
            <a:r>
              <a:rPr sz="2700" lang="en-US"/>
              <a:t>f</a:t>
            </a:r>
            <a:r>
              <a:rPr sz="2700" lang="en-US"/>
              <a:t>o</a:t>
            </a:r>
            <a:r>
              <a:rPr sz="2700" lang="en-US"/>
              <a:t>r</a:t>
            </a:r>
            <a:r>
              <a:rPr sz="2700" lang="en-US"/>
              <a:t> </a:t>
            </a:r>
            <a:r>
              <a:rPr sz="2700" lang="en-US"/>
              <a:t>capturing</a:t>
            </a:r>
            <a:r>
              <a:rPr sz="2700" lang="en-US"/>
              <a:t> </a:t>
            </a:r>
            <a:r>
              <a:rPr sz="2700" lang="en-US"/>
              <a:t>e</a:t>
            </a:r>
            <a:r>
              <a:rPr sz="2700" lang="en-US"/>
              <a:t>a</a:t>
            </a:r>
            <a:r>
              <a:rPr sz="2700" lang="en-US"/>
              <a:t>r</a:t>
            </a:r>
            <a:r>
              <a:rPr sz="2700" lang="en-US"/>
              <a:t>l</a:t>
            </a:r>
            <a:r>
              <a:rPr sz="2700" lang="en-US"/>
              <a:t>y</a:t>
            </a:r>
            <a:r>
              <a:rPr sz="2700" lang="en-US"/>
              <a:t> </a:t>
            </a:r>
            <a:r>
              <a:rPr sz="2700" lang="en-US"/>
              <a:t>s</a:t>
            </a:r>
            <a:r>
              <a:rPr sz="2700" lang="en-US"/>
              <a:t>i</a:t>
            </a:r>
            <a:r>
              <a:rPr sz="2700" lang="en-US"/>
              <a:t>g</a:t>
            </a:r>
            <a:r>
              <a:rPr sz="2700" lang="en-US"/>
              <a:t>n</a:t>
            </a:r>
            <a:r>
              <a:rPr sz="2700" lang="en-US"/>
              <a:t>s</a:t>
            </a:r>
            <a:r>
              <a:rPr sz="2700" lang="en-US"/>
              <a:t> </a:t>
            </a:r>
            <a:r>
              <a:rPr sz="2700" lang="en-US"/>
              <a:t>o</a:t>
            </a:r>
            <a:r>
              <a:rPr sz="2700" lang="en-US"/>
              <a:t>f</a:t>
            </a:r>
            <a:r>
              <a:rPr sz="2700" lang="en-US"/>
              <a:t> </a:t>
            </a:r>
            <a:r>
              <a:rPr sz="2700" lang="en-US"/>
              <a:t>h</a:t>
            </a:r>
            <a:r>
              <a:rPr sz="2700" lang="en-US"/>
              <a:t>e</a:t>
            </a:r>
            <a:r>
              <a:rPr sz="2700" lang="en-US"/>
              <a:t>a</a:t>
            </a:r>
            <a:r>
              <a:rPr sz="2700" lang="en-US"/>
              <a:t>l</a:t>
            </a:r>
            <a:r>
              <a:rPr sz="2700" lang="en-US"/>
              <a:t>th</a:t>
            </a:r>
            <a:r>
              <a:rPr sz="2700" lang="en-US"/>
              <a:t> </a:t>
            </a:r>
            <a:r>
              <a:rPr sz="2700" lang="en-US"/>
              <a:t>d</a:t>
            </a:r>
            <a:r>
              <a:rPr sz="2700" lang="en-US"/>
              <a:t>e</a:t>
            </a:r>
            <a:r>
              <a:rPr sz="2700" lang="en-US"/>
              <a:t>c</a:t>
            </a:r>
            <a:r>
              <a:rPr sz="2700" lang="en-US"/>
              <a:t>l</a:t>
            </a:r>
            <a:r>
              <a:rPr sz="2700" lang="en-US"/>
              <a:t>i</a:t>
            </a:r>
            <a:r>
              <a:rPr sz="2700" lang="en-US"/>
              <a:t>n</a:t>
            </a:r>
            <a:r>
              <a:rPr sz="2700" lang="en-US"/>
              <a:t>e</a:t>
            </a:r>
            <a:endParaRPr sz="2700" lang="en-GB"/>
          </a:p>
          <a:p>
            <a:r>
              <a:rPr sz="2700" lang="en-US"/>
              <a:t>T</a:t>
            </a:r>
            <a:r>
              <a:rPr sz="2700" lang="en-US"/>
              <a:t>i</a:t>
            </a:r>
            <a:r>
              <a:rPr sz="2700" lang="en-US"/>
              <a:t>m</a:t>
            </a:r>
            <a:r>
              <a:rPr sz="2700" lang="en-US"/>
              <a:t>e</a:t>
            </a:r>
            <a:r>
              <a:rPr sz="2700" lang="en-US"/>
              <a:t> </a:t>
            </a:r>
            <a:r>
              <a:rPr sz="2700" lang="en-US"/>
              <a:t>I</a:t>
            </a:r>
            <a:r>
              <a:rPr sz="2700" lang="en-US"/>
              <a:t>n</a:t>
            </a:r>
            <a:r>
              <a:rPr sz="2700" lang="en-US"/>
              <a:t>-</a:t>
            </a:r>
            <a:r>
              <a:rPr sz="2700" lang="en-US"/>
              <a:t>h</a:t>
            </a:r>
            <a:r>
              <a:rPr sz="2700" lang="en-US"/>
              <a:t>o</a:t>
            </a:r>
            <a:r>
              <a:rPr sz="2700" lang="en-US"/>
              <a:t>m</a:t>
            </a:r>
            <a:r>
              <a:rPr sz="2700" lang="en-US"/>
              <a:t>e</a:t>
            </a:r>
            <a:r>
              <a:rPr sz="2700" lang="en-US"/>
              <a:t> </a:t>
            </a:r>
            <a:r>
              <a:rPr sz="2700" lang="en-US"/>
              <a:t>e</a:t>
            </a:r>
            <a:r>
              <a:rPr sz="2700" lang="en-US"/>
              <a:t>m</a:t>
            </a:r>
            <a:r>
              <a:rPr sz="2700" lang="en-US"/>
              <a:t>b</a:t>
            </a:r>
            <a:r>
              <a:rPr sz="2700" lang="en-US"/>
              <a:t>e</a:t>
            </a:r>
            <a:r>
              <a:rPr sz="2700" lang="en-US"/>
              <a:t>d</a:t>
            </a:r>
            <a:r>
              <a:rPr sz="2700" lang="en-US"/>
              <a:t>d</a:t>
            </a:r>
            <a:r>
              <a:rPr sz="2700" lang="en-US"/>
              <a:t>ed</a:t>
            </a:r>
            <a:r>
              <a:rPr sz="2700" lang="en-US"/>
              <a:t> </a:t>
            </a:r>
            <a:r>
              <a:rPr sz="2700" lang="en-US"/>
              <a:t>h</a:t>
            </a:r>
            <a:r>
              <a:rPr sz="2700" lang="en-US"/>
              <a:t>e</a:t>
            </a:r>
            <a:r>
              <a:rPr sz="2700" lang="en-US"/>
              <a:t>a</a:t>
            </a:r>
            <a:r>
              <a:rPr sz="2700" lang="en-US"/>
              <a:t>l</a:t>
            </a:r>
            <a:r>
              <a:rPr sz="2700" lang="en-US"/>
              <a:t>th</a:t>
            </a:r>
            <a:r>
              <a:rPr sz="2700" lang="en-US"/>
              <a:t> </a:t>
            </a:r>
            <a:r>
              <a:rPr sz="2700" lang="en-US"/>
              <a:t>a</a:t>
            </a:r>
            <a:r>
              <a:rPr sz="2700" lang="en-US"/>
              <a:t>s</a:t>
            </a:r>
            <a:r>
              <a:rPr sz="2700" lang="en-US"/>
              <a:t>s</a:t>
            </a:r>
            <a:r>
              <a:rPr sz="2700" lang="en-US"/>
              <a:t>e</a:t>
            </a:r>
            <a:r>
              <a:rPr sz="2700" lang="en-US"/>
              <a:t>s</a:t>
            </a:r>
            <a:r>
              <a:rPr sz="2700" lang="en-US"/>
              <a:t>s</a:t>
            </a:r>
            <a:r>
              <a:rPr sz="2700" lang="en-US"/>
              <a:t>ment</a:t>
            </a:r>
            <a:r>
              <a:rPr sz="2700" lang="en-US"/>
              <a:t> </a:t>
            </a:r>
            <a:r>
              <a:rPr sz="2700" lang="en-US"/>
              <a:t>s</a:t>
            </a:r>
            <a:r>
              <a:rPr sz="2700" lang="en-US"/>
              <a:t>y</a:t>
            </a:r>
            <a:r>
              <a:rPr sz="2700" lang="en-US"/>
              <a:t>s</a:t>
            </a:r>
            <a:r>
              <a:rPr sz="2700" lang="en-US"/>
              <a:t>t</a:t>
            </a:r>
            <a:r>
              <a:rPr sz="2700" lang="en-US"/>
              <a:t>em</a:t>
            </a:r>
            <a:endParaRPr sz="2700" lang="en-GB"/>
          </a:p>
          <a:p>
            <a:r>
              <a:rPr sz="2700" lang="en-US"/>
              <a:t>I</a:t>
            </a:r>
            <a:r>
              <a:rPr sz="2700" lang="en-US"/>
              <a:t>d</a:t>
            </a:r>
            <a:r>
              <a:rPr sz="2700" lang="en-US"/>
              <a:t>e</a:t>
            </a:r>
            <a:r>
              <a:rPr sz="2700" lang="en-US"/>
              <a:t>n</a:t>
            </a:r>
            <a:r>
              <a:rPr sz="2700" lang="en-US"/>
              <a:t>t</a:t>
            </a:r>
            <a:r>
              <a:rPr sz="2700" lang="en-US"/>
              <a:t>i</a:t>
            </a:r>
            <a:r>
              <a:rPr sz="2700" lang="en-US"/>
              <a:t>f</a:t>
            </a:r>
            <a:r>
              <a:rPr sz="2700" lang="en-US"/>
              <a:t>y</a:t>
            </a:r>
            <a:r>
              <a:rPr sz="2700" lang="en-US"/>
              <a:t>ing</a:t>
            </a:r>
            <a:r>
              <a:rPr sz="2700" lang="en-US"/>
              <a:t> </a:t>
            </a:r>
            <a:r>
              <a:rPr sz="2700" lang="en-US"/>
              <a:t>h</a:t>
            </a:r>
            <a:r>
              <a:rPr sz="2700" lang="en-US"/>
              <a:t>e</a:t>
            </a:r>
            <a:r>
              <a:rPr sz="2700" lang="en-US"/>
              <a:t>a</a:t>
            </a:r>
            <a:r>
              <a:rPr sz="2700" lang="en-US"/>
              <a:t>lth</a:t>
            </a:r>
            <a:r>
              <a:rPr sz="2700" lang="en-US"/>
              <a:t> </a:t>
            </a:r>
            <a:r>
              <a:rPr sz="2700" lang="en-US"/>
              <a:t>d</a:t>
            </a:r>
            <a:r>
              <a:rPr sz="2700" lang="en-US"/>
              <a:t>e</a:t>
            </a:r>
            <a:r>
              <a:rPr sz="2700" lang="en-US"/>
              <a:t>c</a:t>
            </a:r>
            <a:r>
              <a:rPr sz="2700" lang="en-US"/>
              <a:t>l</a:t>
            </a:r>
            <a:r>
              <a:rPr sz="2700" lang="en-US"/>
              <a:t>i</a:t>
            </a:r>
            <a:r>
              <a:rPr sz="2700" lang="en-US"/>
              <a:t>n</a:t>
            </a:r>
            <a:r>
              <a:rPr sz="2700" lang="en-US"/>
              <a:t>e</a:t>
            </a:r>
            <a:r>
              <a:rPr sz="2700" lang="en-US"/>
              <a:t> </a:t>
            </a:r>
            <a:r>
              <a:rPr sz="2700" lang="en-US"/>
              <a:t>e</a:t>
            </a:r>
            <a:r>
              <a:rPr sz="2700" lang="en-US"/>
              <a:t>a</a:t>
            </a:r>
            <a:r>
              <a:rPr sz="2700" lang="en-US"/>
              <a:t>r</a:t>
            </a:r>
            <a:r>
              <a:rPr sz="2700" lang="en-US"/>
              <a:t>ly</a:t>
            </a:r>
            <a:r>
              <a:rPr sz="2700" lang="en-US"/>
              <a:t> </a:t>
            </a:r>
            <a:r>
              <a:rPr sz="2700" lang="en-US"/>
              <a:t>p</a:t>
            </a:r>
            <a:r>
              <a:rPr sz="2700" lang="en-US"/>
              <a:t>r</a:t>
            </a:r>
            <a:r>
              <a:rPr sz="2700" lang="en-US"/>
              <a:t>o</a:t>
            </a:r>
            <a:r>
              <a:rPr sz="2700" lang="en-US"/>
              <a:t>v</a:t>
            </a:r>
            <a:r>
              <a:rPr sz="2700" lang="en-US"/>
              <a:t>ide</a:t>
            </a:r>
            <a:r>
              <a:rPr sz="2700" lang="en-US"/>
              <a:t>s</a:t>
            </a:r>
            <a:r>
              <a:rPr sz="2700" lang="en-US"/>
              <a:t> </a:t>
            </a:r>
            <a:r>
              <a:rPr sz="2700" lang="en-US"/>
              <a:t>a</a:t>
            </a:r>
            <a:r>
              <a:rPr sz="2700" lang="en-US"/>
              <a:t> </a:t>
            </a:r>
            <a:r>
              <a:rPr sz="2700" lang="en-US"/>
              <a:t>window</a:t>
            </a:r>
            <a:r>
              <a:rPr sz="2700" lang="en-US"/>
              <a:t> </a:t>
            </a:r>
            <a:r>
              <a:rPr sz="2700" lang="en-US"/>
              <a:t>o</a:t>
            </a:r>
            <a:r>
              <a:rPr sz="2700" lang="en-US"/>
              <a:t>f</a:t>
            </a:r>
            <a:r>
              <a:rPr sz="2700" lang="en-US"/>
              <a:t> </a:t>
            </a:r>
            <a:r>
              <a:rPr sz="2700" lang="en-US"/>
              <a:t>o</a:t>
            </a:r>
            <a:r>
              <a:rPr sz="2700" lang="en-US"/>
              <a:t>p</a:t>
            </a:r>
            <a:r>
              <a:rPr sz="2700" lang="en-US"/>
              <a:t>p</a:t>
            </a:r>
            <a:r>
              <a:rPr sz="2700" lang="en-US"/>
              <a:t>ortunity</a:t>
            </a:r>
            <a:r>
              <a:rPr sz="2700" lang="en-US"/>
              <a:t> </a:t>
            </a:r>
            <a:r>
              <a:rPr sz="2700" lang="en-US"/>
              <a:t>f</a:t>
            </a:r>
            <a:r>
              <a:rPr sz="2700" lang="en-US"/>
              <a:t>o</a:t>
            </a:r>
            <a:r>
              <a:rPr sz="2700" lang="en-US"/>
              <a:t>r</a:t>
            </a:r>
            <a:r>
              <a:rPr sz="2700" lang="en-US"/>
              <a:t> </a:t>
            </a:r>
            <a:r>
              <a:rPr sz="2700" lang="en-US"/>
              <a:t>e</a:t>
            </a:r>
            <a:r>
              <a:rPr sz="2700" lang="en-US"/>
              <a:t>a</a:t>
            </a:r>
            <a:r>
              <a:rPr sz="2700" lang="en-US"/>
              <a:t>rly</a:t>
            </a:r>
            <a:r>
              <a:rPr sz="2700" lang="en-US"/>
              <a:t> </a:t>
            </a:r>
            <a:r>
              <a:rPr sz="2700" lang="en-US"/>
              <a:t>t</a:t>
            </a:r>
            <a:r>
              <a:rPr sz="2700" lang="en-US"/>
              <a:t>r</a:t>
            </a:r>
            <a:r>
              <a:rPr sz="2700" lang="en-US"/>
              <a:t>e</a:t>
            </a:r>
            <a:r>
              <a:rPr sz="2700" lang="en-US"/>
              <a:t>a</a:t>
            </a:r>
            <a:r>
              <a:rPr sz="2700" lang="en-US"/>
              <a:t>t</a:t>
            </a:r>
            <a:r>
              <a:rPr sz="2700" lang="en-US"/>
              <a:t>ment</a:t>
            </a:r>
            <a:r>
              <a:rPr sz="2700" lang="en-US"/>
              <a:t> </a:t>
            </a:r>
            <a:r>
              <a:rPr sz="2700" lang="en-US"/>
              <a:t>t</a:t>
            </a:r>
            <a:r>
              <a:rPr sz="2700" lang="en-US"/>
              <a:t>h</a:t>
            </a:r>
            <a:r>
              <a:rPr sz="2700" lang="en-US"/>
              <a:t>a</a:t>
            </a:r>
            <a:r>
              <a:rPr sz="2700" lang="en-US"/>
              <a:t>t</a:t>
            </a:r>
            <a:r>
              <a:rPr sz="2700" lang="en-US"/>
              <a:t> </a:t>
            </a:r>
            <a:r>
              <a:rPr sz="2700" lang="en-US"/>
              <a:t>c</a:t>
            </a:r>
            <a:r>
              <a:rPr sz="2700" lang="en-US"/>
              <a:t>a</a:t>
            </a:r>
            <a:r>
              <a:rPr sz="2700" lang="en-US"/>
              <a:t>n</a:t>
            </a:r>
            <a:r>
              <a:rPr sz="2700" lang="en-US"/>
              <a:t> </a:t>
            </a:r>
            <a:r>
              <a:rPr sz="2700" lang="en-US"/>
              <a:t>a</a:t>
            </a:r>
            <a:r>
              <a:rPr sz="2700" lang="en-US"/>
              <a:t>d</a:t>
            </a:r>
            <a:r>
              <a:rPr sz="2700" lang="en-US"/>
              <a:t>d</a:t>
            </a:r>
            <a:r>
              <a:rPr sz="2700" lang="en-US"/>
              <a:t>r</a:t>
            </a:r>
            <a:r>
              <a:rPr sz="2700" lang="en-US"/>
              <a:t>e</a:t>
            </a:r>
            <a:r>
              <a:rPr sz="2700" lang="en-US"/>
              <a:t>s</a:t>
            </a:r>
            <a:r>
              <a:rPr sz="2700" lang="en-US"/>
              <a:t>s</a:t>
            </a:r>
            <a:r>
              <a:rPr sz="2700" lang="en-US"/>
              <a:t> </a:t>
            </a:r>
            <a:r>
              <a:rPr sz="2700" lang="en-US"/>
              <a:t>h</a:t>
            </a:r>
            <a:r>
              <a:rPr sz="2700" lang="en-US"/>
              <a:t>e</a:t>
            </a:r>
            <a:r>
              <a:rPr sz="2700" lang="en-US"/>
              <a:t>a</a:t>
            </a:r>
            <a:r>
              <a:rPr sz="2700" lang="en-US"/>
              <a:t>lth</a:t>
            </a:r>
            <a:r>
              <a:rPr sz="2700" lang="en-US"/>
              <a:t> </a:t>
            </a:r>
            <a:r>
              <a:rPr sz="2700" lang="en-US"/>
              <a:t>p</a:t>
            </a:r>
            <a:r>
              <a:rPr sz="2700" lang="en-US"/>
              <a:t>r</a:t>
            </a:r>
            <a:r>
              <a:rPr sz="2700" lang="en-US"/>
              <a:t>oblems</a:t>
            </a:r>
            <a:r>
              <a:rPr sz="2700" lang="en-US"/>
              <a:t> </a:t>
            </a:r>
            <a:r>
              <a:rPr sz="2700" lang="en-US"/>
              <a:t>b</a:t>
            </a:r>
            <a:r>
              <a:rPr sz="2700" lang="en-US"/>
              <a:t>e</a:t>
            </a:r>
            <a:r>
              <a:rPr sz="2700" lang="en-US"/>
              <a:t>f</a:t>
            </a:r>
            <a:r>
              <a:rPr sz="2700" lang="en-US"/>
              <a:t>o</a:t>
            </a:r>
            <a:r>
              <a:rPr sz="2700" lang="en-US"/>
              <a:t>re</a:t>
            </a:r>
            <a:r>
              <a:rPr sz="2700" lang="en-US"/>
              <a:t> </a:t>
            </a:r>
            <a:r>
              <a:rPr sz="2700" lang="en-US"/>
              <a:t>t</a:t>
            </a:r>
            <a:r>
              <a:rPr sz="2700" lang="en-US"/>
              <a:t>h</a:t>
            </a:r>
            <a:r>
              <a:rPr sz="2700" lang="en-US"/>
              <a:t>e</a:t>
            </a:r>
            <a:r>
              <a:rPr sz="2700" lang="en-US"/>
              <a:t>y</a:t>
            </a:r>
            <a:r>
              <a:rPr sz="2700" lang="en-US"/>
              <a:t> </a:t>
            </a:r>
            <a:r>
              <a:rPr sz="2700" lang="en-US"/>
              <a:t>c</a:t>
            </a:r>
            <a:r>
              <a:rPr sz="2700" lang="en-US"/>
              <a:t>a</a:t>
            </a:r>
            <a:r>
              <a:rPr sz="2700" lang="en-US"/>
              <a:t>t</a:t>
            </a:r>
            <a:r>
              <a:rPr sz="2700" lang="en-US"/>
              <a:t>a</a:t>
            </a:r>
            <a:r>
              <a:rPr sz="2700" lang="en-US"/>
              <a:t>s</a:t>
            </a:r>
            <a:r>
              <a:rPr sz="2700" lang="en-US"/>
              <a:t>t</a:t>
            </a:r>
            <a:r>
              <a:rPr sz="2700" lang="en-US"/>
              <a:t>r</a:t>
            </a:r>
            <a:r>
              <a:rPr sz="2700" lang="en-US"/>
              <a:t>ophic</a:t>
            </a:r>
            <a:endParaRPr sz="2700" lang="en-GB"/>
          </a:p>
          <a:p>
            <a:r>
              <a:rPr sz="2700" lang="en-US"/>
              <a:t>R</a:t>
            </a:r>
            <a:r>
              <a:rPr sz="2700" lang="en-US"/>
              <a:t>e</a:t>
            </a:r>
            <a:r>
              <a:rPr sz="2700" lang="en-US"/>
              <a:t>d</a:t>
            </a:r>
            <a:r>
              <a:rPr sz="2700" lang="en-US"/>
              <a:t>uce</a:t>
            </a:r>
            <a:r>
              <a:rPr sz="2700" lang="en-US"/>
              <a:t>d</a:t>
            </a:r>
            <a:r>
              <a:rPr sz="2700" lang="en-US"/>
              <a:t> </a:t>
            </a:r>
            <a:r>
              <a:rPr sz="2700" lang="en-US"/>
              <a:t>h</a:t>
            </a:r>
            <a:r>
              <a:rPr sz="2700" lang="en-US"/>
              <a:t>e</a:t>
            </a:r>
            <a:r>
              <a:rPr sz="2700" lang="en-US"/>
              <a:t>a</a:t>
            </a:r>
            <a:r>
              <a:rPr sz="2700" lang="en-US"/>
              <a:t>lth</a:t>
            </a:r>
            <a:r>
              <a:rPr sz="2700" lang="en-US"/>
              <a:t> </a:t>
            </a:r>
            <a:r>
              <a:rPr sz="2700" lang="en-US"/>
              <a:t>c</a:t>
            </a:r>
            <a:r>
              <a:rPr sz="2700" lang="en-US"/>
              <a:t>a</a:t>
            </a:r>
            <a:r>
              <a:rPr sz="2700" lang="en-US"/>
              <a:t>r</a:t>
            </a:r>
            <a:r>
              <a:rPr sz="2700" lang="en-US"/>
              <a:t>e</a:t>
            </a:r>
            <a:r>
              <a:rPr sz="2700" lang="en-US"/>
              <a:t> </a:t>
            </a:r>
            <a:r>
              <a:rPr sz="2700" lang="en-US"/>
              <a:t>c</a:t>
            </a:r>
            <a:r>
              <a:rPr sz="2700" lang="en-US"/>
              <a:t>o</a:t>
            </a:r>
            <a:r>
              <a:rPr sz="2700" lang="en-US"/>
              <a:t>s</a:t>
            </a:r>
            <a:r>
              <a:rPr sz="2700" lang="en-US"/>
              <a:t>t</a:t>
            </a:r>
            <a:r>
              <a:rPr sz="2700" lang="en-US"/>
              <a:t>,</a:t>
            </a:r>
            <a:r>
              <a:rPr sz="2700" lang="en-US"/>
              <a:t>continued</a:t>
            </a:r>
            <a:r>
              <a:rPr sz="2700" lang="en-US"/>
              <a:t> </a:t>
            </a:r>
            <a:r>
              <a:rPr sz="2700" lang="en-US"/>
              <a:t>i</a:t>
            </a:r>
            <a:r>
              <a:rPr sz="2700" lang="en-US"/>
              <a:t>n</a:t>
            </a:r>
            <a:r>
              <a:rPr sz="2700" lang="en-US"/>
              <a:t>d</a:t>
            </a:r>
            <a:r>
              <a:rPr sz="2700" lang="en-US"/>
              <a:t>e</a:t>
            </a:r>
            <a:r>
              <a:rPr sz="2700" lang="en-US"/>
              <a:t>p</a:t>
            </a:r>
            <a:r>
              <a:rPr sz="2700" lang="en-US"/>
              <a:t>e</a:t>
            </a:r>
            <a:r>
              <a:rPr sz="2700" lang="en-US"/>
              <a:t>n</a:t>
            </a:r>
            <a:r>
              <a:rPr sz="2700" lang="en-US"/>
              <a:t>d</a:t>
            </a:r>
            <a:r>
              <a:rPr sz="2700" lang="en-US"/>
              <a:t>e</a:t>
            </a:r>
            <a:r>
              <a:rPr sz="2700" lang="en-US"/>
              <a:t>nce</a:t>
            </a:r>
            <a:r>
              <a:rPr sz="2700" lang="en-US"/>
              <a:t> </a:t>
            </a:r>
            <a:r>
              <a:rPr sz="2700" lang="en-US"/>
              <a:t>a</a:t>
            </a:r>
            <a:r>
              <a:rPr sz="2700" lang="en-US"/>
              <a:t>n</a:t>
            </a:r>
            <a:r>
              <a:rPr sz="2700" lang="en-US"/>
              <a:t>d</a:t>
            </a:r>
            <a:r>
              <a:rPr sz="2700" lang="en-US"/>
              <a:t> </a:t>
            </a:r>
            <a:r>
              <a:rPr sz="2700" lang="en-US"/>
              <a:t>q</a:t>
            </a:r>
            <a:r>
              <a:rPr sz="2700" lang="en-US"/>
              <a:t>u</a:t>
            </a:r>
            <a:r>
              <a:rPr sz="2700" lang="en-US"/>
              <a:t>a</a:t>
            </a:r>
            <a:r>
              <a:rPr sz="2700" lang="en-US"/>
              <a:t>l</a:t>
            </a:r>
            <a:r>
              <a:rPr sz="2700" lang="en-US"/>
              <a:t>ity</a:t>
            </a:r>
            <a:r>
              <a:rPr sz="2700" lang="en-US"/>
              <a:t> </a:t>
            </a:r>
            <a:r>
              <a:rPr sz="2700" lang="en-US"/>
              <a:t>o</a:t>
            </a:r>
            <a:r>
              <a:rPr sz="2700" lang="en-US"/>
              <a:t>f</a:t>
            </a:r>
            <a:r>
              <a:rPr sz="2700" lang="en-US"/>
              <a:t> </a:t>
            </a:r>
            <a:r>
              <a:rPr sz="2700" lang="en-US"/>
              <a:t>l</a:t>
            </a:r>
            <a:r>
              <a:rPr sz="2700" lang="en-US"/>
              <a:t>i</a:t>
            </a:r>
            <a:r>
              <a:rPr sz="2700" lang="en-US"/>
              <a:t>f</a:t>
            </a:r>
            <a:r>
              <a:rPr sz="2700" lang="en-US"/>
              <a:t>e</a:t>
            </a:r>
            <a:r>
              <a:rPr sz="2700" lang="en-US"/>
              <a:t>.</a:t>
            </a:r>
            <a:r>
              <a:rPr lang="en-US"/>
              <a:t> </a:t>
            </a: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6" name=""/>
          <p:cNvSpPr>
            <a:spLocks noGrp="1"/>
          </p:cNvSpPr>
          <p:nvPr>
            <p:ph type="title"/>
          </p:nvPr>
        </p:nvSpPr>
        <p:spPr/>
        <p:txBody>
          <a:bodyPr/>
          <a:p>
            <a:r>
              <a:rPr lang="en-US"/>
              <a:t>F</a:t>
            </a:r>
            <a:r>
              <a:rPr lang="en-US"/>
              <a:t>U</a:t>
            </a:r>
            <a:r>
              <a:rPr lang="en-US"/>
              <a:t>T</a:t>
            </a:r>
            <a:r>
              <a:rPr lang="en-US"/>
              <a:t>U</a:t>
            </a:r>
            <a:r>
              <a:rPr lang="en-US"/>
              <a:t>R</a:t>
            </a:r>
            <a:r>
              <a:rPr lang="en-US"/>
              <a:t>E</a:t>
            </a:r>
            <a:r>
              <a:rPr lang="en-US"/>
              <a:t> </a:t>
            </a:r>
            <a:r>
              <a:rPr lang="en-US"/>
              <a:t>SCOPE</a:t>
            </a:r>
            <a:endParaRPr lang="en-GB"/>
          </a:p>
        </p:txBody>
      </p:sp>
      <p:sp>
        <p:nvSpPr>
          <p:cNvPr id="1048617" name=""/>
          <p:cNvSpPr>
            <a:spLocks noGrp="1"/>
          </p:cNvSpPr>
          <p:nvPr>
            <p:ph idx="1"/>
          </p:nvPr>
        </p:nvSpPr>
        <p:spPr/>
        <p:txBody>
          <a:bodyPr/>
          <a:p>
            <a:r>
              <a:rPr sz="2700" lang="en-US"/>
              <a:t>Furthermore, this project can be enhanced by using different parameters such as retinal size, BP, weight, and age can be included to control the parameters in the future. And also this system can be developed by using advanced technologies like GPS and GSM</a:t>
            </a:r>
            <a:endParaRPr sz="2700"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8" name=""/>
          <p:cNvSpPr>
            <a:spLocks noGrp="1"/>
          </p:cNvSpPr>
          <p:nvPr>
            <p:ph type="title"/>
          </p:nvPr>
        </p:nvSpPr>
        <p:spPr>
          <a:xfrm>
            <a:off x="835008" y="1513878"/>
            <a:ext cx="7886700" cy="1325563"/>
          </a:xfrm>
        </p:spPr>
        <p:txBody>
          <a:bodyPr>
            <a:normAutofit fontScale="90000"/>
          </a:bodyPr>
          <a:p>
            <a:r>
              <a:rPr lang="en-US"/>
              <a:t> </a:t>
            </a:r>
            <a:r>
              <a:rPr lang="en-US"/>
              <a:t> </a:t>
            </a:r>
            <a:r>
              <a:rPr lang="en-US"/>
              <a:t> </a:t>
            </a:r>
            <a:r>
              <a:rPr lang="en-US"/>
              <a:t> </a:t>
            </a:r>
            <a:r>
              <a:rPr lang="en-US"/>
              <a:t> </a:t>
            </a:r>
            <a:r>
              <a:rPr lang="en-US"/>
              <a:t> </a:t>
            </a:r>
            <a:r>
              <a:rPr lang="en-US"/>
              <a:t> </a:t>
            </a:r>
            <a:r>
              <a:rPr lang="en-US"/>
              <a:t>It is portable, simple to use and prevention is better than cure.</a:t>
            </a:r>
            <a:endParaRPr lang="en-GB"/>
          </a:p>
        </p:txBody>
      </p:sp>
      <p:sp>
        <p:nvSpPr>
          <p:cNvPr id="1048619" name=""/>
          <p:cNvSpPr>
            <a:spLocks noGrp="1"/>
          </p:cNvSpPr>
          <p:nvPr>
            <p:ph idx="1"/>
          </p:nvPr>
        </p:nvSpPr>
        <p:spPr>
          <a:xfrm>
            <a:off x="293283" y="3877890"/>
            <a:ext cx="7886700" cy="1608529"/>
          </a:xfrm>
        </p:spPr>
        <p:txBody>
          <a:bodyPr/>
          <a:p>
            <a:pPr indent="0" marL="0">
              <a:buNone/>
            </a:pP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b="1" sz="4400" lang="en-US"/>
              <a:t>T</a:t>
            </a:r>
            <a:r>
              <a:rPr b="1" sz="4400" lang="en-US"/>
              <a:t>H</a:t>
            </a:r>
            <a:r>
              <a:rPr b="1" sz="4400" lang="en-US"/>
              <a:t>A</a:t>
            </a:r>
            <a:r>
              <a:rPr b="1" sz="4400" lang="en-US"/>
              <a:t>NK</a:t>
            </a:r>
            <a:r>
              <a:rPr b="1" sz="4400" lang="en-US"/>
              <a:t> </a:t>
            </a:r>
            <a:r>
              <a:rPr b="1" sz="4400" lang="en-US"/>
              <a:t>YOU</a:t>
            </a:r>
            <a:r>
              <a:rPr b="1" sz="3900" lang="en-US"/>
              <a:t> </a:t>
            </a:r>
            <a:endParaRPr b="1" sz="3900"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2" name=""/>
          <p:cNvSpPr>
            <a:spLocks noGrp="1"/>
          </p:cNvSpPr>
          <p:nvPr>
            <p:ph type="title"/>
          </p:nvPr>
        </p:nvSpPr>
        <p:spPr/>
        <p:txBody>
          <a:bodyPr/>
          <a:p>
            <a:r>
              <a:rPr lang="en-US"/>
              <a:t>A</a:t>
            </a:r>
            <a:r>
              <a:rPr lang="en-US"/>
              <a:t>B</a:t>
            </a:r>
            <a:r>
              <a:rPr lang="en-US"/>
              <a:t>S</a:t>
            </a:r>
            <a:r>
              <a:rPr lang="en-US"/>
              <a:t>T</a:t>
            </a:r>
            <a:r>
              <a:rPr lang="en-US"/>
              <a:t>R</a:t>
            </a:r>
            <a:r>
              <a:rPr lang="en-US"/>
              <a:t>A</a:t>
            </a:r>
            <a:r>
              <a:rPr lang="en-US"/>
              <a:t>CT</a:t>
            </a:r>
            <a:endParaRPr lang="en-GB"/>
          </a:p>
        </p:txBody>
      </p:sp>
      <p:sp>
        <p:nvSpPr>
          <p:cNvPr id="1048593" name=""/>
          <p:cNvSpPr>
            <a:spLocks noGrp="1"/>
          </p:cNvSpPr>
          <p:nvPr>
            <p:ph idx="1"/>
          </p:nvPr>
        </p:nvSpPr>
        <p:spPr/>
        <p:txBody>
          <a:bodyPr>
            <a:normAutofit/>
          </a:bodyPr>
          <a:p>
            <a:r>
              <a:rPr sz="2710" lang="en-GB"/>
              <a:t>Nowadays Health-care Environment has developed science and knowledge based on Wireless-Sensing node Technolgy.</a:t>
            </a:r>
            <a:endParaRPr sz="2710" lang="en-GB"/>
          </a:p>
          <a:p>
            <a:r>
              <a:rPr sz="2710" lang="en-GB"/>
              <a:t>Patients are facing a problematic situation due to heart problems and attack which is because of nonexistence of good medical maintenance to patients at the needed time.</a:t>
            </a:r>
            <a:endParaRPr sz="2710" lang="en-GB"/>
          </a:p>
          <a:p>
            <a:r>
              <a:rPr sz="2710" lang="en-GB"/>
              <a:t> </a:t>
            </a:r>
            <a:r>
              <a:rPr sz="2710" lang="en-US"/>
              <a:t>B</a:t>
            </a:r>
            <a:r>
              <a:rPr sz="2710" lang="en-US"/>
              <a:t>y using Patient Health Monitoring that uses</a:t>
            </a:r>
            <a:r>
              <a:rPr sz="2710" lang="en-US"/>
              <a:t> </a:t>
            </a:r>
            <a:r>
              <a:rPr sz="2710" lang="en-US"/>
              <a:t> </a:t>
            </a:r>
            <a:r>
              <a:rPr sz="2710" lang="en-US"/>
              <a:t> </a:t>
            </a:r>
            <a:r>
              <a:rPr sz="2710" lang="en-US"/>
              <a:t>sensor technology and internet to communicate to the loved ones in case of problems.</a:t>
            </a:r>
            <a:endParaRPr sz="2710"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4" name=""/>
          <p:cNvSpPr>
            <a:spLocks noGrp="1"/>
          </p:cNvSpPr>
          <p:nvPr>
            <p:ph type="title"/>
          </p:nvPr>
        </p:nvSpPr>
        <p:spPr/>
        <p:txBody>
          <a:bodyPr/>
          <a:p>
            <a:r>
              <a:rPr lang="en-US"/>
              <a:t>C</a:t>
            </a:r>
            <a:r>
              <a:rPr lang="en-US"/>
              <a:t>O</a:t>
            </a:r>
            <a:r>
              <a:rPr lang="en-US"/>
              <a:t>N</a:t>
            </a:r>
            <a:r>
              <a:rPr lang="en-US"/>
              <a:t>T</a:t>
            </a:r>
            <a:r>
              <a:rPr lang="en-US"/>
              <a:t>E</a:t>
            </a:r>
            <a:r>
              <a:rPr lang="en-US"/>
              <a:t>N</a:t>
            </a:r>
            <a:r>
              <a:rPr lang="en-US"/>
              <a:t>T</a:t>
            </a:r>
            <a:r>
              <a:rPr lang="en-US"/>
              <a:t>S</a:t>
            </a:r>
            <a:endParaRPr lang="en-GB"/>
          </a:p>
        </p:txBody>
      </p:sp>
      <p:sp>
        <p:nvSpPr>
          <p:cNvPr id="1048595" name=""/>
          <p:cNvSpPr>
            <a:spLocks noGrp="1"/>
          </p:cNvSpPr>
          <p:nvPr>
            <p:ph idx="1"/>
          </p:nvPr>
        </p:nvSpPr>
        <p:spPr/>
        <p:txBody>
          <a:bodyPr>
            <a:normAutofit fontScale="92857" lnSpcReduction="20000"/>
          </a:bodyPr>
          <a:p>
            <a:r>
              <a:rPr lang="en-US"/>
              <a:t>I</a:t>
            </a:r>
            <a:r>
              <a:rPr lang="en-US"/>
              <a:t>n</a:t>
            </a:r>
            <a:r>
              <a:rPr lang="en-US"/>
              <a:t>t</a:t>
            </a:r>
            <a:r>
              <a:rPr lang="en-US"/>
              <a:t>r</a:t>
            </a:r>
            <a:r>
              <a:rPr lang="en-US"/>
              <a:t>o</a:t>
            </a:r>
            <a:r>
              <a:rPr lang="en-US"/>
              <a:t>d</a:t>
            </a:r>
            <a:r>
              <a:rPr lang="en-US"/>
              <a:t>u</a:t>
            </a:r>
            <a:r>
              <a:rPr lang="en-US"/>
              <a:t>c</a:t>
            </a:r>
            <a:r>
              <a:rPr lang="en-US"/>
              <a:t>t</a:t>
            </a:r>
            <a:r>
              <a:rPr lang="en-US"/>
              <a:t>ion</a:t>
            </a:r>
            <a:endParaRPr lang="en-GB"/>
          </a:p>
          <a:p>
            <a:r>
              <a:rPr lang="en-US"/>
              <a:t>Requirements</a:t>
            </a:r>
            <a:endParaRPr lang="en-GB"/>
          </a:p>
          <a:p>
            <a:r>
              <a:rPr lang="en-US"/>
              <a:t>C</a:t>
            </a:r>
            <a:r>
              <a:rPr lang="en-US"/>
              <a:t>o</a:t>
            </a:r>
            <a:r>
              <a:rPr lang="en-US"/>
              <a:t>m</a:t>
            </a:r>
            <a:r>
              <a:rPr lang="en-US"/>
              <a:t>p</a:t>
            </a:r>
            <a:r>
              <a:rPr lang="en-US"/>
              <a:t>o</a:t>
            </a:r>
            <a:r>
              <a:rPr lang="en-US"/>
              <a:t>nents</a:t>
            </a:r>
            <a:endParaRPr lang="en-GB"/>
          </a:p>
          <a:p>
            <a:r>
              <a:rPr lang="en-US"/>
              <a:t>B</a:t>
            </a:r>
            <a:r>
              <a:rPr lang="en-US"/>
              <a:t>l</a:t>
            </a:r>
            <a:r>
              <a:rPr lang="en-US"/>
              <a:t>o</a:t>
            </a:r>
            <a:r>
              <a:rPr lang="en-US"/>
              <a:t>c</a:t>
            </a:r>
            <a:r>
              <a:rPr lang="en-US"/>
              <a:t>k</a:t>
            </a:r>
            <a:r>
              <a:rPr lang="en-US"/>
              <a:t> </a:t>
            </a:r>
            <a:r>
              <a:rPr lang="en-US"/>
              <a:t>diagra</a:t>
            </a:r>
            <a:r>
              <a:rPr lang="en-US"/>
              <a:t>m</a:t>
            </a:r>
            <a:endParaRPr lang="en-GB"/>
          </a:p>
          <a:p>
            <a:r>
              <a:rPr lang="en-US"/>
              <a:t>C</a:t>
            </a:r>
            <a:r>
              <a:rPr lang="en-US"/>
              <a:t>o</a:t>
            </a:r>
            <a:r>
              <a:rPr lang="en-US"/>
              <a:t>n</a:t>
            </a:r>
            <a:r>
              <a:rPr lang="en-US"/>
              <a:t>n</a:t>
            </a:r>
            <a:r>
              <a:rPr lang="en-US"/>
              <a:t>e</a:t>
            </a:r>
            <a:r>
              <a:rPr lang="en-US"/>
              <a:t>c</a:t>
            </a:r>
            <a:r>
              <a:rPr lang="en-US"/>
              <a:t>t</a:t>
            </a:r>
            <a:r>
              <a:rPr lang="en-US"/>
              <a:t>ion</a:t>
            </a:r>
            <a:r>
              <a:rPr lang="en-US"/>
              <a:t>s</a:t>
            </a:r>
            <a:endParaRPr lang="en-GB"/>
          </a:p>
          <a:p>
            <a:r>
              <a:rPr lang="en-US"/>
              <a:t>W</a:t>
            </a:r>
            <a:r>
              <a:rPr lang="en-US"/>
              <a:t>o</a:t>
            </a:r>
            <a:r>
              <a:rPr lang="en-US"/>
              <a:t>r</a:t>
            </a:r>
            <a:r>
              <a:rPr lang="en-US"/>
              <a:t>k</a:t>
            </a:r>
            <a:r>
              <a:rPr lang="en-US"/>
              <a:t>i</a:t>
            </a:r>
            <a:r>
              <a:rPr lang="en-US"/>
              <a:t>n</a:t>
            </a:r>
            <a:r>
              <a:rPr lang="en-US"/>
              <a:t>g</a:t>
            </a:r>
            <a:endParaRPr lang="en-GB"/>
          </a:p>
          <a:p>
            <a:r>
              <a:rPr lang="en-US"/>
              <a:t>Advantages</a:t>
            </a:r>
            <a:r>
              <a:rPr lang="en-US"/>
              <a:t>/</a:t>
            </a:r>
            <a:r>
              <a:rPr lang="en-US"/>
              <a:t>disadvantage</a:t>
            </a:r>
            <a:r>
              <a:rPr lang="en-US"/>
              <a:t>s</a:t>
            </a:r>
            <a:endParaRPr lang="en-GB"/>
          </a:p>
          <a:p>
            <a:r>
              <a:rPr lang="en-US"/>
              <a:t>Conclusion</a:t>
            </a:r>
            <a:endParaRPr lang="en-GB"/>
          </a:p>
          <a:p>
            <a:r>
              <a:rPr lang="en-US"/>
              <a:t>Future</a:t>
            </a:r>
            <a:r>
              <a:rPr lang="en-US"/>
              <a:t> </a:t>
            </a:r>
            <a:r>
              <a:rPr lang="en-US"/>
              <a:t>S</a:t>
            </a:r>
            <a:r>
              <a:rPr lang="en-US"/>
              <a:t>c</a:t>
            </a:r>
            <a:r>
              <a:rPr lang="en-US"/>
              <a:t>o</a:t>
            </a:r>
            <a:r>
              <a:rPr lang="en-US"/>
              <a:t>p</a:t>
            </a:r>
            <a:r>
              <a:rPr lang="en-US"/>
              <a:t>e</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6" name=""/>
          <p:cNvSpPr>
            <a:spLocks noGrp="1"/>
          </p:cNvSpPr>
          <p:nvPr>
            <p:ph type="title"/>
          </p:nvPr>
        </p:nvSpPr>
        <p:spPr/>
        <p:txBody>
          <a:bodyPr/>
          <a:p>
            <a:r>
              <a:rPr lang="en-US"/>
              <a:t>REQUIREMENTS</a:t>
            </a:r>
            <a:br>
              <a:rPr lang="en-US"/>
            </a:br>
            <a:r>
              <a:rPr lang="en-US"/>
              <a:t> </a:t>
            </a:r>
            <a:r>
              <a:rPr lang="en-US"/>
              <a:t> </a:t>
            </a:r>
            <a:r>
              <a:rPr lang="en-US"/>
              <a:t> </a:t>
            </a:r>
            <a:r>
              <a:rPr lang="en-US"/>
              <a:t>a</a:t>
            </a:r>
            <a:r>
              <a:rPr lang="en-US"/>
              <a:t>)</a:t>
            </a:r>
            <a:r>
              <a:rPr lang="en-US"/>
              <a:t>Har</a:t>
            </a:r>
            <a:r>
              <a:rPr lang="en-US"/>
              <a:t>d</a:t>
            </a:r>
            <a:r>
              <a:rPr lang="en-US"/>
              <a:t>w</a:t>
            </a:r>
            <a:r>
              <a:rPr lang="en-US"/>
              <a:t>a</a:t>
            </a:r>
            <a:r>
              <a:rPr lang="en-US"/>
              <a:t>r</a:t>
            </a:r>
            <a:r>
              <a:rPr lang="en-US"/>
              <a:t>e</a:t>
            </a:r>
            <a:endParaRPr lang="en-GB"/>
          </a:p>
        </p:txBody>
      </p:sp>
      <p:sp>
        <p:nvSpPr>
          <p:cNvPr id="1048597" name=""/>
          <p:cNvSpPr>
            <a:spLocks noGrp="1"/>
          </p:cNvSpPr>
          <p:nvPr>
            <p:ph idx="1"/>
          </p:nvPr>
        </p:nvSpPr>
        <p:spPr/>
        <p:txBody>
          <a:bodyPr>
            <a:normAutofit fontScale="92857" lnSpcReduction="20000"/>
          </a:bodyPr>
          <a:p>
            <a:pPr indent="0" marL="0">
              <a:buNone/>
            </a:pPr>
            <a:r>
              <a:rPr lang="en-GB"/>
              <a:t>PIC18F46K22 microcontroller</a:t>
            </a:r>
            <a:endParaRPr lang="en-GB"/>
          </a:p>
          <a:p>
            <a:pPr indent="0" marL="0">
              <a:buNone/>
            </a:pPr>
            <a:r>
              <a:rPr lang="en-GB"/>
              <a:t>• Liquid crystal display(LCD)16x2</a:t>
            </a:r>
            <a:endParaRPr lang="en-GB"/>
          </a:p>
          <a:p>
            <a:pPr indent="0" marL="0">
              <a:buNone/>
            </a:pPr>
            <a:r>
              <a:rPr lang="en-GB"/>
              <a:t>• GSM modem</a:t>
            </a:r>
            <a:endParaRPr lang="en-GB"/>
          </a:p>
          <a:p>
            <a:pPr indent="0" marL="0">
              <a:buNone/>
            </a:pPr>
            <a:r>
              <a:rPr lang="en-GB"/>
              <a:t>• Wi-Fi module (ESP8266</a:t>
            </a:r>
            <a:r>
              <a:rPr lang="en-US"/>
              <a:t>)</a:t>
            </a:r>
            <a:endParaRPr lang="en-GB"/>
          </a:p>
          <a:p>
            <a:pPr indent="0" marL="0">
              <a:buNone/>
            </a:pPr>
            <a:r>
              <a:rPr altLang="en-US" lang="en-GB"/>
              <a:t>•</a:t>
            </a:r>
            <a:r>
              <a:rPr lang="en-US"/>
              <a:t>Temperature sensor (DS18S20)</a:t>
            </a:r>
            <a:endParaRPr lang="en-GB"/>
          </a:p>
          <a:p>
            <a:pPr indent="0" marL="0">
              <a:buNone/>
            </a:pPr>
            <a:r>
              <a:rPr lang="en-US"/>
              <a:t>• Pulse oximeter sensor</a:t>
            </a:r>
            <a:endParaRPr lang="en-GB"/>
          </a:p>
          <a:p>
            <a:pPr indent="0" marL="0">
              <a:buNone/>
            </a:pPr>
            <a:r>
              <a:rPr lang="en-US"/>
              <a:t>• MAX232</a:t>
            </a:r>
            <a:endParaRPr lang="en-GB"/>
          </a:p>
          <a:p>
            <a:pPr indent="0" marL="0">
              <a:buNone/>
            </a:pPr>
            <a:r>
              <a:rPr lang="en-US"/>
              <a:t>•Piezo electric buzzer</a:t>
            </a:r>
            <a:endParaRPr lang="en-GB"/>
          </a:p>
          <a:p>
            <a:pPr indent="0" marL="0">
              <a:buNone/>
            </a:pPr>
            <a:r>
              <a:rPr lang="en-US"/>
              <a:t> </a:t>
            </a:r>
            <a:endParaRPr lang="en-GB"/>
          </a:p>
          <a:p>
            <a:pPr indent="0" marL="0">
              <a:buNone/>
            </a:pPr>
            <a:endParaRPr lang="en-GB"/>
          </a:p>
          <a:p>
            <a:pPr indent="0" marL="0">
              <a:buNone/>
            </a:pP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8" name=""/>
          <p:cNvSpPr>
            <a:spLocks noGrp="1"/>
          </p:cNvSpPr>
          <p:nvPr>
            <p:ph type="title"/>
          </p:nvPr>
        </p:nvSpPr>
        <p:spPr>
          <a:xfrm>
            <a:off x="628650" y="365126"/>
            <a:ext cx="7886700" cy="1325563"/>
          </a:xfrm>
          <a:prstGeom prst="rect"/>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r>
              <a:rPr lang="en-US"/>
              <a:t>b</a:t>
            </a:r>
            <a:r>
              <a:rPr lang="en-US"/>
              <a:t>)</a:t>
            </a:r>
            <a:r>
              <a:rPr lang="en-US"/>
              <a:t> </a:t>
            </a:r>
            <a:r>
              <a:rPr lang="en-US"/>
              <a:t>Software</a:t>
            </a:r>
            <a:endParaRPr lang="en-GB"/>
          </a:p>
        </p:txBody>
      </p:sp>
      <p:sp>
        <p:nvSpPr>
          <p:cNvPr id="1048599" name=""/>
          <p:cNvSpPr>
            <a:spLocks noGrp="1"/>
          </p:cNvSpPr>
          <p:nvPr>
            <p:ph idx="1"/>
          </p:nvPr>
        </p:nvSpPr>
        <p:spPr>
          <a:xfrm>
            <a:off x="628650" y="1825625"/>
            <a:ext cx="7886700" cy="4351338"/>
          </a:xfrm>
          <a:prstGeom prst="rect"/>
        </p:spPr>
        <p:txBody>
          <a:bodyPr bIns="45720" lIns="91440" rIns="91440" rtlCol="0" tIns="45720" vert="horz">
            <a:norm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marL="0">
              <a:buNone/>
            </a:pPr>
            <a:r>
              <a:rPr altLang="en-US" lang="en-GB"/>
              <a:t>•</a:t>
            </a:r>
            <a:r>
              <a:rPr altLang="en-US" lang="en-US"/>
              <a:t> </a:t>
            </a:r>
            <a:r>
              <a:rPr altLang="en-US" lang="en-US"/>
              <a:t>E</a:t>
            </a:r>
            <a:r>
              <a:rPr altLang="en-US" lang="en-US"/>
              <a:t>m</a:t>
            </a:r>
            <a:r>
              <a:rPr altLang="en-US" lang="en-US"/>
              <a:t>b</a:t>
            </a:r>
            <a:r>
              <a:rPr altLang="en-US" lang="en-US"/>
              <a:t>e</a:t>
            </a:r>
            <a:r>
              <a:rPr altLang="en-US" lang="en-US"/>
              <a:t>d</a:t>
            </a:r>
            <a:r>
              <a:rPr altLang="en-US" lang="en-US"/>
              <a:t>d</a:t>
            </a:r>
            <a:r>
              <a:rPr altLang="en-US" lang="en-US"/>
              <a:t>e</a:t>
            </a:r>
            <a:r>
              <a:rPr altLang="en-US" lang="en-US"/>
              <a:t>d</a:t>
            </a:r>
            <a:r>
              <a:rPr altLang="en-US" lang="en-US"/>
              <a:t> </a:t>
            </a:r>
            <a:r>
              <a:rPr altLang="en-US" lang="en-US"/>
              <a:t>C</a:t>
            </a:r>
            <a:r>
              <a:rPr altLang="en-US" lang="en-US"/>
              <a:t> </a:t>
            </a:r>
            <a:r>
              <a:rPr altLang="en-US" lang="en-US"/>
              <a:t>Programming</a:t>
            </a:r>
            <a:endParaRPr lang="en-GB"/>
          </a:p>
          <a:p>
            <a:pPr indent="0" marL="0">
              <a:buNone/>
            </a:pPr>
            <a:r>
              <a:rPr altLang="en-US" lang="en-GB"/>
              <a:t>•</a:t>
            </a:r>
            <a:r>
              <a:rPr altLang="en-US" lang="en-US"/>
              <a:t> </a:t>
            </a:r>
            <a:r>
              <a:rPr altLang="en-US" lang="en-US"/>
              <a:t>M</a:t>
            </a:r>
            <a:r>
              <a:rPr altLang="en-US" lang="en-US"/>
              <a:t>P</a:t>
            </a:r>
            <a:r>
              <a:rPr altLang="en-US" lang="en-US"/>
              <a:t>L</a:t>
            </a:r>
            <a:r>
              <a:rPr altLang="en-US" lang="en-US"/>
              <a:t>A</a:t>
            </a:r>
            <a:r>
              <a:rPr altLang="en-US" lang="en-US"/>
              <a:t>B</a:t>
            </a:r>
            <a:r>
              <a:rPr altLang="en-US" lang="en-US"/>
              <a:t> </a:t>
            </a:r>
            <a:r>
              <a:rPr altLang="en-US" lang="en-US"/>
              <a:t>I</a:t>
            </a:r>
            <a:r>
              <a:rPr altLang="en-US" lang="en-US"/>
              <a:t>D</a:t>
            </a:r>
            <a:r>
              <a:rPr altLang="en-US" lang="en-US"/>
              <a:t>E</a:t>
            </a:r>
            <a:r>
              <a:rPr altLang="en-US" lang="en-US"/>
              <a:t> </a:t>
            </a:r>
            <a:r>
              <a:rPr altLang="en-US" lang="en-US"/>
              <a:t>v</a:t>
            </a:r>
            <a:r>
              <a:rPr altLang="en-US" lang="en-US"/>
              <a:t>8</a:t>
            </a:r>
            <a:r>
              <a:rPr altLang="en-US" lang="en-US"/>
              <a:t>.</a:t>
            </a:r>
            <a:r>
              <a:rPr altLang="en-US" lang="en-US"/>
              <a:t> </a:t>
            </a:r>
            <a:r>
              <a:rPr altLang="en-US" lang="en-US"/>
              <a:t>9</a:t>
            </a:r>
            <a:r>
              <a:rPr altLang="en-US" lang="en-US"/>
              <a:t>2</a:t>
            </a:r>
            <a:endParaRPr lang="en-GB"/>
          </a:p>
          <a:p>
            <a:pPr indent="0" marL="0">
              <a:buNone/>
            </a:pPr>
            <a:r>
              <a:rPr altLang="en-US" lang="en-GB"/>
              <a:t>•</a:t>
            </a:r>
            <a:r>
              <a:rPr altLang="en-US" lang="en-US"/>
              <a:t> </a:t>
            </a:r>
            <a:r>
              <a:rPr altLang="en-US" lang="en-US"/>
              <a:t>P</a:t>
            </a:r>
            <a:r>
              <a:rPr altLang="en-US" lang="en-US"/>
              <a:t>r</a:t>
            </a:r>
            <a:r>
              <a:rPr altLang="en-US" lang="en-US"/>
              <a:t>o</a:t>
            </a:r>
            <a:r>
              <a:rPr altLang="en-US" lang="en-US"/>
              <a:t>t</a:t>
            </a:r>
            <a:r>
              <a:rPr altLang="en-US" lang="en-US"/>
              <a:t>e</a:t>
            </a:r>
            <a:r>
              <a:rPr altLang="en-US" lang="en-US"/>
              <a:t>u</a:t>
            </a:r>
            <a:r>
              <a:rPr altLang="en-US" lang="en-US"/>
              <a:t>s</a:t>
            </a:r>
            <a:r>
              <a:rPr altLang="en-US" lang="en-US"/>
              <a:t> </a:t>
            </a:r>
            <a:r>
              <a:rPr altLang="en-US" lang="en-US"/>
              <a:t>7</a:t>
            </a:r>
            <a:r>
              <a:rPr altLang="en-US" lang="en-US"/>
              <a:t>.</a:t>
            </a:r>
            <a:r>
              <a:rPr altLang="en-US" lang="en-US"/>
              <a:t>0</a:t>
            </a:r>
            <a:r>
              <a:rPr altLang="en-US" lang="en-US"/>
              <a:t> </a:t>
            </a:r>
            <a:r>
              <a:rPr altLang="en-US" lang="en-US"/>
              <a:t>I</a:t>
            </a:r>
            <a:r>
              <a:rPr altLang="en-US" lang="en-US"/>
              <a:t>S</a:t>
            </a:r>
            <a:r>
              <a:rPr altLang="en-US" lang="en-US"/>
              <a:t>I</a:t>
            </a:r>
            <a:r>
              <a:rPr altLang="en-US" lang="en-US"/>
              <a:t>S</a:t>
            </a:r>
            <a:r>
              <a:rPr altLang="en-US" lang="en-US"/>
              <a:t> </a:t>
            </a:r>
            <a:r>
              <a:rPr altLang="en-US" lang="en-US"/>
              <a:t>Professional</a:t>
            </a:r>
            <a:endParaRPr lang="en-GB"/>
          </a:p>
          <a:p>
            <a:pPr indent="0" marL="0">
              <a:buNone/>
            </a:pPr>
            <a:r>
              <a:rPr altLang="en-US" lang="en-GB"/>
              <a:t>•</a:t>
            </a:r>
            <a:r>
              <a:rPr altLang="en-US" lang="en-US"/>
              <a:t> </a:t>
            </a:r>
            <a:r>
              <a:rPr altLang="en-US" lang="en-US"/>
              <a:t>D</a:t>
            </a:r>
            <a:r>
              <a:rPr altLang="en-US" lang="en-US"/>
              <a:t>I</a:t>
            </a:r>
            <a:r>
              <a:rPr altLang="en-US" lang="en-US"/>
              <a:t>P</a:t>
            </a:r>
            <a:r>
              <a:rPr altLang="en-US" lang="en-US"/>
              <a:t>T</a:t>
            </a:r>
            <a:r>
              <a:rPr altLang="en-US" lang="en-US"/>
              <a:t>R</a:t>
            </a:r>
            <a:r>
              <a:rPr altLang="en-US" lang="en-US"/>
              <a:t>A</a:t>
            </a:r>
            <a:r>
              <a:rPr altLang="en-US" lang="en-US"/>
              <a:t>C</a:t>
            </a:r>
            <a:r>
              <a:rPr altLang="en-US" lang="en-US"/>
              <a:t>E</a:t>
            </a:r>
            <a:endParaRPr lang="en-GB"/>
          </a:p>
          <a:p>
            <a:pPr indent="0" marL="0">
              <a:buNone/>
            </a:pPr>
            <a:r>
              <a:rPr altLang="en-US" lang="en-GB"/>
              <a:t>•</a:t>
            </a:r>
            <a:r>
              <a:rPr altLang="en-US" lang="en-US"/>
              <a:t> </a:t>
            </a:r>
            <a:r>
              <a:rPr altLang="en-US" lang="en-US"/>
              <a:t>H</a:t>
            </a:r>
            <a:r>
              <a:rPr altLang="en-US" lang="en-US"/>
              <a:t>i</a:t>
            </a:r>
            <a:r>
              <a:rPr altLang="en-US" lang="en-US"/>
              <a:t>-</a:t>
            </a:r>
            <a:r>
              <a:rPr altLang="en-US" lang="en-US"/>
              <a:t>T</a:t>
            </a:r>
            <a:r>
              <a:rPr altLang="en-US" lang="en-US"/>
              <a:t>e</a:t>
            </a:r>
            <a:r>
              <a:rPr altLang="en-US" lang="en-US"/>
              <a:t>c</a:t>
            </a:r>
            <a:r>
              <a:rPr altLang="en-US" lang="en-US"/>
              <a:t>h</a:t>
            </a:r>
            <a:r>
              <a:rPr altLang="en-US" lang="en-US"/>
              <a:t>-</a:t>
            </a:r>
            <a:r>
              <a:rPr altLang="en-US" lang="en-US"/>
              <a:t>C</a:t>
            </a:r>
            <a:r>
              <a:rPr altLang="en-US" lang="en-US"/>
              <a:t> </a:t>
            </a:r>
            <a:r>
              <a:rPr altLang="en-US" lang="en-US"/>
              <a:t>Compiler</a:t>
            </a:r>
            <a:endParaRPr lang="en-GB"/>
          </a:p>
          <a:p>
            <a:pPr indent="0" marL="0">
              <a:buNone/>
            </a:pPr>
            <a:r>
              <a:rPr altLang="en-US" lang="en-GB"/>
              <a:t>•</a:t>
            </a:r>
            <a:r>
              <a:rPr altLang="en-US" lang="en-US"/>
              <a:t> </a:t>
            </a:r>
            <a:r>
              <a:rPr altLang="en-US" lang="en-US"/>
              <a:t>H</a:t>
            </a:r>
            <a:r>
              <a:rPr altLang="en-US" lang="en-US"/>
              <a:t>y</a:t>
            </a:r>
            <a:r>
              <a:rPr altLang="en-US" lang="en-US"/>
              <a:t>p</a:t>
            </a:r>
            <a:r>
              <a:rPr altLang="en-US" lang="en-US"/>
              <a:t>e</a:t>
            </a:r>
            <a:r>
              <a:rPr altLang="en-US" lang="en-US"/>
              <a:t>r</a:t>
            </a:r>
            <a:r>
              <a:rPr altLang="en-US" lang="en-US"/>
              <a:t> </a:t>
            </a:r>
            <a:r>
              <a:rPr altLang="en-US" lang="en-US"/>
              <a:t>t</a:t>
            </a:r>
            <a:r>
              <a:rPr altLang="en-US" lang="en-US"/>
              <a:t>e</a:t>
            </a:r>
            <a:r>
              <a:rPr altLang="en-US" lang="en-US"/>
              <a:t>x</a:t>
            </a:r>
            <a:r>
              <a:rPr altLang="en-US" lang="en-US"/>
              <a:t>t</a:t>
            </a:r>
            <a:r>
              <a:rPr altLang="en-US" lang="en-US"/>
              <a:t> </a:t>
            </a:r>
            <a:r>
              <a:rPr altLang="en-US" lang="en-US"/>
              <a:t>m</a:t>
            </a:r>
            <a:r>
              <a:rPr altLang="en-US" lang="en-US"/>
              <a:t>a</a:t>
            </a:r>
            <a:r>
              <a:rPr altLang="en-US" lang="en-US"/>
              <a:t>r</a:t>
            </a:r>
            <a:r>
              <a:rPr altLang="en-US" lang="en-US"/>
              <a:t>k</a:t>
            </a:r>
            <a:r>
              <a:rPr altLang="en-US" lang="en-US"/>
              <a:t>-</a:t>
            </a:r>
            <a:r>
              <a:rPr altLang="en-US" lang="en-US"/>
              <a:t>u</a:t>
            </a:r>
            <a:r>
              <a:rPr altLang="en-US" lang="en-US"/>
              <a:t>p</a:t>
            </a:r>
            <a:r>
              <a:rPr altLang="en-US" lang="en-US"/>
              <a:t> </a:t>
            </a:r>
            <a:r>
              <a:rPr altLang="en-US" lang="en-US"/>
              <a:t>l</a:t>
            </a:r>
            <a:r>
              <a:rPr altLang="en-US" lang="en-US"/>
              <a:t>a</a:t>
            </a:r>
            <a:r>
              <a:rPr altLang="en-US" lang="en-US"/>
              <a:t>n</a:t>
            </a:r>
            <a:r>
              <a:rPr altLang="en-US" lang="en-US"/>
              <a:t>g</a:t>
            </a:r>
            <a:r>
              <a:rPr altLang="en-US" lang="en-US"/>
              <a:t>u</a:t>
            </a:r>
            <a:r>
              <a:rPr altLang="en-US" lang="en-US"/>
              <a:t>a</a:t>
            </a:r>
            <a:r>
              <a:rPr altLang="en-US" lang="en-US"/>
              <a:t>ge</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0" name=""/>
          <p:cNvSpPr>
            <a:spLocks noGrp="1"/>
          </p:cNvSpPr>
          <p:nvPr>
            <p:ph type="title"/>
          </p:nvPr>
        </p:nvSpPr>
        <p:spPr/>
        <p:txBody>
          <a:bodyPr/>
          <a:p>
            <a:r>
              <a:rPr lang="en-US"/>
              <a:t>C</a:t>
            </a:r>
            <a:r>
              <a:rPr lang="en-US"/>
              <a:t>o</a:t>
            </a:r>
            <a:r>
              <a:rPr lang="en-US"/>
              <a:t>m</a:t>
            </a:r>
            <a:r>
              <a:rPr lang="en-US"/>
              <a:t>p</a:t>
            </a:r>
            <a:r>
              <a:rPr lang="en-US"/>
              <a:t>o</a:t>
            </a:r>
            <a:r>
              <a:rPr lang="en-US"/>
              <a:t>nents</a:t>
            </a:r>
            <a:endParaRPr lang="en-GB"/>
          </a:p>
        </p:txBody>
      </p:sp>
      <p:sp>
        <p:nvSpPr>
          <p:cNvPr id="1048601" name=""/>
          <p:cNvSpPr>
            <a:spLocks noGrp="1"/>
          </p:cNvSpPr>
          <p:nvPr>
            <p:ph idx="1"/>
          </p:nvPr>
        </p:nvSpPr>
        <p:spPr>
          <a:xfrm>
            <a:off x="430752" y="1769590"/>
            <a:ext cx="7886700" cy="4351338"/>
          </a:xfrm>
        </p:spPr>
        <p:txBody>
          <a:bodyPr/>
          <a:p>
            <a:endParaRPr lang="en-GB"/>
          </a:p>
          <a:p>
            <a:endParaRPr lang="en-GB"/>
          </a:p>
          <a:p>
            <a:endParaRPr lang="en-GB"/>
          </a:p>
          <a:p>
            <a:endParaRPr lang="en-GB"/>
          </a:p>
          <a:p>
            <a:r>
              <a:rPr lang="en-US"/>
              <a:t> </a:t>
            </a:r>
            <a:r>
              <a:rPr lang="en-US"/>
              <a:t> </a:t>
            </a:r>
            <a:r>
              <a:rPr lang="en-US"/>
              <a:t> </a:t>
            </a:r>
            <a:r>
              <a:rPr lang="en-US"/>
              <a:t> </a:t>
            </a:r>
            <a:r>
              <a:rPr lang="en-US"/>
              <a:t> </a:t>
            </a:r>
            <a:r>
              <a:rPr lang="en-US"/>
              <a:t>P</a:t>
            </a:r>
            <a:r>
              <a:rPr lang="en-US"/>
              <a:t>u</a:t>
            </a:r>
            <a:r>
              <a:rPr lang="en-US"/>
              <a:t>l</a:t>
            </a:r>
            <a:r>
              <a:rPr lang="en-US"/>
              <a:t>s</a:t>
            </a:r>
            <a:r>
              <a:rPr lang="en-US"/>
              <a:t>e</a:t>
            </a:r>
            <a:r>
              <a:rPr lang="en-US"/>
              <a:t> </a:t>
            </a:r>
            <a:r>
              <a:rPr lang="en-US"/>
              <a:t>s</a:t>
            </a:r>
            <a:r>
              <a:rPr lang="en-US"/>
              <a:t>e</a:t>
            </a:r>
            <a:r>
              <a:rPr lang="en-US"/>
              <a:t>n</a:t>
            </a:r>
            <a:r>
              <a:rPr lang="en-US"/>
              <a:t>s</a:t>
            </a:r>
            <a:r>
              <a:rPr lang="en-US"/>
              <a:t>o</a:t>
            </a:r>
            <a:r>
              <a:rPr lang="en-US"/>
              <a:t>r</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T</a:t>
            </a:r>
            <a:r>
              <a:rPr lang="en-US"/>
              <a:t>e</a:t>
            </a:r>
            <a:r>
              <a:rPr lang="en-US"/>
              <a:t>m</a:t>
            </a:r>
            <a:r>
              <a:rPr lang="en-US"/>
              <a:t>p</a:t>
            </a:r>
            <a:r>
              <a:rPr lang="en-US"/>
              <a:t>e</a:t>
            </a:r>
            <a:r>
              <a:rPr lang="en-US"/>
              <a:t>r</a:t>
            </a:r>
            <a:r>
              <a:rPr lang="en-US"/>
              <a:t>ature</a:t>
            </a:r>
            <a:r>
              <a:rPr lang="en-US"/>
              <a:t> </a:t>
            </a:r>
            <a:r>
              <a:rPr lang="en-US"/>
              <a:t>S</a:t>
            </a:r>
            <a:r>
              <a:rPr lang="en-US"/>
              <a:t>e</a:t>
            </a:r>
            <a:r>
              <a:rPr lang="en-US"/>
              <a:t>n</a:t>
            </a:r>
            <a:r>
              <a:rPr lang="en-US"/>
              <a:t>s</a:t>
            </a:r>
            <a:r>
              <a:rPr lang="en-US"/>
              <a:t>o</a:t>
            </a:r>
            <a:r>
              <a:rPr lang="en-US"/>
              <a:t>r</a:t>
            </a:r>
            <a:endParaRPr lang="en-GB"/>
          </a:p>
          <a:p>
            <a:r>
              <a:rPr lang="en-US"/>
              <a:t> </a:t>
            </a:r>
            <a:r>
              <a:rPr lang="en-US"/>
              <a:t> </a:t>
            </a:r>
            <a:r>
              <a:rPr lang="en-US"/>
              <a:t> </a:t>
            </a:r>
            <a:r>
              <a:rPr lang="en-US"/>
              <a:t> </a:t>
            </a:r>
            <a:r>
              <a:rPr lang="en-US"/>
              <a:t> </a:t>
            </a:r>
            <a:r>
              <a:rPr lang="en-US"/>
              <a:t>E</a:t>
            </a:r>
            <a:r>
              <a:rPr lang="en-US"/>
              <a:t>S</a:t>
            </a:r>
            <a:r>
              <a:rPr lang="en-US"/>
              <a:t>P</a:t>
            </a:r>
            <a:r>
              <a:rPr lang="en-US"/>
              <a:t>8</a:t>
            </a:r>
            <a:r>
              <a:rPr lang="en-US"/>
              <a:t>2</a:t>
            </a:r>
            <a:r>
              <a:rPr lang="en-US"/>
              <a:t>6</a:t>
            </a:r>
            <a:r>
              <a:rPr lang="en-US"/>
              <a:t>6</a:t>
            </a:r>
            <a:endParaRPr lang="en-GB"/>
          </a:p>
        </p:txBody>
      </p:sp>
      <p:pic>
        <p:nvPicPr>
          <p:cNvPr id="2097152" name=""/>
          <p:cNvPicPr>
            <a:picLocks/>
          </p:cNvPicPr>
          <p:nvPr/>
        </p:nvPicPr>
        <p:blipFill>
          <a:blip xmlns:r="http://schemas.openxmlformats.org/officeDocument/2006/relationships" r:embed="rId1"/>
          <a:stretch>
            <a:fillRect/>
          </a:stretch>
        </p:blipFill>
        <p:spPr>
          <a:xfrm rot="0">
            <a:off x="978732" y="1879273"/>
            <a:ext cx="2535146" cy="1783207"/>
          </a:xfrm>
          <a:prstGeom prst="rect"/>
        </p:spPr>
      </p:pic>
      <p:pic>
        <p:nvPicPr>
          <p:cNvPr id="2097153" name=""/>
          <p:cNvPicPr>
            <a:picLocks/>
          </p:cNvPicPr>
          <p:nvPr/>
        </p:nvPicPr>
        <p:blipFill>
          <a:blip xmlns:r="http://schemas.openxmlformats.org/officeDocument/2006/relationships" r:embed="rId2"/>
          <a:stretch>
            <a:fillRect/>
          </a:stretch>
        </p:blipFill>
        <p:spPr>
          <a:xfrm rot="0">
            <a:off x="4290706" y="1879272"/>
            <a:ext cx="3080973" cy="1895613"/>
          </a:xfrm>
          <a:prstGeom prst="rect"/>
        </p:spPr>
      </p:pic>
      <p:pic>
        <p:nvPicPr>
          <p:cNvPr id="2097154" name=""/>
          <p:cNvPicPr>
            <a:picLocks/>
          </p:cNvPicPr>
          <p:nvPr/>
        </p:nvPicPr>
        <p:blipFill>
          <a:blip xmlns:r="http://schemas.openxmlformats.org/officeDocument/2006/relationships" r:embed="rId3"/>
          <a:stretch>
            <a:fillRect/>
          </a:stretch>
        </p:blipFill>
        <p:spPr>
          <a:xfrm rot="0">
            <a:off x="2899817" y="4563823"/>
            <a:ext cx="5238006" cy="19007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2" name=""/>
          <p:cNvSpPr>
            <a:spLocks noGrp="1"/>
          </p:cNvSpPr>
          <p:nvPr>
            <p:ph type="title"/>
          </p:nvPr>
        </p:nvSpPr>
        <p:spPr/>
        <p:txBody>
          <a:bodyPr/>
          <a:p>
            <a:r>
              <a:rPr lang="en-US"/>
              <a:t>B</a:t>
            </a:r>
            <a:r>
              <a:rPr lang="en-US"/>
              <a:t>L</a:t>
            </a:r>
            <a:r>
              <a:rPr lang="en-US"/>
              <a:t>O</a:t>
            </a:r>
            <a:r>
              <a:rPr lang="en-US"/>
              <a:t>C</a:t>
            </a:r>
            <a:r>
              <a:rPr lang="en-US"/>
              <a:t>K</a:t>
            </a:r>
            <a:r>
              <a:rPr lang="en-US"/>
              <a:t> </a:t>
            </a:r>
            <a:r>
              <a:rPr lang="en-US"/>
              <a:t>D</a:t>
            </a:r>
            <a:r>
              <a:rPr lang="en-US"/>
              <a:t>I</a:t>
            </a:r>
            <a:r>
              <a:rPr lang="en-US"/>
              <a:t>A</a:t>
            </a:r>
            <a:r>
              <a:rPr lang="en-US"/>
              <a:t>G</a:t>
            </a:r>
            <a:r>
              <a:rPr lang="en-US"/>
              <a:t>R</a:t>
            </a:r>
            <a:r>
              <a:rPr lang="en-US"/>
              <a:t>A</a:t>
            </a:r>
            <a:r>
              <a:rPr lang="en-US"/>
              <a:t>M</a:t>
            </a:r>
            <a:endParaRPr lang="en-GB"/>
          </a:p>
        </p:txBody>
      </p:sp>
      <p:sp>
        <p:nvSpPr>
          <p:cNvPr id="1048603" name=""/>
          <p:cNvSpPr>
            <a:spLocks noGrp="1"/>
          </p:cNvSpPr>
          <p:nvPr>
            <p:ph idx="1"/>
          </p:nvPr>
        </p:nvSpPr>
        <p:spPr>
          <a:xfrm>
            <a:off x="494776" y="1451309"/>
            <a:ext cx="8020573" cy="4794203"/>
          </a:xfrm>
          <a:prstGeom prst="rect"/>
        </p:spPr>
        <p:txBody>
          <a:bodyPr bIns="45720" lIns="91440" rIns="91440" rtlCol="0" tIns="45720" vert="horz">
            <a:norm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marL="0">
              <a:buNone/>
            </a:pPr>
            <a:endParaRPr lang="en-GB"/>
          </a:p>
        </p:txBody>
      </p:sp>
      <p:pic>
        <p:nvPicPr>
          <p:cNvPr id="2097155" name=""/>
          <p:cNvPicPr>
            <a:picLocks/>
          </p:cNvPicPr>
          <p:nvPr/>
        </p:nvPicPr>
        <p:blipFill>
          <a:blip xmlns:r="http://schemas.openxmlformats.org/officeDocument/2006/relationships" r:embed="rId1"/>
          <a:stretch>
            <a:fillRect/>
          </a:stretch>
        </p:blipFill>
        <p:spPr>
          <a:xfrm rot="0">
            <a:off x="494775" y="1744807"/>
            <a:ext cx="8020573" cy="4500704"/>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4" name=""/>
          <p:cNvSpPr>
            <a:spLocks noGrp="1"/>
          </p:cNvSpPr>
          <p:nvPr>
            <p:ph type="title"/>
          </p:nvPr>
        </p:nvSpPr>
        <p:spPr/>
        <p:txBody>
          <a:bodyPr/>
          <a:p>
            <a:r>
              <a:rPr lang="en-US"/>
              <a:t>C</a:t>
            </a:r>
            <a:r>
              <a:rPr lang="en-US"/>
              <a:t>o</a:t>
            </a:r>
            <a:r>
              <a:rPr lang="en-US"/>
              <a:t>n</a:t>
            </a:r>
            <a:r>
              <a:rPr lang="en-US"/>
              <a:t>n</a:t>
            </a:r>
            <a:r>
              <a:rPr lang="en-US"/>
              <a:t>e</a:t>
            </a:r>
            <a:r>
              <a:rPr lang="en-US"/>
              <a:t>c</a:t>
            </a:r>
            <a:r>
              <a:rPr lang="en-US"/>
              <a:t>t</a:t>
            </a:r>
            <a:r>
              <a:rPr lang="en-US"/>
              <a:t>i</a:t>
            </a:r>
            <a:r>
              <a:rPr lang="en-US"/>
              <a:t>o</a:t>
            </a:r>
            <a:r>
              <a:rPr lang="en-US"/>
              <a:t>n</a:t>
            </a:r>
            <a:r>
              <a:rPr lang="en-US"/>
              <a:t>s</a:t>
            </a:r>
            <a:endParaRPr lang="en-GB"/>
          </a:p>
        </p:txBody>
      </p:sp>
      <p:sp>
        <p:nvSpPr>
          <p:cNvPr id="1048605" name=""/>
          <p:cNvSpPr>
            <a:spLocks noGrp="1"/>
          </p:cNvSpPr>
          <p:nvPr>
            <p:ph idx="1"/>
          </p:nvPr>
        </p:nvSpPr>
        <p:spPr/>
        <p:txBody>
          <a:bodyPr>
            <a:normAutofit fontScale="92857" lnSpcReduction="20000"/>
          </a:bodyPr>
          <a:p>
            <a:r>
              <a:rPr lang="en-US"/>
              <a:t>Signal pin of pulse sensor -&gt; A0 of arduino</a:t>
            </a:r>
            <a:endParaRPr lang="en-GB"/>
          </a:p>
          <a:p>
            <a:r>
              <a:rPr lang="en-US"/>
              <a:t>Vcc pin of pulse sensor -&gt; 5V of arduino</a:t>
            </a:r>
            <a:endParaRPr lang="en-GB"/>
          </a:p>
          <a:p>
            <a:r>
              <a:rPr lang="en-US"/>
              <a:t>GND pin of pulse sensor -&gt; GND of arduino</a:t>
            </a:r>
            <a:endParaRPr lang="en-GB"/>
          </a:p>
          <a:p>
            <a:r>
              <a:rPr lang="en-US"/>
              <a:t>Vout of LM35 -&gt; A1 of Arduino</a:t>
            </a:r>
            <a:endParaRPr lang="en-GB"/>
          </a:p>
          <a:p>
            <a:r>
              <a:rPr lang="en-US"/>
              <a:t>Tx of ESP8266 -&gt; pin 10 of arduino</a:t>
            </a:r>
            <a:endParaRPr lang="en-GB"/>
          </a:p>
          <a:p>
            <a:r>
              <a:rPr lang="en-US"/>
              <a:t>Rx of ESP8266 -&gt; pin 11 of arduino</a:t>
            </a:r>
            <a:endParaRPr lang="en-GB"/>
          </a:p>
          <a:p>
            <a:r>
              <a:rPr lang="en-US"/>
              <a:t>CH_PD and Vcc of ESP8266 -&gt; 3.3 V of arduino</a:t>
            </a:r>
            <a:endParaRPr lang="en-GB"/>
          </a:p>
          <a:p>
            <a:r>
              <a:rPr lang="en-US"/>
              <a:t>GND of ESP8266 -&gt; GND of arduino</a:t>
            </a:r>
            <a:endParaRPr lang="en-GB"/>
          </a:p>
          <a:p>
            <a:r>
              <a:rPr lang="en-US"/>
              <a:t>Push button -&gt;  digital pin 8 of arduino</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6" name=""/>
          <p:cNvSpPr>
            <a:spLocks noGrp="1"/>
          </p:cNvSpPr>
          <p:nvPr>
            <p:ph type="title"/>
          </p:nvPr>
        </p:nvSpPr>
        <p:spPr/>
        <p:txBody>
          <a:bodyPr/>
          <a:p>
            <a:r>
              <a:rPr lang="en-US"/>
              <a:t>W</a:t>
            </a:r>
            <a:r>
              <a:rPr lang="en-US"/>
              <a:t>O</a:t>
            </a:r>
            <a:r>
              <a:rPr lang="en-US"/>
              <a:t>R</a:t>
            </a:r>
            <a:r>
              <a:rPr lang="en-US"/>
              <a:t>K</a:t>
            </a:r>
            <a:r>
              <a:rPr lang="en-US"/>
              <a:t>I</a:t>
            </a:r>
            <a:r>
              <a:rPr lang="en-US"/>
              <a:t>N</a:t>
            </a:r>
            <a:r>
              <a:rPr lang="en-US"/>
              <a:t>G</a:t>
            </a:r>
            <a:endParaRPr lang="en-GB"/>
          </a:p>
        </p:txBody>
      </p:sp>
      <p:sp>
        <p:nvSpPr>
          <p:cNvPr id="1048607" name=""/>
          <p:cNvSpPr>
            <a:spLocks noGrp="1"/>
          </p:cNvSpPr>
          <p:nvPr>
            <p:ph idx="1"/>
          </p:nvPr>
        </p:nvSpPr>
        <p:spPr/>
        <p:txBody>
          <a:bodyPr/>
          <a:p>
            <a:r>
              <a:rPr lang="en-US"/>
              <a:t>Connect Pulse Sensor output pin to A0 of Arduino and other two pins to VCC &amp; GND.</a:t>
            </a:r>
            <a:endParaRPr lang="en-GB"/>
          </a:p>
          <a:p>
            <a:r>
              <a:rPr lang="en-US"/>
              <a:t>Connect LM35 Temperature Sensor output pin to A1 of Arduino and other two pins to VCC &amp; GND.</a:t>
            </a:r>
            <a:endParaRPr lang="en-GB"/>
          </a:p>
          <a:p>
            <a:r>
              <a:rPr lang="en-US"/>
              <a:t>Connect the LED to Digital Pin 7 of Arduino via a 220-ohm resistor.</a:t>
            </a:r>
            <a:endParaRPr lang="en-GB"/>
          </a:p>
          <a:p>
            <a:r>
              <a:rPr lang="en-US"/>
              <a:t>Connect Pin 1,3,5,16 of LCD to GND.</a:t>
            </a:r>
            <a:endParaRPr lang="en-GB"/>
          </a:p>
          <a:p>
            <a:r>
              <a:rPr lang="en-US"/>
              <a:t>Connect Pin 2,15 of LCD to VCC.</a:t>
            </a:r>
            <a:endParaRPr lang="en-GB"/>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Redmi 6A</dc:creator>
  <dcterms:created xsi:type="dcterms:W3CDTF">2015-05-08T17:30:45Z</dcterms:created>
  <dcterms:modified xsi:type="dcterms:W3CDTF">2020-06-27T14:23:01Z</dcterms:modified>
</cp:coreProperties>
</file>