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7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0" y="0"/>
            <a:ext cx="10079640" cy="39330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13000" y="42573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latin typeface="Arial"/>
              </a:rPr>
              <a:t>Topic: Election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32320" y="4245120"/>
            <a:ext cx="2834280" cy="12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1</a:t>
            </a:r>
            <a:r>
              <a:rPr lang="en-US" sz="1800" b="1" strike="noStrike" spc="-1" baseline="14000000">
                <a:latin typeface="Arial"/>
              </a:rPr>
              <a:t>st</a:t>
            </a:r>
            <a:r>
              <a:rPr lang="en-US" sz="1800" b="1" strike="noStrike" spc="-1">
                <a:latin typeface="Arial"/>
              </a:rPr>
              <a:t> Batch 3</a:t>
            </a:r>
            <a:r>
              <a:rPr lang="en-US" sz="1800" b="1" strike="noStrike" spc="-1" baseline="14000000">
                <a:latin typeface="Arial"/>
              </a:rPr>
              <a:t>rd</a:t>
            </a:r>
            <a:r>
              <a:rPr lang="en-US" sz="1800" b="1" strike="noStrike" spc="-1">
                <a:latin typeface="Arial"/>
              </a:rPr>
              <a:t> Group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latin typeface="Arial"/>
              </a:rPr>
              <a:t>Sandra Anna Shaji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latin typeface="Arial"/>
              </a:rPr>
              <a:t>Bineeth Mathew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latin typeface="Arial"/>
              </a:rPr>
              <a:t>Basil Chacko Mathew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latin typeface="Arial"/>
              </a:rPr>
              <a:t>Neenu Sebastian</a:t>
            </a:r>
            <a:r>
              <a:rPr lang="en-US" sz="1600" b="1" strike="noStrike" spc="-1">
                <a:latin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latin typeface="Arial"/>
              </a:rPr>
              <a:t>About the Dataset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ea typeface="Noto Sans CJK SC"/>
              </a:rPr>
              <a:t>The Dataset is based on Indian  </a:t>
            </a:r>
            <a:r>
              <a:rPr lang="en-US" sz="3200" b="0" strike="noStrike" spc="-1" dirty="0" err="1">
                <a:latin typeface="Arial"/>
                <a:ea typeface="Noto Sans CJK SC"/>
              </a:rPr>
              <a:t>LokSabha</a:t>
            </a:r>
            <a:r>
              <a:rPr lang="en-US" sz="3200" b="0" strike="noStrike" spc="-1" dirty="0">
                <a:latin typeface="Arial"/>
                <a:ea typeface="Noto Sans CJK SC"/>
              </a:rPr>
              <a:t> Election.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ea typeface="Noto Sans CJK SC"/>
              </a:rPr>
              <a:t>539 Constituency participation data in this dataset.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ea typeface="Noto Sans CJK SC"/>
              </a:rPr>
              <a:t>Around 912 million people were eligible to vote.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03999" y="959557"/>
            <a:ext cx="81884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There were 2018 candidates who contested 2019 </a:t>
            </a:r>
            <a:r>
              <a:rPr lang="en-US" sz="3200" dirty="0" smtClean="0"/>
              <a:t> </a:t>
            </a:r>
            <a:r>
              <a:rPr lang="en-US" sz="3200" dirty="0" err="1" smtClean="0"/>
              <a:t>LokSabha</a:t>
            </a:r>
            <a:r>
              <a:rPr lang="en-US" sz="3200" dirty="0" smtClean="0"/>
              <a:t> </a:t>
            </a:r>
            <a:r>
              <a:rPr lang="en-US" sz="3200" dirty="0"/>
              <a:t>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 Minimum </a:t>
            </a:r>
            <a:r>
              <a:rPr lang="en-US" sz="3200" dirty="0"/>
              <a:t>age of the candidates was 25 whereas maximum age was 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 Average </a:t>
            </a:r>
            <a:r>
              <a:rPr lang="en-US" sz="3200" dirty="0"/>
              <a:t>age of all the candidates who contested election was 52.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19367 postal votes were casted in the election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Constituencies per State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IN" dirty="0"/>
              <a:t> Uttar Pradesh has the highest of 80 constituencies. where </a:t>
            </a:r>
            <a:r>
              <a:rPr lang="en-IN" dirty="0" smtClean="0"/>
              <a:t>as Nagaland,  </a:t>
            </a:r>
            <a:r>
              <a:rPr lang="en-IN" dirty="0" err="1" smtClean="0"/>
              <a:t>Puducheery,Mizoram,Sikkim,Dandra</a:t>
            </a:r>
            <a:r>
              <a:rPr lang="en-IN" dirty="0" smtClean="0"/>
              <a:t> </a:t>
            </a:r>
            <a:r>
              <a:rPr lang="en-IN" dirty="0" err="1"/>
              <a:t>nagar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havell,Chandigarh,Lakshadeep,Damam</a:t>
            </a:r>
            <a:r>
              <a:rPr lang="en-IN" dirty="0" smtClean="0"/>
              <a:t> Diu </a:t>
            </a:r>
            <a:r>
              <a:rPr lang="en-IN" dirty="0"/>
              <a:t>and </a:t>
            </a:r>
            <a:r>
              <a:rPr lang="en-IN" dirty="0" smtClean="0"/>
              <a:t> </a:t>
            </a:r>
            <a:r>
              <a:rPr lang="en-IN" dirty="0" err="1" smtClean="0"/>
              <a:t>Dndaman</a:t>
            </a:r>
            <a:r>
              <a:rPr lang="en-IN" dirty="0" smtClean="0"/>
              <a:t>  &amp;Nicobar </a:t>
            </a:r>
            <a:r>
              <a:rPr lang="en-IN" dirty="0"/>
              <a:t>islands have only 1 seats for </a:t>
            </a:r>
            <a:r>
              <a:rPr lang="en-IN" dirty="0" smtClean="0"/>
              <a:t>      </a:t>
            </a:r>
            <a:r>
              <a:rPr lang="en-IN" dirty="0" err="1" smtClean="0"/>
              <a:t>lok</a:t>
            </a:r>
            <a:r>
              <a:rPr lang="en-IN" dirty="0" smtClean="0"/>
              <a:t> </a:t>
            </a:r>
            <a:r>
              <a:rPr lang="en-IN" dirty="0" err="1"/>
              <a:t>sabha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Candidates by Party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BJP had fielded the highest of 420 candidates whereas INC had 413 candidates.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of Candidates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Age of all the candidates who contested election follows normal distribution with mean 52.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4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Candidates by Gender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Average age females who contested election was slightly less than all the males who contested 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01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153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DejaVu Sans</vt:lpstr>
      <vt:lpstr>Noto Sans CJK SC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Total Constituencies per State </vt:lpstr>
      <vt:lpstr>Candidates by Party </vt:lpstr>
      <vt:lpstr>Age of Candidates</vt:lpstr>
      <vt:lpstr>Age of Candidates by Gender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G-Tech</dc:creator>
  <dc:description/>
  <cp:lastModifiedBy>Windows User</cp:lastModifiedBy>
  <cp:revision>7</cp:revision>
  <dcterms:created xsi:type="dcterms:W3CDTF">2022-02-24T03:07:27Z</dcterms:created>
  <dcterms:modified xsi:type="dcterms:W3CDTF">2022-02-24T11:27:10Z</dcterms:modified>
  <dc:language>en-US</dc:language>
</cp:coreProperties>
</file>