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59" r:id="rId6"/>
    <p:sldId id="274" r:id="rId7"/>
    <p:sldId id="276" r:id="rId8"/>
    <p:sldId id="266" r:id="rId9"/>
    <p:sldId id="268" r:id="rId10"/>
    <p:sldId id="264" r:id="rId11"/>
    <p:sldId id="263" r:id="rId12"/>
    <p:sldId id="269" r:id="rId13"/>
    <p:sldId id="272" r:id="rId14"/>
    <p:sldId id="267" r:id="rId15"/>
    <p:sldId id="270" r:id="rId16"/>
    <p:sldId id="273" r:id="rId17"/>
    <p:sldId id="261" r:id="rId18"/>
    <p:sldId id="27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  <a:srgbClr val="E5E5E5"/>
    <a:srgbClr val="1421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93" autoAdjust="0"/>
  </p:normalViewPr>
  <p:slideViewPr>
    <p:cSldViewPr snapToGrid="0">
      <p:cViewPr varScale="1">
        <p:scale>
          <a:sx n="83" d="100"/>
          <a:sy n="83" d="100"/>
        </p:scale>
        <p:origin x="-552" y="4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87061-B70B-4885-8035-DB3310C9475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CB55F-5EF0-41BA-8235-C1BE6A3B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6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D991A3-9F16-4831-B4B9-BD37B86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59B8B-6CAF-46B4-8A6F-AC758A0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DF868-4D18-4492-AC06-0415E993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4CA06EE-C2B1-47CE-AEA7-C86FD8CB9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8" r="19708"/>
          <a:stretch/>
        </p:blipFill>
        <p:spPr bwMode="auto">
          <a:xfrm>
            <a:off x="0" y="0"/>
            <a:ext cx="5791200" cy="6858000"/>
          </a:xfrm>
          <a:prstGeom prst="chevron">
            <a:avLst>
              <a:gd name="adj" fmla="val 19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>
            <a:extLst>
              <a:ext uri="{FF2B5EF4-FFF2-40B4-BE49-F238E27FC236}">
                <a16:creationId xmlns:a16="http://schemas.microsoft.com/office/drawing/2014/main" id="{D7B5B9C8-D1C9-4458-90C5-BBDD9301EF84}"/>
              </a:ext>
            </a:extLst>
          </p:cNvPr>
          <p:cNvSpPr/>
          <p:nvPr userDrawn="1"/>
        </p:nvSpPr>
        <p:spPr>
          <a:xfrm>
            <a:off x="9047491" y="5068031"/>
            <a:ext cx="3579937" cy="3579937"/>
          </a:xfrm>
          <a:prstGeom prst="ellipse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C81B588-3106-4DCB-B965-CCF9D9ABE1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16975"/>
          <a:stretch/>
        </p:blipFill>
        <p:spPr bwMode="auto">
          <a:xfrm>
            <a:off x="8051800" y="-1658634"/>
            <a:ext cx="4575628" cy="453246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6134F-82A5-4681-BF0B-BBD7824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D110FE-3499-4A97-81B7-FB5506CC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8A7637C-F24B-4D98-88DE-1AE72C3F919C}"/>
              </a:ext>
            </a:extLst>
          </p:cNvPr>
          <p:cNvGrpSpPr/>
          <p:nvPr userDrawn="1"/>
        </p:nvGrpSpPr>
        <p:grpSpPr>
          <a:xfrm rot="344076">
            <a:off x="8044304" y="2424457"/>
            <a:ext cx="860702" cy="834890"/>
            <a:chOff x="8044304" y="2424457"/>
            <a:chExt cx="860702" cy="834890"/>
          </a:xfrm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8A1E4995-E829-4BD6-B2D7-385C8885A403}"/>
                </a:ext>
              </a:extLst>
            </p:cNvPr>
            <p:cNvSpPr/>
            <p:nvPr userDrawn="1"/>
          </p:nvSpPr>
          <p:spPr>
            <a:xfrm rot="712437">
              <a:off x="8781439" y="2743625"/>
              <a:ext cx="123567" cy="515722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87E74B58-F8DA-4305-8597-240F2B255AA3}"/>
                </a:ext>
              </a:extLst>
            </p:cNvPr>
            <p:cNvSpPr/>
            <p:nvPr userDrawn="1"/>
          </p:nvSpPr>
          <p:spPr>
            <a:xfrm rot="2337033">
              <a:off x="8260646" y="2447718"/>
              <a:ext cx="160104" cy="668214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30B87343-8952-4F39-90C4-4A6ABA4958AE}"/>
                </a:ext>
              </a:extLst>
            </p:cNvPr>
            <p:cNvSpPr/>
            <p:nvPr userDrawn="1"/>
          </p:nvSpPr>
          <p:spPr>
            <a:xfrm rot="3319023" flipH="1">
              <a:off x="8198286" y="2270475"/>
              <a:ext cx="97038" cy="405001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6A337703-4F31-4DD2-99B1-38D04053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0B9A2F-C073-44A2-A4EA-89BE987D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F4843-9153-4439-92B3-520D202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607A2-6206-4355-A549-42F96BD2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1EADD454-1D3B-40A6-B91A-01B110F3B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9901"/>
            <a:ext cx="12192000" cy="889000"/>
          </a:xfrm>
        </p:spPr>
        <p:txBody>
          <a:bodyPr anchor="ctr"/>
          <a:lstStyle>
            <a:lvl1pPr algn="ctr">
              <a:buNone/>
              <a:defRPr sz="4000" b="1">
                <a:latin typeface="+mn-lt"/>
              </a:defRPr>
            </a:lvl1pPr>
            <a:lvl2pPr>
              <a:buNone/>
              <a:defRPr/>
            </a:lvl2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4DDCC9-A939-45F0-A062-065B269D4759}"/>
              </a:ext>
            </a:extLst>
          </p:cNvPr>
          <p:cNvSpPr/>
          <p:nvPr userDrawn="1"/>
        </p:nvSpPr>
        <p:spPr>
          <a:xfrm>
            <a:off x="5557838" y="1279527"/>
            <a:ext cx="1076325" cy="79374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FC82BE-8D69-4A55-A942-72E81873F910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9152A4-0FB1-4539-AEB2-A234027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E5DE33-C4FA-4864-A5B0-DC25A157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72B56-5265-4067-BF8B-317F9EED1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1D43-B8D3-4018-8763-90AC85FD69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A0FAB3-EF8C-4BCD-A4F4-8F6F0652D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BBEAE8-A0C4-471D-9DB5-684D5FEF5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4AD91D-1DA2-4B32-AE5E-D211B7DF59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0593" y="0"/>
            <a:ext cx="3030675" cy="22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421AB7A-70B2-4DCF-A820-8E128D84A2EA}"/>
              </a:ext>
            </a:extLst>
          </p:cNvPr>
          <p:cNvSpPr txBox="1"/>
          <p:nvPr/>
        </p:nvSpPr>
        <p:spPr>
          <a:xfrm>
            <a:off x="5932714" y="1871436"/>
            <a:ext cx="5974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effectLst/>
              </a:rPr>
              <a:t>Solution of </a:t>
            </a:r>
            <a:r>
              <a:rPr lang="en-US" sz="4000" b="1" dirty="0"/>
              <a:t>O</a:t>
            </a:r>
            <a:r>
              <a:rPr lang="en-US" sz="4000" b="1" i="0" dirty="0">
                <a:effectLst/>
              </a:rPr>
              <a:t>DE/PDE using </a:t>
            </a:r>
          </a:p>
          <a:p>
            <a:r>
              <a:rPr lang="en-US" sz="4000" b="1" i="0" dirty="0">
                <a:solidFill>
                  <a:srgbClr val="FFC000"/>
                </a:solidFill>
                <a:effectLst/>
              </a:rPr>
              <a:t>Neural Networks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E6CB18-08E3-4AF0-B051-421E6577EC16}"/>
              </a:ext>
            </a:extLst>
          </p:cNvPr>
          <p:cNvSpPr txBox="1"/>
          <p:nvPr/>
        </p:nvSpPr>
        <p:spPr>
          <a:xfrm>
            <a:off x="7518400" y="3863028"/>
            <a:ext cx="428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Bing Han, Lin    10/20/2020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F80268-71FF-4934-BCBB-79EB7042DE08}"/>
              </a:ext>
            </a:extLst>
          </p:cNvPr>
          <p:cNvSpPr/>
          <p:nvPr/>
        </p:nvSpPr>
        <p:spPr>
          <a:xfrm>
            <a:off x="6649357" y="3385457"/>
            <a:ext cx="5542643" cy="8708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C4D0126-9DFE-4A18-9CB1-5BF0687DE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</a:t>
            </a:r>
            <a:r>
              <a:rPr lang="en-US" altLang="zh-TW" dirty="0"/>
              <a:t>3</a:t>
            </a:r>
            <a:r>
              <a:rPr lang="en-US" dirty="0"/>
              <a:t>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C88C9D-2E07-459E-ACA6-74A5E7170AF1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C87B43E-10B4-4590-8573-89452E729D2C}"/>
                  </a:ext>
                </a:extLst>
              </p:cNvPr>
              <p:cNvSpPr txBox="1"/>
              <p:nvPr/>
            </p:nvSpPr>
            <p:spPr>
              <a:xfrm>
                <a:off x="3940100" y="1602310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C87B43E-10B4-4590-8573-89452E72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00" y="1602310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79D42493-A92E-47A1-8090-8CC519381524}"/>
              </a:ext>
            </a:extLst>
          </p:cNvPr>
          <p:cNvSpPr/>
          <p:nvPr/>
        </p:nvSpPr>
        <p:spPr>
          <a:xfrm>
            <a:off x="2933700" y="2016484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CDEAADF-CE14-4D88-856A-0FD61D7DA116}"/>
              </a:ext>
            </a:extLst>
          </p:cNvPr>
          <p:cNvGrpSpPr/>
          <p:nvPr/>
        </p:nvGrpSpPr>
        <p:grpSpPr>
          <a:xfrm>
            <a:off x="3189605" y="2212371"/>
            <a:ext cx="2750126" cy="1430067"/>
            <a:chOff x="1024035" y="2414283"/>
            <a:chExt cx="5080002" cy="2641603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707C8DBD-71AE-48C6-977A-D47409EA7B84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83C975C8-9322-4F57-9306-5C4ED7AD6A5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4E0AA704-EC7B-4311-BCA9-AE4824E839EE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4C6EDE5-031C-48F9-9061-7758F975E4C3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FBDB215F-8F8A-4E8F-8C4C-37B73C6DA972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40973358-7A1F-46A4-BA87-BF62D44F8F7B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0246F621-D3AC-4F5F-9352-AC24C908DE38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5618827-8BBA-4368-A988-7C052BEFD719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A610313-F248-473B-BD23-5D534763CF0F}"/>
                </a:ext>
              </a:extLst>
            </p:cNvPr>
            <p:cNvCxnSpPr>
              <a:stCxn id="50" idx="6"/>
              <a:endCxn id="47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4409F6D-30ED-4FAC-AAD3-EDD53B132D27}"/>
                </a:ext>
              </a:extLst>
            </p:cNvPr>
            <p:cNvCxnSpPr>
              <a:stCxn id="50" idx="6"/>
              <a:endCxn id="48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AF7A615-EEC3-45BD-82C3-AFDAACF38376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3F326F0-343B-44A7-A001-DADCB50065D5}"/>
                </a:ext>
              </a:extLst>
            </p:cNvPr>
            <p:cNvCxnSpPr>
              <a:cxnSpLocks/>
              <a:stCxn id="51" idx="6"/>
              <a:endCxn id="47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E526049-1B52-4513-9817-E42BAFAF4391}"/>
                </a:ext>
              </a:extLst>
            </p:cNvPr>
            <p:cNvCxnSpPr>
              <a:cxnSpLocks/>
              <a:stCxn id="51" idx="6"/>
              <a:endCxn id="48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F557383-2519-4399-B916-BB83EAACD6E4}"/>
                </a:ext>
              </a:extLst>
            </p:cNvPr>
            <p:cNvCxnSpPr>
              <a:cxnSpLocks/>
              <a:stCxn id="51" idx="6"/>
              <a:endCxn id="49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02A7E1C-AB80-49EB-B50F-946E3B58616C}"/>
                </a:ext>
              </a:extLst>
            </p:cNvPr>
            <p:cNvCxnSpPr>
              <a:cxnSpLocks/>
              <a:stCxn id="47" idx="6"/>
              <a:endCxn id="37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476A8472-14A3-4F97-85C7-FEF34CDC649E}"/>
                </a:ext>
              </a:extLst>
            </p:cNvPr>
            <p:cNvCxnSpPr>
              <a:cxnSpLocks/>
              <a:stCxn id="48" idx="6"/>
              <a:endCxn id="37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8ED10746-5D29-4069-9640-3B93A7A39767}"/>
                </a:ext>
              </a:extLst>
            </p:cNvPr>
            <p:cNvCxnSpPr>
              <a:cxnSpLocks/>
              <a:stCxn id="49" idx="6"/>
              <a:endCxn id="37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362B2AB-528C-4497-AD31-767484DAD29B}"/>
              </a:ext>
            </a:extLst>
          </p:cNvPr>
          <p:cNvCxnSpPr>
            <a:cxnSpLocks/>
            <a:stCxn id="37" idx="6"/>
            <a:endCxn id="53" idx="1"/>
          </p:cNvCxnSpPr>
          <p:nvPr/>
        </p:nvCxnSpPr>
        <p:spPr>
          <a:xfrm>
            <a:off x="5939731" y="2927405"/>
            <a:ext cx="11610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54D7C532-DF27-4F7B-8C2C-4265B61D35E7}"/>
              </a:ext>
            </a:extLst>
          </p:cNvPr>
          <p:cNvSpPr/>
          <p:nvPr/>
        </p:nvSpPr>
        <p:spPr>
          <a:xfrm>
            <a:off x="7100789" y="2212372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菱形 53">
            <a:extLst>
              <a:ext uri="{FF2B5EF4-FFF2-40B4-BE49-F238E27FC236}">
                <a16:creationId xmlns:a16="http://schemas.microsoft.com/office/drawing/2014/main" id="{94808436-7DAB-4BDF-B418-9D1C839936FD}"/>
              </a:ext>
            </a:extLst>
          </p:cNvPr>
          <p:cNvSpPr/>
          <p:nvPr/>
        </p:nvSpPr>
        <p:spPr>
          <a:xfrm>
            <a:off x="4395731" y="4404483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5FC5526E-4600-461F-B188-A6C32C917D2B}"/>
              </a:ext>
            </a:extLst>
          </p:cNvPr>
          <p:cNvCxnSpPr>
            <a:cxnSpLocks/>
            <a:stCxn id="53" idx="2"/>
            <a:endCxn id="54" idx="3"/>
          </p:cNvCxnSpPr>
          <p:nvPr/>
        </p:nvCxnSpPr>
        <p:spPr>
          <a:xfrm rot="5400000">
            <a:off x="6873359" y="2708810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B0862769-5E9F-4E59-AD0F-D0031421D332}"/>
              </a:ext>
            </a:extLst>
          </p:cNvPr>
          <p:cNvCxnSpPr>
            <a:cxnSpLocks/>
            <a:stCxn id="54" idx="1"/>
            <a:endCxn id="33" idx="1"/>
          </p:cNvCxnSpPr>
          <p:nvPr/>
        </p:nvCxnSpPr>
        <p:spPr>
          <a:xfrm rot="10800000">
            <a:off x="2933701" y="2911995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CF2A67C7-8B38-4BDD-8920-77A1EBD26143}"/>
              </a:ext>
            </a:extLst>
          </p:cNvPr>
          <p:cNvSpPr/>
          <p:nvPr/>
        </p:nvSpPr>
        <p:spPr>
          <a:xfrm>
            <a:off x="2670926" y="5450047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544246B0-B05E-49BB-9C87-F3B764B3A85E}"/>
              </a:ext>
            </a:extLst>
          </p:cNvPr>
          <p:cNvCxnSpPr>
            <a:cxnSpLocks/>
            <a:stCxn id="54" idx="2"/>
            <a:endCxn id="57" idx="3"/>
          </p:cNvCxnSpPr>
          <p:nvPr/>
        </p:nvCxnSpPr>
        <p:spPr>
          <a:xfrm rot="5400000">
            <a:off x="4371231" y="4927577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004B88E-FF71-423A-9F0E-905BC374AD9F}"/>
                  </a:ext>
                </a:extLst>
              </p:cNvPr>
              <p:cNvSpPr txBox="1"/>
              <p:nvPr/>
            </p:nvSpPr>
            <p:spPr>
              <a:xfrm>
                <a:off x="4672049" y="4634309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004B88E-FF71-423A-9F0E-905BC374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49" y="4634309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>
            <a:extLst>
              <a:ext uri="{FF2B5EF4-FFF2-40B4-BE49-F238E27FC236}">
                <a16:creationId xmlns:a16="http://schemas.microsoft.com/office/drawing/2014/main" id="{D87D6662-F720-4017-9F83-7DC1059BEB8C}"/>
              </a:ext>
            </a:extLst>
          </p:cNvPr>
          <p:cNvSpPr txBox="1"/>
          <p:nvPr/>
        </p:nvSpPr>
        <p:spPr>
          <a:xfrm>
            <a:off x="5310972" y="53547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84C695E-AD19-4BF4-825E-164B87D57FEF}"/>
              </a:ext>
            </a:extLst>
          </p:cNvPr>
          <p:cNvSpPr txBox="1"/>
          <p:nvPr/>
        </p:nvSpPr>
        <p:spPr>
          <a:xfrm>
            <a:off x="3337094" y="44289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D06E8799-EFA2-4482-ACE4-B1F90473F618}"/>
                  </a:ext>
                </a:extLst>
              </p:cNvPr>
              <p:cNvSpPr txBox="1"/>
              <p:nvPr/>
            </p:nvSpPr>
            <p:spPr>
              <a:xfrm>
                <a:off x="7205234" y="2612686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D06E8799-EFA2-4482-ACE4-B1F90473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34" y="2612686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270FB6CB-C223-478A-9118-7330372286F4}"/>
                  </a:ext>
                </a:extLst>
              </p:cNvPr>
              <p:cNvSpPr txBox="1"/>
              <p:nvPr/>
            </p:nvSpPr>
            <p:spPr>
              <a:xfrm>
                <a:off x="7272961" y="1534537"/>
                <a:ext cx="33604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270FB6CB-C223-478A-9118-73303722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1" y="1534537"/>
                <a:ext cx="3360407" cy="307777"/>
              </a:xfrm>
              <a:prstGeom prst="rect">
                <a:avLst/>
              </a:prstGeom>
              <a:blipFill>
                <a:blip r:embed="rId5"/>
                <a:stretch>
                  <a:fillRect t="-4000" r="-90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78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9D54AA-7C45-4178-AD55-532E4ABA8D9D}"/>
                  </a:ext>
                </a:extLst>
              </p:cNvPr>
              <p:cNvSpPr txBox="1"/>
              <p:nvPr/>
            </p:nvSpPr>
            <p:spPr>
              <a:xfrm>
                <a:off x="1783067" y="2114906"/>
                <a:ext cx="8085803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/>
                      <m:t>∈ [0,1]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9D54AA-7C45-4178-AD55-532E4ABA8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2114906"/>
                <a:ext cx="8085803" cy="677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EF5B29-FC92-4AFC-BDA5-B48B1441C154}"/>
                  </a:ext>
                </a:extLst>
              </p:cNvPr>
              <p:cNvSpPr txBox="1"/>
              <p:nvPr/>
            </p:nvSpPr>
            <p:spPr>
              <a:xfrm>
                <a:off x="1783067" y="3128401"/>
                <a:ext cx="18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EF5B29-FC92-4AFC-BDA5-B48B1441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3128401"/>
                <a:ext cx="188494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E34CE2-5AC5-4C5E-B5EC-AA3CA0F23FD3}"/>
                  </a:ext>
                </a:extLst>
              </p:cNvPr>
              <p:cNvSpPr txBox="1"/>
              <p:nvPr/>
            </p:nvSpPr>
            <p:spPr>
              <a:xfrm>
                <a:off x="1855639" y="4674768"/>
                <a:ext cx="3227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E34CE2-5AC5-4C5E-B5EC-AA3CA0F23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39" y="4674768"/>
                <a:ext cx="322716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6763FA0E-C161-4931-B947-06710145E05C}"/>
              </a:ext>
            </a:extLst>
          </p:cNvPr>
          <p:cNvGrpSpPr/>
          <p:nvPr/>
        </p:nvGrpSpPr>
        <p:grpSpPr>
          <a:xfrm>
            <a:off x="1156049" y="1309270"/>
            <a:ext cx="2608231" cy="589072"/>
            <a:chOff x="1156049" y="1309270"/>
            <a:chExt cx="2608231" cy="58907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3928DF4-7C70-4E73-828A-8A5093916DDA}"/>
                </a:ext>
              </a:extLst>
            </p:cNvPr>
            <p:cNvSpPr txBox="1"/>
            <p:nvPr/>
          </p:nvSpPr>
          <p:spPr>
            <a:xfrm>
              <a:off x="1217009" y="1309270"/>
              <a:ext cx="2547271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Problem definition: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8173EE-3F43-46A0-B288-CA6FCB92BF1D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D225EA9-F072-495B-8D86-4139A2CD111B}"/>
              </a:ext>
            </a:extLst>
          </p:cNvPr>
          <p:cNvGrpSpPr/>
          <p:nvPr/>
        </p:nvGrpSpPr>
        <p:grpSpPr>
          <a:xfrm>
            <a:off x="1217009" y="3827947"/>
            <a:ext cx="2608231" cy="589072"/>
            <a:chOff x="1156049" y="1309270"/>
            <a:chExt cx="2608231" cy="58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943504F-10F4-4841-B3A8-5604DE591309}"/>
                    </a:ext>
                  </a:extLst>
                </p:cNvPr>
                <p:cNvSpPr txBox="1"/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Trial function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 :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943504F-10F4-4841-B3A8-5604DE591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blipFill>
                  <a:blip r:embed="rId5"/>
                  <a:stretch>
                    <a:fillRect l="-3828" b="-22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B9F816-4403-4DC4-A633-8ED6152D132C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A941A9-933D-464F-BF1B-1444A5A08206}"/>
              </a:ext>
            </a:extLst>
          </p:cNvPr>
          <p:cNvSpPr txBox="1"/>
          <p:nvPr/>
        </p:nvSpPr>
        <p:spPr>
          <a:xfrm>
            <a:off x="1372175" y="5647078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Satisfy the ICs or BCs.</a:t>
            </a:r>
            <a:endParaRPr lang="en-US" dirty="0">
              <a:solidFill>
                <a:srgbClr val="FCA31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BCE9AF-8A57-4AA9-94EA-6B4A88D6FFA3}"/>
              </a:ext>
            </a:extLst>
          </p:cNvPr>
          <p:cNvSpPr txBox="1"/>
          <p:nvPr/>
        </p:nvSpPr>
        <p:spPr>
          <a:xfrm>
            <a:off x="4157185" y="5647078"/>
            <a:ext cx="314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Not contribute to ICs or BCs.</a:t>
            </a:r>
            <a:endParaRPr lang="en-US" dirty="0">
              <a:solidFill>
                <a:srgbClr val="FCA31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92867BD-6E79-4456-A7CA-2FCD44250DD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554005" y="5179702"/>
            <a:ext cx="704913" cy="467376"/>
          </a:xfrm>
          <a:prstGeom prst="straightConnector1">
            <a:avLst/>
          </a:prstGeom>
          <a:ln w="28575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38FB167-2ED6-4C3B-BC9D-6C44268AEDB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616231" y="5200632"/>
            <a:ext cx="1114270" cy="446446"/>
          </a:xfrm>
          <a:prstGeom prst="straightConnector1">
            <a:avLst/>
          </a:prstGeom>
          <a:ln w="28575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9145022-F25E-4E85-A6E7-DE1AEC079830}"/>
              </a:ext>
            </a:extLst>
          </p:cNvPr>
          <p:cNvGrpSpPr/>
          <p:nvPr/>
        </p:nvGrpSpPr>
        <p:grpSpPr>
          <a:xfrm>
            <a:off x="8554842" y="4308938"/>
            <a:ext cx="3098880" cy="1783389"/>
            <a:chOff x="7008962" y="3123308"/>
            <a:chExt cx="4590144" cy="2641603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97D4E89-1555-4549-86B5-E6040592EB14}"/>
                </a:ext>
              </a:extLst>
            </p:cNvPr>
            <p:cNvSpPr/>
            <p:nvPr/>
          </p:nvSpPr>
          <p:spPr>
            <a:xfrm>
              <a:off x="7008962" y="4101049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3BBDD1F-EE56-4A23-B85C-A0FB8853126F}"/>
                </a:ext>
              </a:extLst>
            </p:cNvPr>
            <p:cNvGrpSpPr/>
            <p:nvPr/>
          </p:nvGrpSpPr>
          <p:grpSpPr>
            <a:xfrm>
              <a:off x="8747047" y="3123308"/>
              <a:ext cx="624117" cy="2641603"/>
              <a:chOff x="3882571" y="2104570"/>
              <a:chExt cx="624117" cy="2641603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E4EEB7CF-475F-4E3E-9DAE-71F317D0B0DB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43972E6-693C-4E54-BE7D-0B0AA9EF2694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DCE20CE-8FDA-476A-A3BD-2753B157B4C9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BBC72AB-31E8-4B16-8119-F1DB66754737}"/>
                </a:ext>
              </a:extLst>
            </p:cNvPr>
            <p:cNvSpPr/>
            <p:nvPr/>
          </p:nvSpPr>
          <p:spPr>
            <a:xfrm>
              <a:off x="10974991" y="4132052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D1932A2-A165-4A12-ACD5-5DA479BE5F7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 flipV="1">
              <a:off x="7633077" y="3435366"/>
              <a:ext cx="1113972" cy="977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5A13C925-B824-465B-B42A-E656B74A6B37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7633077" y="4413107"/>
              <a:ext cx="1113971" cy="34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04E5513-E1B7-4D33-863E-BBE647CE9C4F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7633077" y="4413107"/>
              <a:ext cx="1113970" cy="1039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A82DE71-0AE1-493D-8BD2-6FE77520F8FA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9371164" y="3435366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9732DDF-C1E9-4DEB-8208-1A98C676E858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9371163" y="4444110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8369499-E822-47D5-A21D-08F0FB0EC142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9371162" y="4444110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C81C0DFE-20E4-4DA5-8D46-4AC76124549F}"/>
              </a:ext>
            </a:extLst>
          </p:cNvPr>
          <p:cNvCxnSpPr>
            <a:cxnSpLocks/>
          </p:cNvCxnSpPr>
          <p:nvPr/>
        </p:nvCxnSpPr>
        <p:spPr>
          <a:xfrm>
            <a:off x="3735835" y="5136433"/>
            <a:ext cx="12219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420DFFF-658E-48BA-88EB-E516EDCDBA4A}"/>
              </a:ext>
            </a:extLst>
          </p:cNvPr>
          <p:cNvCxnSpPr>
            <a:cxnSpLocks/>
          </p:cNvCxnSpPr>
          <p:nvPr/>
        </p:nvCxnSpPr>
        <p:spPr>
          <a:xfrm>
            <a:off x="3115854" y="5136433"/>
            <a:ext cx="354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1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414451-4F2B-47D6-996C-E8E52F0B8ACC}"/>
                  </a:ext>
                </a:extLst>
              </p:cNvPr>
              <p:cNvSpPr txBox="1"/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414451-4F2B-47D6-996C-E8E52F0B8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13048A8-AE3B-4FB7-B987-9FB2914B203D}"/>
              </a:ext>
            </a:extLst>
          </p:cNvPr>
          <p:cNvSpPr/>
          <p:nvPr/>
        </p:nvSpPr>
        <p:spPr>
          <a:xfrm>
            <a:off x="3317523" y="2208395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2F9F3B0-8F06-4787-8BE6-39F9DFD6684E}"/>
              </a:ext>
            </a:extLst>
          </p:cNvPr>
          <p:cNvGrpSpPr/>
          <p:nvPr/>
        </p:nvGrpSpPr>
        <p:grpSpPr>
          <a:xfrm>
            <a:off x="3713653" y="2404282"/>
            <a:ext cx="2548788" cy="1430067"/>
            <a:chOff x="1395944" y="2414283"/>
            <a:chExt cx="4708093" cy="2641603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084E1E01-38F6-435F-AC03-4AC29B97A334}"/>
                </a:ext>
              </a:extLst>
            </p:cNvPr>
            <p:cNvSpPr/>
            <p:nvPr/>
          </p:nvSpPr>
          <p:spPr>
            <a:xfrm>
              <a:off x="1395944" y="3423025"/>
              <a:ext cx="624113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20A0A8C-B965-42CB-B9C3-0C4370ADDC1E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963A69D9-40FF-44B9-B741-A408A96D01D8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5D7C8B83-ADD3-4B60-9EE9-9FAE4E69DC0A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8F73E6D6-815E-46EC-9863-AD6C0BA0FFDC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0661BCE9-7562-4331-B652-A8FD59C6A9F6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00AE739-0BAF-4352-9ED3-B48427B2F5EA}"/>
                </a:ext>
              </a:extLst>
            </p:cNvPr>
            <p:cNvCxnSpPr>
              <a:stCxn id="55" idx="6"/>
              <a:endCxn id="52" idx="2"/>
            </p:cNvCxnSpPr>
            <p:nvPr/>
          </p:nvCxnSpPr>
          <p:spPr>
            <a:xfrm flipV="1">
              <a:off x="2020057" y="2726341"/>
              <a:ext cx="1231922" cy="1008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A0DE1E8-6FD5-407F-9820-6A1C757E416F}"/>
                </a:ext>
              </a:extLst>
            </p:cNvPr>
            <p:cNvCxnSpPr>
              <a:stCxn id="55" idx="6"/>
              <a:endCxn id="53" idx="2"/>
            </p:cNvCxnSpPr>
            <p:nvPr/>
          </p:nvCxnSpPr>
          <p:spPr>
            <a:xfrm>
              <a:off x="2020057" y="3735084"/>
              <a:ext cx="1231922" cy="3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205A2ED-62F2-4BF0-9CC3-1DDFE0562272}"/>
                </a:ext>
              </a:extLst>
            </p:cNvPr>
            <p:cNvCxnSpPr>
              <a:cxnSpLocks/>
              <a:stCxn id="55" idx="6"/>
              <a:endCxn id="54" idx="2"/>
            </p:cNvCxnSpPr>
            <p:nvPr/>
          </p:nvCxnSpPr>
          <p:spPr>
            <a:xfrm>
              <a:off x="2020057" y="3735084"/>
              <a:ext cx="1231920" cy="1008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F9FAF01-8386-4360-A675-618B9F7926AE}"/>
                </a:ext>
              </a:extLst>
            </p:cNvPr>
            <p:cNvCxnSpPr>
              <a:cxnSpLocks/>
              <a:stCxn id="52" idx="6"/>
              <a:endCxn id="42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D946D39-729E-438C-871E-456EDA5EF59F}"/>
                </a:ext>
              </a:extLst>
            </p:cNvPr>
            <p:cNvCxnSpPr>
              <a:cxnSpLocks/>
              <a:stCxn id="53" idx="6"/>
              <a:endCxn id="42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E674917-5F61-4966-BCCA-E45A23681117}"/>
                </a:ext>
              </a:extLst>
            </p:cNvPr>
            <p:cNvCxnSpPr>
              <a:cxnSpLocks/>
              <a:stCxn id="54" idx="6"/>
              <a:endCxn id="42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B320F96-1429-4618-B1C9-307675486582}"/>
              </a:ext>
            </a:extLst>
          </p:cNvPr>
          <p:cNvCxnSpPr>
            <a:cxnSpLocks/>
            <a:stCxn id="42" idx="6"/>
            <a:endCxn id="58" idx="1"/>
          </p:cNvCxnSpPr>
          <p:nvPr/>
        </p:nvCxnSpPr>
        <p:spPr>
          <a:xfrm>
            <a:off x="6262441" y="3119316"/>
            <a:ext cx="1222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269D9DA-373E-4EB3-8859-A5726D46D65D}"/>
              </a:ext>
            </a:extLst>
          </p:cNvPr>
          <p:cNvSpPr/>
          <p:nvPr/>
        </p:nvSpPr>
        <p:spPr>
          <a:xfrm>
            <a:off x="7484612" y="2404283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356EE6CF-6E19-49A8-A6DC-FD17C8F5EC21}"/>
              </a:ext>
            </a:extLst>
          </p:cNvPr>
          <p:cNvSpPr/>
          <p:nvPr/>
        </p:nvSpPr>
        <p:spPr>
          <a:xfrm>
            <a:off x="4779554" y="4596394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02BCEBD6-C362-42C9-8D37-9876305FADD5}"/>
              </a:ext>
            </a:extLst>
          </p:cNvPr>
          <p:cNvCxnSpPr>
            <a:cxnSpLocks/>
            <a:stCxn id="58" idx="2"/>
            <a:endCxn id="59" idx="3"/>
          </p:cNvCxnSpPr>
          <p:nvPr/>
        </p:nvCxnSpPr>
        <p:spPr>
          <a:xfrm rot="5400000">
            <a:off x="7257182" y="2900721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CCCB89E2-43F2-4227-990D-0BC16B201938}"/>
              </a:ext>
            </a:extLst>
          </p:cNvPr>
          <p:cNvCxnSpPr>
            <a:cxnSpLocks/>
            <a:stCxn id="59" idx="1"/>
            <a:endCxn id="35" idx="1"/>
          </p:cNvCxnSpPr>
          <p:nvPr/>
        </p:nvCxnSpPr>
        <p:spPr>
          <a:xfrm rot="10800000">
            <a:off x="3317524" y="3103906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A9F154CD-B559-490D-AB7D-E81BC881FE0F}"/>
              </a:ext>
            </a:extLst>
          </p:cNvPr>
          <p:cNvSpPr/>
          <p:nvPr/>
        </p:nvSpPr>
        <p:spPr>
          <a:xfrm>
            <a:off x="3054749" y="5641958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91688BD0-AB59-4BFC-B78A-60E2989F0A08}"/>
              </a:ext>
            </a:extLst>
          </p:cNvPr>
          <p:cNvCxnSpPr>
            <a:cxnSpLocks/>
            <a:stCxn id="59" idx="2"/>
            <a:endCxn id="62" idx="3"/>
          </p:cNvCxnSpPr>
          <p:nvPr/>
        </p:nvCxnSpPr>
        <p:spPr>
          <a:xfrm rot="5400000">
            <a:off x="4755054" y="5119488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4685E3-53DF-49F4-A437-F2A87325642E}"/>
                  </a:ext>
                </a:extLst>
              </p:cNvPr>
              <p:cNvSpPr txBox="1"/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4685E3-53DF-49F4-A437-F2A87325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C8328E43-5A58-462B-B33E-FD065D8C792E}"/>
              </a:ext>
            </a:extLst>
          </p:cNvPr>
          <p:cNvSpPr txBox="1"/>
          <p:nvPr/>
        </p:nvSpPr>
        <p:spPr>
          <a:xfrm>
            <a:off x="5694795" y="55466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DC18C76-4D0E-42AB-AB8F-E2F56E6ABBA3}"/>
              </a:ext>
            </a:extLst>
          </p:cNvPr>
          <p:cNvSpPr txBox="1"/>
          <p:nvPr/>
        </p:nvSpPr>
        <p:spPr>
          <a:xfrm>
            <a:off x="3720917" y="46208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3D39F6E-D906-403E-9CC3-D92C2C8792C2}"/>
                  </a:ext>
                </a:extLst>
              </p:cNvPr>
              <p:cNvSpPr txBox="1"/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3D39F6E-D906-403E-9CC3-D92C2C87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>
            <a:extLst>
              <a:ext uri="{FF2B5EF4-FFF2-40B4-BE49-F238E27FC236}">
                <a16:creationId xmlns:a16="http://schemas.microsoft.com/office/drawing/2014/main" id="{93A74975-DC96-46A4-B094-9E3CE2E6D6E3}"/>
              </a:ext>
            </a:extLst>
          </p:cNvPr>
          <p:cNvGrpSpPr/>
          <p:nvPr/>
        </p:nvGrpSpPr>
        <p:grpSpPr>
          <a:xfrm>
            <a:off x="756356" y="2337156"/>
            <a:ext cx="1517364" cy="101600"/>
            <a:chOff x="756356" y="2337156"/>
            <a:chExt cx="1517364" cy="101600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6358BF8-B656-4E3D-993C-DEE4237F8106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4D114DC-D11D-4351-8E6E-B04E080F46A4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601566B-2D9D-459D-A575-DBE327135944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A2178FB-5D28-4EC6-A0E6-08470B8944B2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6DD17B2-9431-4ADF-8666-B9F9935D42C3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0558AF2-95B1-4158-BB52-14E086542FFC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9E9DF64-1A88-49DC-AA80-D749532420F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347B1A1-6E7E-4990-AA03-AC4439FB5AD0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32DB3A1-569C-4301-BA73-E31D486970BA}"/>
                  </a:ext>
                </a:extLst>
              </p:cNvPr>
              <p:cNvSpPr txBox="1"/>
              <p:nvPr/>
            </p:nvSpPr>
            <p:spPr>
              <a:xfrm>
                <a:off x="669149" y="2619931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32DB3A1-569C-4301-BA73-E31D48697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49" y="2619931"/>
                <a:ext cx="10310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3A31116B-D453-4A32-9B46-65BC74E0DDCB}"/>
              </a:ext>
            </a:extLst>
          </p:cNvPr>
          <p:cNvSpPr txBox="1"/>
          <p:nvPr/>
        </p:nvSpPr>
        <p:spPr>
          <a:xfrm>
            <a:off x="656313" y="194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8C5681D-9F62-45A3-BDBE-896970E9A018}"/>
              </a:ext>
            </a:extLst>
          </p:cNvPr>
          <p:cNvSpPr txBox="1"/>
          <p:nvPr/>
        </p:nvSpPr>
        <p:spPr>
          <a:xfrm>
            <a:off x="2086918" y="194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90" name="箭號: 向右 89">
            <a:extLst>
              <a:ext uri="{FF2B5EF4-FFF2-40B4-BE49-F238E27FC236}">
                <a16:creationId xmlns:a16="http://schemas.microsoft.com/office/drawing/2014/main" id="{7F615DF8-6C37-4677-AE8E-2A72A5399B69}"/>
              </a:ext>
            </a:extLst>
          </p:cNvPr>
          <p:cNvSpPr/>
          <p:nvPr/>
        </p:nvSpPr>
        <p:spPr>
          <a:xfrm>
            <a:off x="2373679" y="2429999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A97561F-EA03-44FF-A321-D0D756ECB79D}"/>
                  </a:ext>
                </a:extLst>
              </p:cNvPr>
              <p:cNvSpPr txBox="1"/>
              <p:nvPr/>
            </p:nvSpPr>
            <p:spPr>
              <a:xfrm>
                <a:off x="7850246" y="1679347"/>
                <a:ext cx="3227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A97561F-EA03-44FF-A321-D0D756ECB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46" y="1679347"/>
                <a:ext cx="322716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83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7EF2C0F-AF33-431F-B58F-631B0919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7" y="1555273"/>
            <a:ext cx="3441358" cy="22942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29E6CF-449F-4B79-8E1C-A8157BBF0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19" y="4139015"/>
            <a:ext cx="3373626" cy="224908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3816FD5-FFE2-45F8-A4E9-EE248C7B7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67" y="2408881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B568974-288E-4FCE-9B1E-BCBB3F6A0B5A}"/>
                  </a:ext>
                </a:extLst>
              </p:cNvPr>
              <p:cNvSpPr txBox="1"/>
              <p:nvPr/>
            </p:nvSpPr>
            <p:spPr>
              <a:xfrm>
                <a:off x="1783067" y="2114906"/>
                <a:ext cx="59411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∈ [0,1]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B568974-288E-4FCE-9B1E-BCBB3F6A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2114906"/>
                <a:ext cx="5941114" cy="400110"/>
              </a:xfrm>
              <a:prstGeom prst="rect">
                <a:avLst/>
              </a:prstGeom>
              <a:blipFill>
                <a:blip r:embed="rId2"/>
                <a:stretch>
                  <a:fillRect r="-41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A884357-45E9-40ED-A8E4-B9B6ACA3EDCE}"/>
                  </a:ext>
                </a:extLst>
              </p:cNvPr>
              <p:cNvSpPr txBox="1"/>
              <p:nvPr/>
            </p:nvSpPr>
            <p:spPr>
              <a:xfrm>
                <a:off x="1805198" y="2772765"/>
                <a:ext cx="56267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A884357-45E9-40ED-A8E4-B9B6ACA3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98" y="2772765"/>
                <a:ext cx="562673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6858203-45E0-4DA3-97A6-4BBA6E76B0B5}"/>
                  </a:ext>
                </a:extLst>
              </p:cNvPr>
              <p:cNvSpPr txBox="1"/>
              <p:nvPr/>
            </p:nvSpPr>
            <p:spPr>
              <a:xfrm>
                <a:off x="1855639" y="4674768"/>
                <a:ext cx="6600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6858203-45E0-4DA3-97A6-4BBA6E76B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39" y="4674768"/>
                <a:ext cx="660084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B2299C2A-C669-4ECF-A9EF-2619CFC6C155}"/>
              </a:ext>
            </a:extLst>
          </p:cNvPr>
          <p:cNvGrpSpPr/>
          <p:nvPr/>
        </p:nvGrpSpPr>
        <p:grpSpPr>
          <a:xfrm>
            <a:off x="1156049" y="1309270"/>
            <a:ext cx="2608231" cy="589072"/>
            <a:chOff x="1156049" y="1309270"/>
            <a:chExt cx="2608231" cy="58907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A272BED-7250-4BE0-BA9D-E80B64E5C378}"/>
                </a:ext>
              </a:extLst>
            </p:cNvPr>
            <p:cNvSpPr txBox="1"/>
            <p:nvPr/>
          </p:nvSpPr>
          <p:spPr>
            <a:xfrm>
              <a:off x="1217009" y="1309270"/>
              <a:ext cx="2547271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Problem definition: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2C8D0A-6BB5-4553-8944-F3C634BFD03F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0E40268-ACEC-477D-A19D-C832E1A77F1B}"/>
              </a:ext>
            </a:extLst>
          </p:cNvPr>
          <p:cNvGrpSpPr/>
          <p:nvPr/>
        </p:nvGrpSpPr>
        <p:grpSpPr>
          <a:xfrm>
            <a:off x="1217009" y="3827947"/>
            <a:ext cx="2608231" cy="589072"/>
            <a:chOff x="1156049" y="1309270"/>
            <a:chExt cx="2608231" cy="58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EF615FDD-91A0-48B3-8328-8C56BDF9DBE6}"/>
                    </a:ext>
                  </a:extLst>
                </p:cNvPr>
                <p:cNvSpPr txBox="1"/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Trial function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 :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EF615FDD-91A0-48B3-8328-8C56BDF9D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blipFill>
                  <a:blip r:embed="rId5"/>
                  <a:stretch>
                    <a:fillRect l="-3828" b="-22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C0C2F8-5E04-4C9D-9E76-98957F4FD3A1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79CFBE-DDCE-42DC-8C44-151721F1041E}"/>
              </a:ext>
            </a:extLst>
          </p:cNvPr>
          <p:cNvSpPr txBox="1"/>
          <p:nvPr/>
        </p:nvSpPr>
        <p:spPr>
          <a:xfrm>
            <a:off x="1940733" y="5647078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Satisfy the ICs or BCs.</a:t>
            </a:r>
            <a:endParaRPr lang="en-US" dirty="0">
              <a:solidFill>
                <a:srgbClr val="FCA31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3864AE-7723-498F-8055-5B3B51E76879}"/>
              </a:ext>
            </a:extLst>
          </p:cNvPr>
          <p:cNvSpPr txBox="1"/>
          <p:nvPr/>
        </p:nvSpPr>
        <p:spPr>
          <a:xfrm>
            <a:off x="4952148" y="5647078"/>
            <a:ext cx="314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Not contribute to ICs or BCs.</a:t>
            </a:r>
            <a:endParaRPr lang="en-US" dirty="0">
              <a:solidFill>
                <a:srgbClr val="FCA31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F99724-1242-4560-9126-D8EA4B5C0A9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122563" y="5176483"/>
            <a:ext cx="885444" cy="470595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5C12FD9-E6CB-4069-8D07-1BD1996DEB3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315031" y="5168545"/>
            <a:ext cx="210433" cy="478533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60C1CB-6E5C-4E49-8BC7-79FE6EBBEF82}"/>
                  </a:ext>
                </a:extLst>
              </p:cNvPr>
              <p:cNvSpPr txBox="1"/>
              <p:nvPr/>
            </p:nvSpPr>
            <p:spPr>
              <a:xfrm>
                <a:off x="1218316" y="6388099"/>
                <a:ext cx="90292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^3+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^3)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^{−1}+(1−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}−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^{−1})+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[(1+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}−(1−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^{−1})]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60C1CB-6E5C-4E49-8BC7-79FE6EBB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16" y="6388099"/>
                <a:ext cx="902920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9235073" y="4179481"/>
            <a:ext cx="2750126" cy="1430067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04E6405-525E-41CD-BC00-5304D3B0F329}"/>
              </a:ext>
            </a:extLst>
          </p:cNvPr>
          <p:cNvCxnSpPr>
            <a:cxnSpLocks/>
          </p:cNvCxnSpPr>
          <p:nvPr/>
        </p:nvCxnSpPr>
        <p:spPr>
          <a:xfrm>
            <a:off x="4742680" y="5136433"/>
            <a:ext cx="3502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C27E0D2-7810-4DE7-8C14-70EF4761C8E7}"/>
              </a:ext>
            </a:extLst>
          </p:cNvPr>
          <p:cNvCxnSpPr>
            <a:cxnSpLocks/>
          </p:cNvCxnSpPr>
          <p:nvPr/>
        </p:nvCxnSpPr>
        <p:spPr>
          <a:xfrm>
            <a:off x="3464685" y="5136433"/>
            <a:ext cx="9477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7D529-3B87-4AD9-AD7A-B0056ECAC2FD}"/>
              </a:ext>
            </a:extLst>
          </p:cNvPr>
          <p:cNvCxnSpPr>
            <a:cxnSpLocks/>
          </p:cNvCxnSpPr>
          <p:nvPr/>
        </p:nvCxnSpPr>
        <p:spPr>
          <a:xfrm>
            <a:off x="3011684" y="6083920"/>
            <a:ext cx="212591" cy="246630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5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3629531" y="2433838"/>
            <a:ext cx="2637917" cy="1371718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/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B9F2BFE4-5C49-4358-B7AE-C6ECE1ED4678}"/>
              </a:ext>
            </a:extLst>
          </p:cNvPr>
          <p:cNvSpPr/>
          <p:nvPr/>
        </p:nvSpPr>
        <p:spPr>
          <a:xfrm>
            <a:off x="3317523" y="2208395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F066EC1-361E-466D-80DE-5119598C9032}"/>
              </a:ext>
            </a:extLst>
          </p:cNvPr>
          <p:cNvCxnSpPr>
            <a:cxnSpLocks/>
            <a:stCxn id="34" idx="6"/>
            <a:endCxn id="65" idx="1"/>
          </p:cNvCxnSpPr>
          <p:nvPr/>
        </p:nvCxnSpPr>
        <p:spPr>
          <a:xfrm flipV="1">
            <a:off x="6267448" y="3119316"/>
            <a:ext cx="1217164" cy="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95A8DE4C-5834-4686-AA8F-608A6512071E}"/>
              </a:ext>
            </a:extLst>
          </p:cNvPr>
          <p:cNvSpPr/>
          <p:nvPr/>
        </p:nvSpPr>
        <p:spPr>
          <a:xfrm>
            <a:off x="7484612" y="2404283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E46CC6D5-15D6-4F9D-BFE0-260351E49C55}"/>
              </a:ext>
            </a:extLst>
          </p:cNvPr>
          <p:cNvSpPr/>
          <p:nvPr/>
        </p:nvSpPr>
        <p:spPr>
          <a:xfrm>
            <a:off x="4779554" y="4596394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086188B8-8E1B-4400-A76F-E7FA251C1BD2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7257182" y="2900721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1CC8EEBE-20C5-4747-A877-0CD02F0B93E6}"/>
              </a:ext>
            </a:extLst>
          </p:cNvPr>
          <p:cNvCxnSpPr>
            <a:cxnSpLocks/>
            <a:stCxn id="66" idx="1"/>
            <a:endCxn id="50" idx="1"/>
          </p:cNvCxnSpPr>
          <p:nvPr/>
        </p:nvCxnSpPr>
        <p:spPr>
          <a:xfrm rot="10800000">
            <a:off x="3317524" y="3103906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2134B522-BB98-4365-82E9-81824A13B3CD}"/>
              </a:ext>
            </a:extLst>
          </p:cNvPr>
          <p:cNvSpPr/>
          <p:nvPr/>
        </p:nvSpPr>
        <p:spPr>
          <a:xfrm>
            <a:off x="3054749" y="5641958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74885002-DD6D-4E8B-B1B5-1B1D8EC863A6}"/>
              </a:ext>
            </a:extLst>
          </p:cNvPr>
          <p:cNvCxnSpPr>
            <a:cxnSpLocks/>
            <a:stCxn id="66" idx="2"/>
            <a:endCxn id="69" idx="3"/>
          </p:cNvCxnSpPr>
          <p:nvPr/>
        </p:nvCxnSpPr>
        <p:spPr>
          <a:xfrm rot="5400000">
            <a:off x="4755054" y="5119488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/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ED8E0313-89F9-4717-9C5E-A0B6BADFBFF2}"/>
              </a:ext>
            </a:extLst>
          </p:cNvPr>
          <p:cNvSpPr txBox="1"/>
          <p:nvPr/>
        </p:nvSpPr>
        <p:spPr>
          <a:xfrm>
            <a:off x="5694795" y="55466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54CFE73-F1E4-42C9-8566-A0D2F6C3C207}"/>
              </a:ext>
            </a:extLst>
          </p:cNvPr>
          <p:cNvSpPr txBox="1"/>
          <p:nvPr/>
        </p:nvSpPr>
        <p:spPr>
          <a:xfrm>
            <a:off x="3720917" y="46208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/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CC65068-52A1-48BE-AA42-3F166C306FFF}"/>
                  </a:ext>
                </a:extLst>
              </p:cNvPr>
              <p:cNvSpPr txBox="1"/>
              <p:nvPr/>
            </p:nvSpPr>
            <p:spPr>
              <a:xfrm>
                <a:off x="7656784" y="1726448"/>
                <a:ext cx="33604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CC65068-52A1-48BE-AA42-3F166C30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84" y="1726448"/>
                <a:ext cx="3360407" cy="307777"/>
              </a:xfrm>
              <a:prstGeom prst="rect">
                <a:avLst/>
              </a:prstGeom>
              <a:blipFill>
                <a:blip r:embed="rId5"/>
                <a:stretch>
                  <a:fillRect t="-1961" r="-90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/>
              <p:nvPr/>
            </p:nvSpPr>
            <p:spPr>
              <a:xfrm>
                <a:off x="700521" y="2753885"/>
                <a:ext cx="8431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1" y="2753885"/>
                <a:ext cx="843116" cy="2031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號: 向右 87">
            <a:extLst>
              <a:ext uri="{FF2B5EF4-FFF2-40B4-BE49-F238E27FC236}">
                <a16:creationId xmlns:a16="http://schemas.microsoft.com/office/drawing/2014/main" id="{B7E4E500-14E1-4D6E-BD26-9E45B03A6460}"/>
              </a:ext>
            </a:extLst>
          </p:cNvPr>
          <p:cNvSpPr/>
          <p:nvPr/>
        </p:nvSpPr>
        <p:spPr>
          <a:xfrm>
            <a:off x="2373679" y="2429999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4F0B400C-25A0-43AC-8F49-84B4DCF1CDAF}"/>
              </a:ext>
            </a:extLst>
          </p:cNvPr>
          <p:cNvGrpSpPr/>
          <p:nvPr/>
        </p:nvGrpSpPr>
        <p:grpSpPr>
          <a:xfrm>
            <a:off x="839693" y="1429305"/>
            <a:ext cx="1517364" cy="101600"/>
            <a:chOff x="756356" y="2337156"/>
            <a:chExt cx="1517364" cy="101600"/>
          </a:xfrm>
        </p:grpSpPr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F659EA5-5795-459D-B13E-79CE8BE93A2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8A1F6FF5-883A-4EBE-AF52-EBC6500F43C8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AFB1BDDA-70BD-49C4-A4AF-9294254AA4F8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1D376C75-241A-4625-862C-736D23136B60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009391D3-4FB4-4617-84E6-BB17D2FD1A11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14599E48-C3EC-4A59-BA79-4E2A41C890A5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343646DD-D8A7-4CC9-9A57-C7A9C6F2A184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B9231548-B0A9-4183-9ECC-B9AEFBF719CE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5FD7A6F-6E6F-45A0-AA5B-F81085618E51}"/>
              </a:ext>
            </a:extLst>
          </p:cNvPr>
          <p:cNvSpPr txBox="1"/>
          <p:nvPr/>
        </p:nvSpPr>
        <p:spPr>
          <a:xfrm>
            <a:off x="739650" y="928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C11BBCB-1824-4296-B97C-E34261F9E8DE}"/>
              </a:ext>
            </a:extLst>
          </p:cNvPr>
          <p:cNvSpPr txBox="1"/>
          <p:nvPr/>
        </p:nvSpPr>
        <p:spPr>
          <a:xfrm>
            <a:off x="2118290" y="891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CF19A70-A2CF-4B5E-84B1-2AFABB43C549}"/>
              </a:ext>
            </a:extLst>
          </p:cNvPr>
          <p:cNvGrpSpPr/>
          <p:nvPr/>
        </p:nvGrpSpPr>
        <p:grpSpPr>
          <a:xfrm>
            <a:off x="839693" y="1611691"/>
            <a:ext cx="1517364" cy="101600"/>
            <a:chOff x="756356" y="2337156"/>
            <a:chExt cx="1517364" cy="101600"/>
          </a:xfrm>
        </p:grpSpPr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B853355C-2398-4182-B5AD-AA4BA887D3AE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08660DFA-784E-4FDD-9E82-604A3E6A4E83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B085B22B-5F04-439D-A079-850C3756451A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BCA4DDE-3A50-440E-8D83-BB8E6CFBF334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07092D0B-E9FA-42EB-AFCC-54FA803F18EF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DCC26509-6FEB-4E24-96FB-B212C43537F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C050D976-FCAB-4DC3-BE5C-AEF2C46544D8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15A0754C-2B09-4BCF-B9AA-C865F504FB4A}"/>
              </a:ext>
            </a:extLst>
          </p:cNvPr>
          <p:cNvGrpSpPr/>
          <p:nvPr/>
        </p:nvGrpSpPr>
        <p:grpSpPr>
          <a:xfrm>
            <a:off x="839693" y="1794077"/>
            <a:ext cx="1517364" cy="101600"/>
            <a:chOff x="756356" y="2337156"/>
            <a:chExt cx="1517364" cy="101600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B5639EA5-0FDF-42CC-9088-B730F6B4D3CA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483E34B2-B42F-4C2E-BB12-143451E60984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607A3AD6-67CE-4F46-A262-B7CC152F657D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0876E9F7-9D3C-45B5-8F3F-8952DDD874EA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8C411AE5-A5E9-4956-9D23-2685C395E35B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B9572E74-1097-4052-A397-585F00D1E0C8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23D537E1-EC39-4BA5-BA2C-9661FB7AF8E5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4012A361-A0BA-41A1-A3D4-5D0A9CD9BC3D}"/>
              </a:ext>
            </a:extLst>
          </p:cNvPr>
          <p:cNvGrpSpPr/>
          <p:nvPr/>
        </p:nvGrpSpPr>
        <p:grpSpPr>
          <a:xfrm>
            <a:off x="839693" y="1976463"/>
            <a:ext cx="1517364" cy="101600"/>
            <a:chOff x="756356" y="2337156"/>
            <a:chExt cx="1517364" cy="101600"/>
          </a:xfrm>
        </p:grpSpPr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6CEC6660-5C91-4EF9-B027-47C6B5209B06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5F7E2AE9-D43A-494B-AAFF-75A2BB85EE56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671A9BF4-AA17-48EA-85FC-33B453431912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6FD0FCEF-A31D-49E0-942D-A4A4FA47C5D7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12C38701-75D9-419C-B05F-040331C5819F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49288857-A251-4A42-A267-DB747949F1A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0EC03BFF-149C-4279-9B18-B037B58B0741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EA72E371-BFA9-4F92-B9C0-78F029787A48}"/>
              </a:ext>
            </a:extLst>
          </p:cNvPr>
          <p:cNvGrpSpPr/>
          <p:nvPr/>
        </p:nvGrpSpPr>
        <p:grpSpPr>
          <a:xfrm>
            <a:off x="839693" y="2158849"/>
            <a:ext cx="1517364" cy="101600"/>
            <a:chOff x="756356" y="2337156"/>
            <a:chExt cx="1517364" cy="101600"/>
          </a:xfrm>
        </p:grpSpPr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68F11D20-D8FF-4704-9052-EE8D4AADF152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F1837AAF-E469-4252-B385-A9994F1688A7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21FBB633-134C-43BC-BCB7-71FDEA6A98B6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8C49B6A0-9B24-423E-ABE0-E5E16E1D9CF6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11C7B95D-5B48-4E68-A30C-AB9448AAA5D2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DF4D715E-0609-40D4-B3A1-EDBC7670125B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03CF5C79-4542-4D1E-A2B9-FE067161608E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871D7B6-FBB2-45A7-AB3A-E9ABF37F400A}"/>
              </a:ext>
            </a:extLst>
          </p:cNvPr>
          <p:cNvGrpSpPr/>
          <p:nvPr/>
        </p:nvGrpSpPr>
        <p:grpSpPr>
          <a:xfrm>
            <a:off x="839693" y="2341235"/>
            <a:ext cx="1517364" cy="101600"/>
            <a:chOff x="756356" y="2337156"/>
            <a:chExt cx="1517364" cy="101600"/>
          </a:xfrm>
        </p:grpSpPr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52757D17-2CF2-4C38-889B-A8A6586829E5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5133DA87-4323-4746-9195-06B2C4805DEC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96CD64D2-8790-459F-84E1-49070D08429D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7644F924-73FF-4598-9054-599A53EE2B8B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348EE623-A4F9-4FF3-8FE6-6B1C35B7EA0C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F2F407C3-E9FE-4094-99CC-A27AA1FE8711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2C19D519-E350-48B3-91AB-15AF46A32D8B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9E7F4089-33C8-42B3-9F49-A8A65017AACF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CCF54A86-FDBC-4CAA-8724-EC493E61DED9}"/>
              </a:ext>
            </a:extLst>
          </p:cNvPr>
          <p:cNvCxnSpPr>
            <a:cxnSpLocks/>
            <a:stCxn id="78" idx="4"/>
            <a:endCxn id="127" idx="0"/>
          </p:cNvCxnSpPr>
          <p:nvPr/>
        </p:nvCxnSpPr>
        <p:spPr>
          <a:xfrm>
            <a:off x="890493" y="1530905"/>
            <a:ext cx="0" cy="81033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3B4EA200-C8B6-4EA2-8064-71CCADE12250}"/>
              </a:ext>
            </a:extLst>
          </p:cNvPr>
          <p:cNvCxnSpPr>
            <a:cxnSpLocks/>
            <a:stCxn id="84" idx="4"/>
            <a:endCxn id="133" idx="0"/>
          </p:cNvCxnSpPr>
          <p:nvPr/>
        </p:nvCxnSpPr>
        <p:spPr>
          <a:xfrm>
            <a:off x="2306257" y="1530905"/>
            <a:ext cx="0" cy="81033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8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03600C-D5E5-4954-871D-5DE99D88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6" y="1600429"/>
            <a:ext cx="4048797" cy="26991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82F359-76FD-4DA8-9EEF-13D1B9838A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6" r="12705" b="7021"/>
          <a:stretch/>
        </p:blipFill>
        <p:spPr>
          <a:xfrm>
            <a:off x="5311302" y="2107153"/>
            <a:ext cx="4258475" cy="41032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F1F36F-3404-48BA-A897-8B948D842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5" y="4158801"/>
            <a:ext cx="4048798" cy="26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B3A98BC-1ECB-4C2D-92E2-F2316FAEA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Recent Work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FD0687-B53E-4FB6-B247-A2BC6DE09687}"/>
              </a:ext>
            </a:extLst>
          </p:cNvPr>
          <p:cNvSpPr txBox="1"/>
          <p:nvPr/>
        </p:nvSpPr>
        <p:spPr>
          <a:xfrm>
            <a:off x="8792178" y="1805459"/>
            <a:ext cx="372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Better loss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Time marching methods.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990262F4-6030-4D9C-9AE2-330A78F98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1" t="14374" r="31710" b="44671"/>
          <a:stretch/>
        </p:blipFill>
        <p:spPr>
          <a:xfrm>
            <a:off x="815916" y="1604841"/>
            <a:ext cx="8075631" cy="38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9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WOW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4673908" y="2485892"/>
            <a:ext cx="2637917" cy="1371718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/>
              <p:nvPr/>
            </p:nvSpPr>
            <p:spPr>
              <a:xfrm>
                <a:off x="5368300" y="1846275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00" y="1846275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B9F2BFE4-5C49-4358-B7AE-C6ECE1ED4678}"/>
              </a:ext>
            </a:extLst>
          </p:cNvPr>
          <p:cNvSpPr/>
          <p:nvPr/>
        </p:nvSpPr>
        <p:spPr>
          <a:xfrm>
            <a:off x="4361900" y="2260449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F066EC1-361E-466D-80DE-5119598C9032}"/>
              </a:ext>
            </a:extLst>
          </p:cNvPr>
          <p:cNvCxnSpPr>
            <a:cxnSpLocks/>
            <a:stCxn id="34" idx="6"/>
            <a:endCxn id="65" idx="1"/>
          </p:cNvCxnSpPr>
          <p:nvPr/>
        </p:nvCxnSpPr>
        <p:spPr>
          <a:xfrm flipV="1">
            <a:off x="7311825" y="3171370"/>
            <a:ext cx="1217165" cy="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95A8DE4C-5834-4686-AA8F-608A6512071E}"/>
              </a:ext>
            </a:extLst>
          </p:cNvPr>
          <p:cNvSpPr/>
          <p:nvPr/>
        </p:nvSpPr>
        <p:spPr>
          <a:xfrm>
            <a:off x="8528990" y="2456337"/>
            <a:ext cx="2687890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E46CC6D5-15D6-4F9D-BFE0-260351E49C55}"/>
              </a:ext>
            </a:extLst>
          </p:cNvPr>
          <p:cNvSpPr/>
          <p:nvPr/>
        </p:nvSpPr>
        <p:spPr>
          <a:xfrm>
            <a:off x="5823931" y="4648448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086188B8-8E1B-4400-A76F-E7FA251C1BD2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8027369" y="3226965"/>
            <a:ext cx="1186129" cy="250500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1CC8EEBE-20C5-4747-A877-0CD02F0B93E6}"/>
              </a:ext>
            </a:extLst>
          </p:cNvPr>
          <p:cNvCxnSpPr>
            <a:cxnSpLocks/>
            <a:stCxn id="66" idx="1"/>
            <a:endCxn id="50" idx="1"/>
          </p:cNvCxnSpPr>
          <p:nvPr/>
        </p:nvCxnSpPr>
        <p:spPr>
          <a:xfrm rot="10800000">
            <a:off x="4361901" y="3155960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2134B522-BB98-4365-82E9-81824A13B3CD}"/>
              </a:ext>
            </a:extLst>
          </p:cNvPr>
          <p:cNvSpPr/>
          <p:nvPr/>
        </p:nvSpPr>
        <p:spPr>
          <a:xfrm>
            <a:off x="4099126" y="5694012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74885002-DD6D-4E8B-B1B5-1B1D8EC863A6}"/>
              </a:ext>
            </a:extLst>
          </p:cNvPr>
          <p:cNvCxnSpPr>
            <a:cxnSpLocks/>
            <a:stCxn id="66" idx="2"/>
            <a:endCxn id="69" idx="3"/>
          </p:cNvCxnSpPr>
          <p:nvPr/>
        </p:nvCxnSpPr>
        <p:spPr>
          <a:xfrm rot="5400000">
            <a:off x="5799431" y="5171542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/>
              <p:nvPr/>
            </p:nvSpPr>
            <p:spPr>
              <a:xfrm>
                <a:off x="6100249" y="4878274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49" y="4878274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55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ED8E0313-89F9-4717-9C5E-A0B6BADFBFF2}"/>
              </a:ext>
            </a:extLst>
          </p:cNvPr>
          <p:cNvSpPr txBox="1"/>
          <p:nvPr/>
        </p:nvSpPr>
        <p:spPr>
          <a:xfrm>
            <a:off x="6739172" y="559871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54CFE73-F1E4-42C9-8566-A0D2F6C3C207}"/>
              </a:ext>
            </a:extLst>
          </p:cNvPr>
          <p:cNvSpPr txBox="1"/>
          <p:nvPr/>
        </p:nvSpPr>
        <p:spPr>
          <a:xfrm>
            <a:off x="4765294" y="46729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/>
              <p:nvPr/>
            </p:nvSpPr>
            <p:spPr>
              <a:xfrm>
                <a:off x="8633434" y="2755871"/>
                <a:ext cx="24820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34" y="2755871"/>
                <a:ext cx="248204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/>
              <p:nvPr/>
            </p:nvSpPr>
            <p:spPr>
              <a:xfrm>
                <a:off x="1501227" y="2753885"/>
                <a:ext cx="8431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27" y="2753885"/>
                <a:ext cx="843116" cy="2031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號: 向右 87">
            <a:extLst>
              <a:ext uri="{FF2B5EF4-FFF2-40B4-BE49-F238E27FC236}">
                <a16:creationId xmlns:a16="http://schemas.microsoft.com/office/drawing/2014/main" id="{B7E4E500-14E1-4D6E-BD26-9E45B03A6460}"/>
              </a:ext>
            </a:extLst>
          </p:cNvPr>
          <p:cNvSpPr/>
          <p:nvPr/>
        </p:nvSpPr>
        <p:spPr>
          <a:xfrm>
            <a:off x="3357110" y="2482053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89A876-0DD8-4E07-AE30-111EBFCDE35E}"/>
              </a:ext>
            </a:extLst>
          </p:cNvPr>
          <p:cNvGrpSpPr/>
          <p:nvPr/>
        </p:nvGrpSpPr>
        <p:grpSpPr>
          <a:xfrm>
            <a:off x="1082622" y="891218"/>
            <a:ext cx="1680326" cy="1551617"/>
            <a:chOff x="1414319" y="891218"/>
            <a:chExt cx="1680326" cy="1551617"/>
          </a:xfrm>
        </p:grpSpPr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4F0B400C-25A0-43AC-8F49-84B4DCF1CDAF}"/>
                </a:ext>
              </a:extLst>
            </p:cNvPr>
            <p:cNvGrpSpPr/>
            <p:nvPr/>
          </p:nvGrpSpPr>
          <p:grpSpPr>
            <a:xfrm>
              <a:off x="1514362" y="1429305"/>
              <a:ext cx="1517364" cy="101600"/>
              <a:chOff x="756356" y="2337156"/>
              <a:chExt cx="1517364" cy="101600"/>
            </a:xfrm>
          </p:grpSpPr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3F659EA5-5795-459D-B13E-79CE8BE93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8A1F6FF5-883A-4EBE-AF52-EBC6500F43C8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AFB1BDDA-70BD-49C4-A4AF-9294254AA4F8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1D376C75-241A-4625-862C-736D23136B60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009391D3-4FB4-4617-84E6-BB17D2FD1A11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14599E48-C3EC-4A59-BA79-4E2A41C890A5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343646DD-D8A7-4CC9-9A57-C7A9C6F2A184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B9231548-B0A9-4183-9ECC-B9AEFBF719CE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5FD7A6F-6E6F-45A0-AA5B-F81085618E51}"/>
                </a:ext>
              </a:extLst>
            </p:cNvPr>
            <p:cNvSpPr txBox="1"/>
            <p:nvPr/>
          </p:nvSpPr>
          <p:spPr>
            <a:xfrm>
              <a:off x="1414319" y="928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BC11BBCB-1824-4296-B97C-E34261F9E8DE}"/>
                </a:ext>
              </a:extLst>
            </p:cNvPr>
            <p:cNvSpPr txBox="1"/>
            <p:nvPr/>
          </p:nvSpPr>
          <p:spPr>
            <a:xfrm>
              <a:off x="2792959" y="8912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ACF19A70-A2CF-4B5E-84B1-2AFABB43C549}"/>
                </a:ext>
              </a:extLst>
            </p:cNvPr>
            <p:cNvGrpSpPr/>
            <p:nvPr/>
          </p:nvGrpSpPr>
          <p:grpSpPr>
            <a:xfrm>
              <a:off x="1514362" y="1611691"/>
              <a:ext cx="1517364" cy="101600"/>
              <a:chOff x="756356" y="2337156"/>
              <a:chExt cx="1517364" cy="101600"/>
            </a:xfrm>
          </p:grpSpPr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B853355C-2398-4182-B5AD-AA4BA887D3A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08660DFA-784E-4FDD-9E82-604A3E6A4E83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B085B22B-5F04-439D-A079-850C3756451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9BCA4DDE-3A50-440E-8D83-BB8E6CFBF334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07092D0B-E9FA-42EB-AFCC-54FA803F18E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DCC26509-6FEB-4E24-96FB-B212C43537F2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C050D976-FCAB-4DC3-BE5C-AEF2C46544D8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15A0754C-2B09-4BCF-B9AA-C865F504FB4A}"/>
                </a:ext>
              </a:extLst>
            </p:cNvPr>
            <p:cNvGrpSpPr/>
            <p:nvPr/>
          </p:nvGrpSpPr>
          <p:grpSpPr>
            <a:xfrm>
              <a:off x="1514362" y="1794077"/>
              <a:ext cx="1517364" cy="101600"/>
              <a:chOff x="756356" y="2337156"/>
              <a:chExt cx="1517364" cy="101600"/>
            </a:xfrm>
          </p:grpSpPr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B5639EA5-0FDF-42CC-9088-B730F6B4D3CA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483E34B2-B42F-4C2E-BB12-143451E60984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607A3AD6-67CE-4F46-A262-B7CC152F657D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0876E9F7-9D3C-45B5-8F3F-8952DDD874EA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8C411AE5-A5E9-4956-9D23-2685C395E35B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B9572E74-1097-4052-A397-585F00D1E0C8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23D537E1-EC39-4BA5-BA2C-9661FB7AF8E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4012A361-A0BA-41A1-A3D4-5D0A9CD9BC3D}"/>
                </a:ext>
              </a:extLst>
            </p:cNvPr>
            <p:cNvGrpSpPr/>
            <p:nvPr/>
          </p:nvGrpSpPr>
          <p:grpSpPr>
            <a:xfrm>
              <a:off x="1514362" y="1976463"/>
              <a:ext cx="1517364" cy="101600"/>
              <a:chOff x="756356" y="2337156"/>
              <a:chExt cx="1517364" cy="101600"/>
            </a:xfrm>
          </p:grpSpPr>
          <p:sp>
            <p:nvSpPr>
              <p:cNvPr id="109" name="橢圓 108">
                <a:extLst>
                  <a:ext uri="{FF2B5EF4-FFF2-40B4-BE49-F238E27FC236}">
                    <a16:creationId xmlns:a16="http://schemas.microsoft.com/office/drawing/2014/main" id="{6CEC6660-5C91-4EF9-B027-47C6B5209B06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5F7E2AE9-D43A-494B-AAFF-75A2BB85EE56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橢圓 110">
                <a:extLst>
                  <a:ext uri="{FF2B5EF4-FFF2-40B4-BE49-F238E27FC236}">
                    <a16:creationId xmlns:a16="http://schemas.microsoft.com/office/drawing/2014/main" id="{671A9BF4-AA17-48EA-85FC-33B453431912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6FD0FCEF-A31D-49E0-942D-A4A4FA47C5D7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12C38701-75D9-419C-B05F-040331C5819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49288857-A251-4A42-A267-DB747949F1A2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0EC03BFF-149C-4279-9B18-B037B58B0741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EA72E371-BFA9-4F92-B9C0-78F029787A48}"/>
                </a:ext>
              </a:extLst>
            </p:cNvPr>
            <p:cNvGrpSpPr/>
            <p:nvPr/>
          </p:nvGrpSpPr>
          <p:grpSpPr>
            <a:xfrm>
              <a:off x="1514362" y="2158849"/>
              <a:ext cx="1517364" cy="101600"/>
              <a:chOff x="756356" y="2337156"/>
              <a:chExt cx="1517364" cy="101600"/>
            </a:xfrm>
          </p:grpSpPr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68F11D20-D8FF-4704-9052-EE8D4AADF152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橢圓 118">
                <a:extLst>
                  <a:ext uri="{FF2B5EF4-FFF2-40B4-BE49-F238E27FC236}">
                    <a16:creationId xmlns:a16="http://schemas.microsoft.com/office/drawing/2014/main" id="{F1837AAF-E469-4252-B385-A9994F1688A7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橢圓 119">
                <a:extLst>
                  <a:ext uri="{FF2B5EF4-FFF2-40B4-BE49-F238E27FC236}">
                    <a16:creationId xmlns:a16="http://schemas.microsoft.com/office/drawing/2014/main" id="{21FBB633-134C-43BC-BCB7-71FDEA6A98B6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橢圓 120">
                <a:extLst>
                  <a:ext uri="{FF2B5EF4-FFF2-40B4-BE49-F238E27FC236}">
                    <a16:creationId xmlns:a16="http://schemas.microsoft.com/office/drawing/2014/main" id="{8C49B6A0-9B24-423E-ABE0-E5E16E1D9CF6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11C7B95D-5B48-4E68-A30C-AB9448AAA5D2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id="{DF4D715E-0609-40D4-B3A1-EDBC7670125B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橢圓 123">
                <a:extLst>
                  <a:ext uri="{FF2B5EF4-FFF2-40B4-BE49-F238E27FC236}">
                    <a16:creationId xmlns:a16="http://schemas.microsoft.com/office/drawing/2014/main" id="{03CF5C79-4542-4D1E-A2B9-FE067161608E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4871D7B6-FBB2-45A7-AB3A-E9ABF37F400A}"/>
                </a:ext>
              </a:extLst>
            </p:cNvPr>
            <p:cNvGrpSpPr/>
            <p:nvPr/>
          </p:nvGrpSpPr>
          <p:grpSpPr>
            <a:xfrm>
              <a:off x="1514362" y="2341235"/>
              <a:ext cx="1517364" cy="101600"/>
              <a:chOff x="756356" y="2337156"/>
              <a:chExt cx="1517364" cy="101600"/>
            </a:xfrm>
          </p:grpSpPr>
          <p:cxnSp>
            <p:nvCxnSpPr>
              <p:cNvPr id="126" name="直線接點 125">
                <a:extLst>
                  <a:ext uri="{FF2B5EF4-FFF2-40B4-BE49-F238E27FC236}">
                    <a16:creationId xmlns:a16="http://schemas.microsoft.com/office/drawing/2014/main" id="{52757D17-2CF2-4C38-889B-A8A658682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橢圓 126">
                <a:extLst>
                  <a:ext uri="{FF2B5EF4-FFF2-40B4-BE49-F238E27FC236}">
                    <a16:creationId xmlns:a16="http://schemas.microsoft.com/office/drawing/2014/main" id="{5133DA87-4323-4746-9195-06B2C4805DEC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橢圓 127">
                <a:extLst>
                  <a:ext uri="{FF2B5EF4-FFF2-40B4-BE49-F238E27FC236}">
                    <a16:creationId xmlns:a16="http://schemas.microsoft.com/office/drawing/2014/main" id="{96CD64D2-8790-459F-84E1-49070D08429D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7644F924-73FF-4598-9054-599A53EE2B8B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348EE623-A4F9-4FF3-8FE6-6B1C35B7EA0C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橢圓 130">
                <a:extLst>
                  <a:ext uri="{FF2B5EF4-FFF2-40B4-BE49-F238E27FC236}">
                    <a16:creationId xmlns:a16="http://schemas.microsoft.com/office/drawing/2014/main" id="{F2F407C3-E9FE-4094-99CC-A27AA1FE8711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2C19D519-E350-48B3-91AB-15AF46A32D8B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橢圓 132">
                <a:extLst>
                  <a:ext uri="{FF2B5EF4-FFF2-40B4-BE49-F238E27FC236}">
                    <a16:creationId xmlns:a16="http://schemas.microsoft.com/office/drawing/2014/main" id="{9E7F4089-33C8-42B3-9F49-A8A65017AACF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CF54A86-FDBC-4CAA-8724-EC493E61DED9}"/>
                </a:ext>
              </a:extLst>
            </p:cNvPr>
            <p:cNvCxnSpPr>
              <a:cxnSpLocks/>
              <a:stCxn id="78" idx="4"/>
              <a:endCxn id="127" idx="0"/>
            </p:cNvCxnSpPr>
            <p:nvPr/>
          </p:nvCxnSpPr>
          <p:spPr>
            <a:xfrm>
              <a:off x="1565162" y="153090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3B4EA200-C8B6-4EA2-8064-71CCADE12250}"/>
                </a:ext>
              </a:extLst>
            </p:cNvPr>
            <p:cNvCxnSpPr>
              <a:cxnSpLocks/>
              <a:stCxn id="84" idx="4"/>
              <a:endCxn id="133" idx="0"/>
            </p:cNvCxnSpPr>
            <p:nvPr/>
          </p:nvCxnSpPr>
          <p:spPr>
            <a:xfrm>
              <a:off x="2980926" y="153090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5C388B-1858-4EBB-B14B-E2E4BBA8AC8D}"/>
              </a:ext>
            </a:extLst>
          </p:cNvPr>
          <p:cNvSpPr txBox="1"/>
          <p:nvPr/>
        </p:nvSpPr>
        <p:spPr>
          <a:xfrm>
            <a:off x="736405" y="4911000"/>
            <a:ext cx="234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Other parameters for parametric analysis.</a:t>
            </a: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04A8B422-DCB1-42B2-AB55-D3E12CE9120C}"/>
              </a:ext>
            </a:extLst>
          </p:cNvPr>
          <p:cNvSpPr/>
          <p:nvPr/>
        </p:nvSpPr>
        <p:spPr>
          <a:xfrm>
            <a:off x="1603042" y="4062192"/>
            <a:ext cx="639486" cy="639486"/>
          </a:xfrm>
          <a:prstGeom prst="plus">
            <a:avLst>
              <a:gd name="adj" fmla="val 408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701918A-733F-4EB9-854C-94596FC5E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6AFA85-2C2D-4F3E-937D-A442098F5BBD}"/>
              </a:ext>
            </a:extLst>
          </p:cNvPr>
          <p:cNvSpPr txBox="1"/>
          <p:nvPr/>
        </p:nvSpPr>
        <p:spPr>
          <a:xfrm>
            <a:off x="983343" y="3683190"/>
            <a:ext cx="778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https://github.com/lululxvi/deepxde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969484-7221-4FE9-8698-D77AF38221E6}"/>
              </a:ext>
            </a:extLst>
          </p:cNvPr>
          <p:cNvSpPr txBox="1"/>
          <p:nvPr/>
        </p:nvSpPr>
        <p:spPr>
          <a:xfrm>
            <a:off x="983343" y="4363941"/>
            <a:ext cx="7786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https://leemeng.tw/deep-learning-for-everyone-understand-neural-net-and-linear-algebra.html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71CD9E-A9CB-4FDC-BC19-E2EA9EF0DE43}"/>
              </a:ext>
            </a:extLst>
          </p:cNvPr>
          <p:cNvSpPr txBox="1"/>
          <p:nvPr/>
        </p:nvSpPr>
        <p:spPr>
          <a:xfrm>
            <a:off x="983343" y="5321689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https://www.youtube.com/watch?v=U38hnksTVdE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4C9B15-5DB5-4CCD-BF80-964437DCD86A}"/>
              </a:ext>
            </a:extLst>
          </p:cNvPr>
          <p:cNvSpPr txBox="1"/>
          <p:nvPr/>
        </p:nvSpPr>
        <p:spPr>
          <a:xfrm>
            <a:off x="978807" y="3002439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https://github.com/maziarraissi/PINNs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42B4E88-C5DA-4C9E-A27C-E4A37B724E09}"/>
              </a:ext>
            </a:extLst>
          </p:cNvPr>
          <p:cNvSpPr txBox="1"/>
          <p:nvPr/>
        </p:nvSpPr>
        <p:spPr>
          <a:xfrm>
            <a:off x="978807" y="2321688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https://www.youtube.com/watch?v=SEhMWkgcTOI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6A9E9C-6FBD-463C-8910-EE497AFB96FA}"/>
              </a:ext>
            </a:extLst>
          </p:cNvPr>
          <p:cNvSpPr txBox="1"/>
          <p:nvPr/>
        </p:nvSpPr>
        <p:spPr>
          <a:xfrm>
            <a:off x="893190" y="6018767"/>
            <a:ext cx="778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https://www.youtube.com/watch?v=lXeVcMU1D9E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AF7AB8-195B-4A94-96B3-A9BB3D5FF1C7}"/>
              </a:ext>
            </a:extLst>
          </p:cNvPr>
          <p:cNvSpPr txBox="1"/>
          <p:nvPr/>
        </p:nvSpPr>
        <p:spPr>
          <a:xfrm>
            <a:off x="893190" y="1551549"/>
            <a:ext cx="778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https://leemeng.tw/deep-learning-for-everyone-understand-neural-net-and-linear-algebra.html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BEA6632-45F3-4F09-A5AB-F59C1F45EA9E}"/>
              </a:ext>
            </a:extLst>
          </p:cNvPr>
          <p:cNvSpPr txBox="1"/>
          <p:nvPr/>
        </p:nvSpPr>
        <p:spPr>
          <a:xfrm>
            <a:off x="893190" y="6469142"/>
            <a:ext cx="77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https://github.com/analysiscenter/pydens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7247F7-5884-420A-8F17-C9D0861B0957}"/>
              </a:ext>
            </a:extLst>
          </p:cNvPr>
          <p:cNvSpPr txBox="1"/>
          <p:nvPr/>
        </p:nvSpPr>
        <p:spPr>
          <a:xfrm>
            <a:off x="5760027" y="2867810"/>
            <a:ext cx="77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https://www.youtube.com/watch?v=SEhMWkgcTOI</a:t>
            </a:r>
          </a:p>
        </p:txBody>
      </p:sp>
    </p:spTree>
    <p:extLst>
      <p:ext uri="{BB962C8B-B14F-4D97-AF65-F5344CB8AC3E}">
        <p14:creationId xmlns:p14="http://schemas.microsoft.com/office/powerpoint/2010/main" val="39834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ADEEF79-A5D1-4305-BC1C-36CAA1F85DE2}"/>
              </a:ext>
            </a:extLst>
          </p:cNvPr>
          <p:cNvSpPr txBox="1"/>
          <p:nvPr/>
        </p:nvSpPr>
        <p:spPr>
          <a:xfrm>
            <a:off x="1587500" y="1435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940133-BD58-4BF4-AEC4-2FCE98F24F42}"/>
              </a:ext>
            </a:extLst>
          </p:cNvPr>
          <p:cNvSpPr txBox="1"/>
          <p:nvPr/>
        </p:nvSpPr>
        <p:spPr>
          <a:xfrm>
            <a:off x="1772231" y="973435"/>
            <a:ext cx="391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effectLst/>
              </a:rPr>
              <a:t>TABLE OF CONTENT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317F7-5770-4241-8B17-C67060BC2551}"/>
              </a:ext>
            </a:extLst>
          </p:cNvPr>
          <p:cNvSpPr/>
          <p:nvPr/>
        </p:nvSpPr>
        <p:spPr>
          <a:xfrm>
            <a:off x="3113098" y="1760889"/>
            <a:ext cx="1231901" cy="45719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3D5144-F86A-48E6-806C-955E0471063D}"/>
              </a:ext>
            </a:extLst>
          </p:cNvPr>
          <p:cNvSpPr txBox="1"/>
          <p:nvPr/>
        </p:nvSpPr>
        <p:spPr>
          <a:xfrm>
            <a:off x="1772231" y="2481943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01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BC5A00-F68D-43C4-A717-C8B61B197E5B}"/>
              </a:ext>
            </a:extLst>
          </p:cNvPr>
          <p:cNvSpPr txBox="1"/>
          <p:nvPr/>
        </p:nvSpPr>
        <p:spPr>
          <a:xfrm>
            <a:off x="1772231" y="3544539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8A950F-BD80-43DC-936C-98DED29E12E6}"/>
              </a:ext>
            </a:extLst>
          </p:cNvPr>
          <p:cNvSpPr txBox="1"/>
          <p:nvPr/>
        </p:nvSpPr>
        <p:spPr>
          <a:xfrm>
            <a:off x="1772230" y="4607135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03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925E6F-6650-4EB5-BA11-A08AD82C5B7B}"/>
              </a:ext>
            </a:extLst>
          </p:cNvPr>
          <p:cNvSpPr txBox="1"/>
          <p:nvPr/>
        </p:nvSpPr>
        <p:spPr>
          <a:xfrm>
            <a:off x="1774799" y="5669732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4FBA62-E054-4244-9713-B3EF8D8C347C}"/>
              </a:ext>
            </a:extLst>
          </p:cNvPr>
          <p:cNvSpPr txBox="1"/>
          <p:nvPr/>
        </p:nvSpPr>
        <p:spPr>
          <a:xfrm>
            <a:off x="2603945" y="2543497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simple Neural Networks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FDC24E-7460-46DA-B8BF-EECCA960A68F}"/>
              </a:ext>
            </a:extLst>
          </p:cNvPr>
          <p:cNvSpPr txBox="1"/>
          <p:nvPr/>
        </p:nvSpPr>
        <p:spPr>
          <a:xfrm>
            <a:off x="2613892" y="3606093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Solving ODE/PDE with NN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EF8EC4-0ED5-4E4A-88F7-9B5DA85A51F1}"/>
              </a:ext>
            </a:extLst>
          </p:cNvPr>
          <p:cNvSpPr txBox="1"/>
          <p:nvPr/>
        </p:nvSpPr>
        <p:spPr>
          <a:xfrm>
            <a:off x="2603945" y="4668689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A9A625-E8A5-473E-8A07-74706B5D8BDF}"/>
              </a:ext>
            </a:extLst>
          </p:cNvPr>
          <p:cNvSpPr txBox="1"/>
          <p:nvPr/>
        </p:nvSpPr>
        <p:spPr>
          <a:xfrm>
            <a:off x="2603945" y="5731285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Recent work</a:t>
            </a:r>
          </a:p>
        </p:txBody>
      </p:sp>
    </p:spTree>
    <p:extLst>
      <p:ext uri="{BB962C8B-B14F-4D97-AF65-F5344CB8AC3E}">
        <p14:creationId xmlns:p14="http://schemas.microsoft.com/office/powerpoint/2010/main" val="104422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89E796-3973-4E02-94CF-00BEE6FC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Neural Networks (1)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F3C319-AA4A-478E-9E8D-6D95F01418B7}"/>
              </a:ext>
            </a:extLst>
          </p:cNvPr>
          <p:cNvGrpSpPr/>
          <p:nvPr/>
        </p:nvGrpSpPr>
        <p:grpSpPr>
          <a:xfrm>
            <a:off x="1024035" y="2916841"/>
            <a:ext cx="624116" cy="1636487"/>
            <a:chOff x="2046514" y="2416628"/>
            <a:chExt cx="624116" cy="1636487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2B93F64-FD41-4F22-9ACB-93DFA2C1C4FC}"/>
                </a:ext>
              </a:extLst>
            </p:cNvPr>
            <p:cNvSpPr/>
            <p:nvPr/>
          </p:nvSpPr>
          <p:spPr>
            <a:xfrm>
              <a:off x="2046515" y="2416628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C2938FF-A04E-49C1-A8DD-88FD37ECB2C3}"/>
                </a:ext>
              </a:extLst>
            </p:cNvPr>
            <p:cNvSpPr/>
            <p:nvPr/>
          </p:nvSpPr>
          <p:spPr>
            <a:xfrm>
              <a:off x="2046514" y="3429000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644E51-ED22-4FE4-8540-6C3F120CA5A7}"/>
              </a:ext>
            </a:extLst>
          </p:cNvPr>
          <p:cNvGrpSpPr/>
          <p:nvPr/>
        </p:nvGrpSpPr>
        <p:grpSpPr>
          <a:xfrm>
            <a:off x="3251978" y="2414283"/>
            <a:ext cx="624117" cy="2641603"/>
            <a:chOff x="3882571" y="2104570"/>
            <a:chExt cx="624117" cy="2641603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6070956-9B35-4DD4-922C-13C75024C359}"/>
                </a:ext>
              </a:extLst>
            </p:cNvPr>
            <p:cNvSpPr/>
            <p:nvPr/>
          </p:nvSpPr>
          <p:spPr>
            <a:xfrm>
              <a:off x="3882573" y="2104570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6475716-90CC-40F8-9E9A-BCF5442C82B3}"/>
                </a:ext>
              </a:extLst>
            </p:cNvPr>
            <p:cNvSpPr/>
            <p:nvPr/>
          </p:nvSpPr>
          <p:spPr>
            <a:xfrm>
              <a:off x="3882572" y="3116942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2370B2E-0D05-43E4-96B9-4403F7AAA960}"/>
                </a:ext>
              </a:extLst>
            </p:cNvPr>
            <p:cNvSpPr/>
            <p:nvPr/>
          </p:nvSpPr>
          <p:spPr>
            <a:xfrm>
              <a:off x="3882571" y="4122058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橢圓 14">
            <a:extLst>
              <a:ext uri="{FF2B5EF4-FFF2-40B4-BE49-F238E27FC236}">
                <a16:creationId xmlns:a16="http://schemas.microsoft.com/office/drawing/2014/main" id="{49325A7E-C6D1-42F9-8BE9-FAA6B194B3B9}"/>
              </a:ext>
            </a:extLst>
          </p:cNvPr>
          <p:cNvSpPr/>
          <p:nvPr/>
        </p:nvSpPr>
        <p:spPr>
          <a:xfrm>
            <a:off x="5479922" y="3423027"/>
            <a:ext cx="624115" cy="624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92475E4-8CC0-41FC-972F-533D0D74D62D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1648151" y="2726341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87708DA-EF11-4B45-8920-4DD95D7055FF}"/>
              </a:ext>
            </a:extLst>
          </p:cNvPr>
          <p:cNvCxnSpPr>
            <a:stCxn id="3" idx="6"/>
            <a:endCxn id="9" idx="2"/>
          </p:cNvCxnSpPr>
          <p:nvPr/>
        </p:nvCxnSpPr>
        <p:spPr>
          <a:xfrm>
            <a:off x="1648151" y="3228899"/>
            <a:ext cx="1603828" cy="50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0DEEF7-5E9B-4DFD-876E-1D326701D2D3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648151" y="3228899"/>
            <a:ext cx="1603827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84CDFD6-2D51-4841-B48F-F7E54DB1F5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648150" y="2726341"/>
            <a:ext cx="1603830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D392505-5167-42D5-A3F7-5DA7B664230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648150" y="3738713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B9474F-CE1E-4976-A2BB-24B9885ED54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648150" y="4241271"/>
            <a:ext cx="1603828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40E4C4D-5546-43F6-8C5A-7CD35F5D07BB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3876095" y="2726341"/>
            <a:ext cx="1603827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56684BE-601D-4607-80E1-302DD951842F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3876094" y="3735085"/>
            <a:ext cx="1603828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CD72440-4A69-4CFF-BF4D-B8FEF00665DB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3876093" y="3735085"/>
            <a:ext cx="1603829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F948A06-FE19-415B-962D-84840CC27808}"/>
              </a:ext>
            </a:extLst>
          </p:cNvPr>
          <p:cNvSpPr txBox="1"/>
          <p:nvPr/>
        </p:nvSpPr>
        <p:spPr>
          <a:xfrm>
            <a:off x="753340" y="560039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 layer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002293F-4200-4FF5-A10D-7CB4CB0D624C}"/>
              </a:ext>
            </a:extLst>
          </p:cNvPr>
          <p:cNvSpPr txBox="1"/>
          <p:nvPr/>
        </p:nvSpPr>
        <p:spPr>
          <a:xfrm>
            <a:off x="2863325" y="564009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Hidden layer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326067D-1693-40DD-9F8E-228CA34D1419}"/>
              </a:ext>
            </a:extLst>
          </p:cNvPr>
          <p:cNvSpPr txBox="1"/>
          <p:nvPr/>
        </p:nvSpPr>
        <p:spPr>
          <a:xfrm>
            <a:off x="5262208" y="5634131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 layer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C157826-890A-4403-8D43-122CD9E35DDF}"/>
              </a:ext>
            </a:extLst>
          </p:cNvPr>
          <p:cNvSpPr/>
          <p:nvPr/>
        </p:nvSpPr>
        <p:spPr>
          <a:xfrm>
            <a:off x="8767411" y="2888724"/>
            <a:ext cx="1603826" cy="16038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A882A7-FF3B-4316-A190-6F92E5A0270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0371237" y="3690637"/>
            <a:ext cx="10805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712E3B4-F144-4779-A6E1-22973B70FEC4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837714" y="2849526"/>
            <a:ext cx="929697" cy="8411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912F940-D62E-43D7-8D13-C93FA35CA5C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37714" y="3690637"/>
            <a:ext cx="929697" cy="741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94E7D20D-4F53-42B6-B166-32574E54A6E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569324" y="1931806"/>
            <a:ext cx="0" cy="956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F268829-9E5F-4105-AAA0-E0B8436D982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9569324" y="2888724"/>
            <a:ext cx="0" cy="1603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C250AB3-BCF6-491B-BFB3-6ECB7639F027}"/>
                  </a:ext>
                </a:extLst>
              </p:cNvPr>
              <p:cNvSpPr txBox="1"/>
              <p:nvPr/>
            </p:nvSpPr>
            <p:spPr>
              <a:xfrm>
                <a:off x="7310686" y="2536227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C250AB3-BCF6-491B-BFB3-6ECB7639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86" y="2536227"/>
                <a:ext cx="4278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ACEB87D-00C3-4F01-807C-1D0D1F00B383}"/>
                  </a:ext>
                </a:extLst>
              </p:cNvPr>
              <p:cNvSpPr txBox="1"/>
              <p:nvPr/>
            </p:nvSpPr>
            <p:spPr>
              <a:xfrm>
                <a:off x="7310686" y="412244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ACEB87D-00C3-4F01-807C-1D0D1F00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86" y="4122441"/>
                <a:ext cx="4361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0A9F99-AD54-47FF-943D-EBCD25FEE590}"/>
                  </a:ext>
                </a:extLst>
              </p:cNvPr>
              <p:cNvSpPr txBox="1"/>
              <p:nvPr/>
            </p:nvSpPr>
            <p:spPr>
              <a:xfrm>
                <a:off x="8156594" y="4339848"/>
                <a:ext cx="501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0A9F99-AD54-47FF-943D-EBCD25FE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94" y="4339848"/>
                <a:ext cx="5014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52EC9A7-CA44-47A3-9E09-DFE83ABDAACE}"/>
                  </a:ext>
                </a:extLst>
              </p:cNvPr>
              <p:cNvSpPr txBox="1"/>
              <p:nvPr/>
            </p:nvSpPr>
            <p:spPr>
              <a:xfrm>
                <a:off x="8166774" y="2457837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52EC9A7-CA44-47A3-9E09-DFE83ABD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774" y="2457837"/>
                <a:ext cx="4932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1157FB5-1C79-4027-A9FE-634338CD5B22}"/>
                  </a:ext>
                </a:extLst>
              </p:cNvPr>
              <p:cNvSpPr txBox="1"/>
              <p:nvPr/>
            </p:nvSpPr>
            <p:spPr>
              <a:xfrm>
                <a:off x="9429897" y="1315387"/>
                <a:ext cx="2788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1157FB5-1C79-4027-A9FE-634338CD5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897" y="1315387"/>
                <a:ext cx="27885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14A404-6D82-4178-A7BB-9FFED0C49ADE}"/>
                  </a:ext>
                </a:extLst>
              </p:cNvPr>
              <p:cNvSpPr txBox="1"/>
              <p:nvPr/>
            </p:nvSpPr>
            <p:spPr>
              <a:xfrm>
                <a:off x="9028824" y="3392088"/>
                <a:ext cx="278854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b="0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14A404-6D82-4178-A7BB-9FFED0C49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24" y="3392088"/>
                <a:ext cx="278854" cy="94776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C4901D-34D8-4953-8BEB-CB96463E39AF}"/>
                  </a:ext>
                </a:extLst>
              </p:cNvPr>
              <p:cNvSpPr txBox="1"/>
              <p:nvPr/>
            </p:nvSpPr>
            <p:spPr>
              <a:xfrm>
                <a:off x="9773593" y="3451166"/>
                <a:ext cx="331030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800" b="0" dirty="0"/>
              </a:p>
              <a:p>
                <a:pPr algn="l"/>
                <a:endParaRPr lang="en-US" sz="2800" b="0" dirty="0"/>
              </a:p>
              <a:p>
                <a:pPr algn="l"/>
                <a:endParaRPr lang="en-US" sz="28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C4901D-34D8-4953-8BEB-CB96463E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93" y="3451166"/>
                <a:ext cx="331030" cy="1292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BBE9BAB-4A51-4B5A-B01A-BD5881A960EA}"/>
                  </a:ext>
                </a:extLst>
              </p:cNvPr>
              <p:cNvSpPr txBox="1"/>
              <p:nvPr/>
            </p:nvSpPr>
            <p:spPr>
              <a:xfrm>
                <a:off x="8407335" y="5542613"/>
                <a:ext cx="1790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sz="2400" b="1" i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BBE9BAB-4A51-4B5A-B01A-BD5881A9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335" y="5542613"/>
                <a:ext cx="1790042" cy="461665"/>
              </a:xfrm>
              <a:prstGeom prst="rect">
                <a:avLst/>
              </a:prstGeom>
              <a:blipFill>
                <a:blip r:embed="rId9"/>
                <a:stretch>
                  <a:fillRect l="-340" r="-6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54AA8F04-C531-4C0F-82FD-9E3D823E896F}"/>
              </a:ext>
            </a:extLst>
          </p:cNvPr>
          <p:cNvSpPr/>
          <p:nvPr/>
        </p:nvSpPr>
        <p:spPr>
          <a:xfrm>
            <a:off x="1293992" y="1803046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89E796-3973-4E02-94CF-00BEE6FC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Neural Networks (2)</a:t>
            </a: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A3FF5011-DEBE-41F5-8137-B79E7B5583EB}"/>
              </a:ext>
            </a:extLst>
          </p:cNvPr>
          <p:cNvGrpSpPr/>
          <p:nvPr/>
        </p:nvGrpSpPr>
        <p:grpSpPr>
          <a:xfrm>
            <a:off x="1549897" y="1998933"/>
            <a:ext cx="2750126" cy="1430067"/>
            <a:chOff x="1024035" y="2414283"/>
            <a:chExt cx="5080002" cy="264160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F3C319-AA4A-478E-9E8D-6D95F01418B7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52B93F64-FD41-4F22-9ACB-93DFA2C1C4FC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FC2938FF-A04E-49C1-A8DD-88FD37ECB2C3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CF644E51-ED22-4FE4-8540-6C3F120CA5A7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A6070956-9B35-4DD4-922C-13C75024C359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76475716-90CC-40F8-9E9A-BCF5442C82B3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2370B2E-0D05-43E4-96B9-4403F7AAA960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9325A7E-C6D1-42F9-8BE9-FAA6B194B3B9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92475E4-8CC0-41FC-972F-533D0D74D62D}"/>
                </a:ext>
              </a:extLst>
            </p:cNvPr>
            <p:cNvCxnSpPr>
              <a:stCxn id="3" idx="6"/>
              <a:endCxn id="7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87708DA-EF11-4B45-8920-4DD95D7055FF}"/>
                </a:ext>
              </a:extLst>
            </p:cNvPr>
            <p:cNvCxnSpPr>
              <a:stCxn id="3" idx="6"/>
              <a:endCxn id="9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000DEEF7-5E9B-4DFD-876E-1D326701D2D3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84CDFD6-2D51-4841-B48F-F7E54DB1F575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6D392505-5167-42D5-A3F7-5DA7B6642304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1B9474F-CE1E-4976-A2BB-24B9885ED54C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40E4C4D-5546-43F6-8C5A-7CD35F5D07BB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56684BE-601D-4607-80E1-302DD951842F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ECD72440-4A69-4CFF-BF4D-B8FEF00665DB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BFF94AA5-2BD6-4B56-AAE1-70E0B192128A}"/>
              </a:ext>
            </a:extLst>
          </p:cNvPr>
          <p:cNvSpPr txBox="1"/>
          <p:nvPr/>
        </p:nvSpPr>
        <p:spPr>
          <a:xfrm>
            <a:off x="7195905" y="1803046"/>
            <a:ext cx="2222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Loss function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17E9EECF-3438-49D4-8636-3DECE405F51E}"/>
              </a:ext>
            </a:extLst>
          </p:cNvPr>
          <p:cNvSpPr txBox="1"/>
          <p:nvPr/>
        </p:nvSpPr>
        <p:spPr>
          <a:xfrm>
            <a:off x="7215873" y="3746504"/>
            <a:ext cx="2829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Gradient descent</a:t>
            </a: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93DDAF3-DD61-4851-A90D-A6E8327158E8}"/>
              </a:ext>
            </a:extLst>
          </p:cNvPr>
          <p:cNvCxnSpPr>
            <a:cxnSpLocks/>
          </p:cNvCxnSpPr>
          <p:nvPr/>
        </p:nvCxnSpPr>
        <p:spPr>
          <a:xfrm flipV="1">
            <a:off x="4300022" y="2713966"/>
            <a:ext cx="66426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B4A241F8-787E-4B36-8B3E-AC8C4D104201}"/>
              </a:ext>
            </a:extLst>
          </p:cNvPr>
          <p:cNvSpPr/>
          <p:nvPr/>
        </p:nvSpPr>
        <p:spPr>
          <a:xfrm>
            <a:off x="4964291" y="2439936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ato"/>
              </a:rPr>
              <a:t>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Lato"/>
              </a:rPr>
              <a:t>oss function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2" name="菱形 111">
            <a:extLst>
              <a:ext uri="{FF2B5EF4-FFF2-40B4-BE49-F238E27FC236}">
                <a16:creationId xmlns:a16="http://schemas.microsoft.com/office/drawing/2014/main" id="{A51D5E85-921F-4F34-B527-A9CCBD67110E}"/>
              </a:ext>
            </a:extLst>
          </p:cNvPr>
          <p:cNvSpPr/>
          <p:nvPr/>
        </p:nvSpPr>
        <p:spPr>
          <a:xfrm>
            <a:off x="2756023" y="4191045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D0A8E9BA-0C69-4245-9685-68E6BADC7D3F}"/>
              </a:ext>
            </a:extLst>
          </p:cNvPr>
          <p:cNvCxnSpPr>
            <a:stCxn id="109" idx="2"/>
            <a:endCxn id="112" idx="3"/>
          </p:cNvCxnSpPr>
          <p:nvPr/>
        </p:nvCxnSpPr>
        <p:spPr>
          <a:xfrm rot="5400000">
            <a:off x="4162398" y="3125621"/>
            <a:ext cx="1627132" cy="13518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9A7BA8EA-7944-4EAA-8C8E-243177B0FF55}"/>
              </a:ext>
            </a:extLst>
          </p:cNvPr>
          <p:cNvCxnSpPr>
            <a:cxnSpLocks/>
            <a:stCxn id="112" idx="1"/>
            <a:endCxn id="108" idx="1"/>
          </p:cNvCxnSpPr>
          <p:nvPr/>
        </p:nvCxnSpPr>
        <p:spPr>
          <a:xfrm rot="10800000">
            <a:off x="1293993" y="2698557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F4750E71-FF5C-4F68-AC8F-BC1E5B690C97}"/>
              </a:ext>
            </a:extLst>
          </p:cNvPr>
          <p:cNvSpPr/>
          <p:nvPr/>
        </p:nvSpPr>
        <p:spPr>
          <a:xfrm>
            <a:off x="1031218" y="5236609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20" name="接點: 肘形 119">
            <a:extLst>
              <a:ext uri="{FF2B5EF4-FFF2-40B4-BE49-F238E27FC236}">
                <a16:creationId xmlns:a16="http://schemas.microsoft.com/office/drawing/2014/main" id="{5FA4E66D-A537-4D66-8566-06147FE0C75B}"/>
              </a:ext>
            </a:extLst>
          </p:cNvPr>
          <p:cNvCxnSpPr>
            <a:cxnSpLocks/>
            <a:stCxn id="112" idx="2"/>
            <a:endCxn id="119" idx="3"/>
          </p:cNvCxnSpPr>
          <p:nvPr/>
        </p:nvCxnSpPr>
        <p:spPr>
          <a:xfrm rot="5400000">
            <a:off x="2731523" y="4714139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5F5CD7B-69D6-476F-9681-EFA763295044}"/>
                  </a:ext>
                </a:extLst>
              </p:cNvPr>
              <p:cNvSpPr txBox="1"/>
              <p:nvPr/>
            </p:nvSpPr>
            <p:spPr>
              <a:xfrm>
                <a:off x="3032341" y="4420871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5F5CD7B-69D6-476F-9681-EFA7632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1" y="4420871"/>
                <a:ext cx="991362" cy="369332"/>
              </a:xfrm>
              <a:prstGeom prst="rect">
                <a:avLst/>
              </a:prstGeom>
              <a:blipFill>
                <a:blip r:embed="rId2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5D4E7DC-498B-4647-930D-03A5697936A8}"/>
              </a:ext>
            </a:extLst>
          </p:cNvPr>
          <p:cNvSpPr txBox="1"/>
          <p:nvPr/>
        </p:nvSpPr>
        <p:spPr>
          <a:xfrm>
            <a:off x="3671264" y="514130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E494FD5-2FFD-4093-9CFB-16EE35442DBE}"/>
              </a:ext>
            </a:extLst>
          </p:cNvPr>
          <p:cNvSpPr txBox="1"/>
          <p:nvPr/>
        </p:nvSpPr>
        <p:spPr>
          <a:xfrm>
            <a:off x="1697386" y="4215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72EA729C-73A3-404B-AE40-330716481D35}"/>
                  </a:ext>
                </a:extLst>
              </p:cNvPr>
              <p:cNvSpPr txBox="1"/>
              <p:nvPr/>
            </p:nvSpPr>
            <p:spPr>
              <a:xfrm>
                <a:off x="7312452" y="4420871"/>
                <a:ext cx="2829824" cy="768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72EA729C-73A3-404B-AE40-33071648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2" y="4420871"/>
                <a:ext cx="2829824" cy="768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B271686-03F9-4676-B680-B936CA1BED54}"/>
                  </a:ext>
                </a:extLst>
              </p:cNvPr>
              <p:cNvSpPr txBox="1"/>
              <p:nvPr/>
            </p:nvSpPr>
            <p:spPr>
              <a:xfrm>
                <a:off x="7312452" y="2465232"/>
                <a:ext cx="2829824" cy="839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/>
                                <m:t>]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B271686-03F9-4676-B680-B936CA1BE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2" y="2465232"/>
                <a:ext cx="2829824" cy="839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384C2-A56D-494B-B99B-AF01A2A582E6}"/>
              </a:ext>
            </a:extLst>
          </p:cNvPr>
          <p:cNvSpPr/>
          <p:nvPr/>
        </p:nvSpPr>
        <p:spPr>
          <a:xfrm>
            <a:off x="800100" y="1943100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0312F9-0B95-46A3-9F94-84726DD3E16D}"/>
              </a:ext>
            </a:extLst>
          </p:cNvPr>
          <p:cNvSpPr txBox="1"/>
          <p:nvPr/>
        </p:nvSpPr>
        <p:spPr>
          <a:xfrm>
            <a:off x="800100" y="19431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/>
              <a:t> Data driven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BD393-49AB-485B-A665-44CA76A1AD85}"/>
              </a:ext>
            </a:extLst>
          </p:cNvPr>
          <p:cNvSpPr/>
          <p:nvPr/>
        </p:nvSpPr>
        <p:spPr>
          <a:xfrm>
            <a:off x="800100" y="1938605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1612FB-050A-4A9C-BE60-3B3940F805C3}"/>
              </a:ext>
            </a:extLst>
          </p:cNvPr>
          <p:cNvSpPr/>
          <p:nvPr/>
        </p:nvSpPr>
        <p:spPr>
          <a:xfrm>
            <a:off x="6496050" y="1938605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0DD6BA-72E2-49DA-B8AF-9CAE845A9172}"/>
              </a:ext>
            </a:extLst>
          </p:cNvPr>
          <p:cNvSpPr txBox="1"/>
          <p:nvPr/>
        </p:nvSpPr>
        <p:spPr>
          <a:xfrm>
            <a:off x="6496050" y="193860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14213D"/>
                </a:solidFill>
              </a:rPr>
              <a:t> Equation  based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9E4CD-AD0D-40AF-83AF-A0C8DD4D5682}"/>
              </a:ext>
            </a:extLst>
          </p:cNvPr>
          <p:cNvSpPr/>
          <p:nvPr/>
        </p:nvSpPr>
        <p:spPr>
          <a:xfrm>
            <a:off x="6496050" y="1934110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/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dataset of solutions,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Train the neural network to learn the mapping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/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train neural network is close to PDE solution.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blipFill>
                <a:blip r:embed="rId3"/>
                <a:stretch>
                  <a:fillRect l="-1796" t="-1278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144FB-2D71-4FF8-8A05-F16294DBB9CC}"/>
              </a:ext>
            </a:extLst>
          </p:cNvPr>
          <p:cNvSpPr txBox="1"/>
          <p:nvPr/>
        </p:nvSpPr>
        <p:spPr>
          <a:xfrm>
            <a:off x="6737804" y="2859314"/>
            <a:ext cx="44123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Select interior and boundary collocation points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Solve ODE/PDE by minimizing loss function include constrains from equations.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train neural network is close to PDE solution.</a:t>
            </a:r>
          </a:p>
        </p:txBody>
      </p:sp>
    </p:spTree>
    <p:extLst>
      <p:ext uri="{BB962C8B-B14F-4D97-AF65-F5344CB8AC3E}">
        <p14:creationId xmlns:p14="http://schemas.microsoft.com/office/powerpoint/2010/main" val="356414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FD439F-F397-4B71-8026-E7FABA0EC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09"/>
          <a:stretch/>
        </p:blipFill>
        <p:spPr>
          <a:xfrm>
            <a:off x="5921829" y="1539130"/>
            <a:ext cx="6116463" cy="193596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384C2-A56D-494B-B99B-AF01A2A582E6}"/>
              </a:ext>
            </a:extLst>
          </p:cNvPr>
          <p:cNvSpPr/>
          <p:nvPr/>
        </p:nvSpPr>
        <p:spPr>
          <a:xfrm>
            <a:off x="800100" y="1943100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0312F9-0B95-46A3-9F94-84726DD3E16D}"/>
              </a:ext>
            </a:extLst>
          </p:cNvPr>
          <p:cNvSpPr txBox="1"/>
          <p:nvPr/>
        </p:nvSpPr>
        <p:spPr>
          <a:xfrm>
            <a:off x="800100" y="19431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/>
              <a:t> Data driven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BD393-49AB-485B-A665-44CA76A1AD85}"/>
              </a:ext>
            </a:extLst>
          </p:cNvPr>
          <p:cNvSpPr/>
          <p:nvPr/>
        </p:nvSpPr>
        <p:spPr>
          <a:xfrm>
            <a:off x="800100" y="1938605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/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dataset of solutions,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Train the neural network to learn the mapping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algn="l"/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train neural network is close to the solution.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blipFill>
                <a:blip r:embed="rId4"/>
                <a:stretch>
                  <a:fillRect l="-1796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75E56EF7-A018-4D1B-A211-9FB02C8F5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1" t="1605" r="21667" b="2593"/>
          <a:stretch/>
        </p:blipFill>
        <p:spPr>
          <a:xfrm>
            <a:off x="6096000" y="3687239"/>
            <a:ext cx="3492500" cy="25178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62FF7B-298F-41C8-9131-C394244D5281}"/>
              </a:ext>
            </a:extLst>
          </p:cNvPr>
          <p:cNvSpPr txBox="1"/>
          <p:nvPr/>
        </p:nvSpPr>
        <p:spPr>
          <a:xfrm>
            <a:off x="6318394" y="6417208"/>
            <a:ext cx="57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E5E5E5"/>
                </a:solidFill>
              </a:rPr>
              <a:t>https://www.youtube.com/watch?v=9Rycnz2O-aY&amp;t=1222s</a:t>
            </a:r>
          </a:p>
        </p:txBody>
      </p:sp>
    </p:spTree>
    <p:extLst>
      <p:ext uri="{BB962C8B-B14F-4D97-AF65-F5344CB8AC3E}">
        <p14:creationId xmlns:p14="http://schemas.microsoft.com/office/powerpoint/2010/main" val="376015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1612FB-050A-4A9C-BE60-3B3940F805C3}"/>
              </a:ext>
            </a:extLst>
          </p:cNvPr>
          <p:cNvSpPr/>
          <p:nvPr/>
        </p:nvSpPr>
        <p:spPr>
          <a:xfrm>
            <a:off x="6496050" y="1938605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0DD6BA-72E2-49DA-B8AF-9CAE845A9172}"/>
              </a:ext>
            </a:extLst>
          </p:cNvPr>
          <p:cNvSpPr txBox="1"/>
          <p:nvPr/>
        </p:nvSpPr>
        <p:spPr>
          <a:xfrm>
            <a:off x="6496050" y="193860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14213D"/>
                </a:solidFill>
              </a:rPr>
              <a:t> Equation  based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9E4CD-AD0D-40AF-83AF-A0C8DD4D5682}"/>
              </a:ext>
            </a:extLst>
          </p:cNvPr>
          <p:cNvSpPr/>
          <p:nvPr/>
        </p:nvSpPr>
        <p:spPr>
          <a:xfrm>
            <a:off x="6496050" y="1934110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144FB-2D71-4FF8-8A05-F16294DBB9CC}"/>
              </a:ext>
            </a:extLst>
          </p:cNvPr>
          <p:cNvSpPr txBox="1"/>
          <p:nvPr/>
        </p:nvSpPr>
        <p:spPr>
          <a:xfrm>
            <a:off x="6737804" y="2859314"/>
            <a:ext cx="44123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Select interior and boundary collocation points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Solve ODE/PDE by minimizing loss function include constrains from equations.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train neural network is close to ODE/ PDE solution.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A45702D-CE42-49EE-AB52-F1E2EC87D0C4}"/>
              </a:ext>
            </a:extLst>
          </p:cNvPr>
          <p:cNvGrpSpPr/>
          <p:nvPr/>
        </p:nvGrpSpPr>
        <p:grpSpPr>
          <a:xfrm>
            <a:off x="1949450" y="1658985"/>
            <a:ext cx="2580030" cy="1200329"/>
            <a:chOff x="819150" y="1938882"/>
            <a:chExt cx="25800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F5A0285-D8F5-4ACD-BB74-4EDCD04B3718}"/>
                    </a:ext>
                  </a:extLst>
                </p:cNvPr>
                <p:cNvSpPr txBox="1"/>
                <p:nvPr/>
              </p:nvSpPr>
              <p:spPr>
                <a:xfrm>
                  <a:off x="2561707" y="1938882"/>
                  <a:ext cx="83747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 …</a:t>
                  </a: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F5A0285-D8F5-4ACD-BB74-4EDCD04B3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707" y="1938882"/>
                  <a:ext cx="837473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1A1FBF2-A469-4675-B4E5-90E357061845}"/>
                </a:ext>
              </a:extLst>
            </p:cNvPr>
            <p:cNvGrpSpPr/>
            <p:nvPr/>
          </p:nvGrpSpPr>
          <p:grpSpPr>
            <a:xfrm>
              <a:off x="819150" y="2042615"/>
              <a:ext cx="1517364" cy="101600"/>
              <a:chOff x="756356" y="2337156"/>
              <a:chExt cx="1517364" cy="101600"/>
            </a:xfrm>
          </p:grpSpPr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5D5855FE-E8BE-47A6-AA5C-F18E9566A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829E8FD4-4401-4E33-BB9A-5DDAC4808F47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00AF1F1C-F332-4113-A715-C7F86C28A26E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1E7B01E6-8ECB-4584-A356-A92285D2A4F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14B1437D-C9CC-4A54-9903-E7F81745E69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25210162-7EE9-4790-92F6-B909A1F56C14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B2D51C53-14DD-444B-A4A8-7DFFA1C77EFE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71F3A43F-E3F9-418F-A34A-41B7B8B9B658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306BF740-81E4-4039-AA2A-EEB23242B25C}"/>
                </a:ext>
              </a:extLst>
            </p:cNvPr>
            <p:cNvGrpSpPr/>
            <p:nvPr/>
          </p:nvGrpSpPr>
          <p:grpSpPr>
            <a:xfrm>
              <a:off x="819150" y="2225001"/>
              <a:ext cx="1517364" cy="101600"/>
              <a:chOff x="756356" y="2337156"/>
              <a:chExt cx="1517364" cy="101600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2E0B74A-F559-4931-B953-A539479D7517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495DBF9-831D-4587-926A-A6712B3C705F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EF9EFF28-0071-4A04-9CDC-46E279CE2DAC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74DEB436-AC4E-4A8A-ACA1-900A7485F28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E40E56AF-DEB7-4B9A-8737-4E99A8517C0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1ABF63C9-82E8-4486-A6CF-3F94F6A6947F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44C8513B-B7AE-4ABC-B336-CD28C3B1831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8F4E6A0-91CD-40C0-B702-9131C2E25D93}"/>
                </a:ext>
              </a:extLst>
            </p:cNvPr>
            <p:cNvGrpSpPr/>
            <p:nvPr/>
          </p:nvGrpSpPr>
          <p:grpSpPr>
            <a:xfrm>
              <a:off x="819150" y="2407387"/>
              <a:ext cx="1517364" cy="101600"/>
              <a:chOff x="756356" y="2337156"/>
              <a:chExt cx="1517364" cy="101600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D6B0048E-CFD8-4ED2-98F4-48ACEC82D43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3D110EB4-7FD6-4761-B183-D28A3F214BEF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28E550F2-0F37-4C81-B954-CA999EC1E6E1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59D38BE4-454B-4A1C-90A1-D0522B200816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40E309BF-4BA7-41BC-9E26-7A3C45C09685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551634FE-0A36-4B67-BD2B-A5B5C35247AD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8C12C4AF-58E4-4C80-A294-DE507C51ABD2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583A2366-3B23-4FEB-AF14-3DCD96FF8E36}"/>
                </a:ext>
              </a:extLst>
            </p:cNvPr>
            <p:cNvGrpSpPr/>
            <p:nvPr/>
          </p:nvGrpSpPr>
          <p:grpSpPr>
            <a:xfrm>
              <a:off x="819150" y="2589773"/>
              <a:ext cx="1517364" cy="101600"/>
              <a:chOff x="756356" y="2337156"/>
              <a:chExt cx="1517364" cy="101600"/>
            </a:xfrm>
          </p:grpSpPr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A2A89176-6379-4B9F-91CA-5AE3E1618AB2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EE0A3712-E9B4-4D1E-A6C9-486B75375D6E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F18C77F7-D99C-4F32-9F54-7DC76796E861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622B4A2F-E15D-476F-9D7F-04D34CD7704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2831A937-3124-4ED3-A99D-FE9633765D04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D4B8159E-FBC5-4E14-98D1-2DA56D56F7C7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995A103D-2443-43DF-8A10-C3FBD86194AD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FDC3571D-247D-44C3-A68A-AECA13EA934E}"/>
                </a:ext>
              </a:extLst>
            </p:cNvPr>
            <p:cNvGrpSpPr/>
            <p:nvPr/>
          </p:nvGrpSpPr>
          <p:grpSpPr>
            <a:xfrm>
              <a:off x="819150" y="2772159"/>
              <a:ext cx="1517364" cy="101600"/>
              <a:chOff x="756356" y="2337156"/>
              <a:chExt cx="1517364" cy="101600"/>
            </a:xfrm>
          </p:grpSpPr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4AF821B-7201-4AB5-B36C-E6C4FA5316A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1124EA53-A32C-49E3-8161-3923C758CF4C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橢圓 54">
                <a:extLst>
                  <a:ext uri="{FF2B5EF4-FFF2-40B4-BE49-F238E27FC236}">
                    <a16:creationId xmlns:a16="http://schemas.microsoft.com/office/drawing/2014/main" id="{E9A1350C-170B-4CEF-B95D-7010F806AE8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7AA6025F-C7FC-431E-A21C-C75D5391F082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B713F59D-B6C6-4820-802D-3CAF0478E703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BA0D471E-A5F0-4ACA-91DD-FB525DB02946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8966168D-5CDB-47A8-92E8-E6DC37F7DFEA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26D6CE95-162E-41EF-93A6-42524623B01B}"/>
                </a:ext>
              </a:extLst>
            </p:cNvPr>
            <p:cNvGrpSpPr/>
            <p:nvPr/>
          </p:nvGrpSpPr>
          <p:grpSpPr>
            <a:xfrm>
              <a:off x="819150" y="2954545"/>
              <a:ext cx="1517364" cy="101600"/>
              <a:chOff x="756356" y="2337156"/>
              <a:chExt cx="1517364" cy="101600"/>
            </a:xfrm>
          </p:grpSpPr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B5A74049-6E11-4792-A556-5843F6F43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30418CAB-6504-4C39-A1CE-5091F9BCBBFC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8D886B00-9A9E-47D0-81AB-D6E48F3771D1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1B82FB48-8849-4172-87B9-1B3111632C29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1D91D3B7-103F-4A5C-96BD-35290C3E313C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A664BEEB-A739-4437-B2AA-EBFF9AB05ED3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B0F5F081-0554-4ED9-B74D-FA799BCC940F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A7BA57B7-C17E-4966-AC83-C171C12D330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BC875D8-1DCF-427D-B9FA-432EE090C667}"/>
                </a:ext>
              </a:extLst>
            </p:cNvPr>
            <p:cNvCxnSpPr>
              <a:cxnSpLocks/>
              <a:stCxn id="18" idx="4"/>
              <a:endCxn id="62" idx="0"/>
            </p:cNvCxnSpPr>
            <p:nvPr/>
          </p:nvCxnSpPr>
          <p:spPr>
            <a:xfrm>
              <a:off x="869950" y="214421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FCFC3F6-51E2-4F7E-9620-7F92A7F92E8C}"/>
                </a:ext>
              </a:extLst>
            </p:cNvPr>
            <p:cNvCxnSpPr>
              <a:cxnSpLocks/>
              <a:stCxn id="25" idx="4"/>
              <a:endCxn id="68" idx="0"/>
            </p:cNvCxnSpPr>
            <p:nvPr/>
          </p:nvCxnSpPr>
          <p:spPr>
            <a:xfrm>
              <a:off x="2285714" y="214421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十字形 4">
            <a:extLst>
              <a:ext uri="{FF2B5EF4-FFF2-40B4-BE49-F238E27FC236}">
                <a16:creationId xmlns:a16="http://schemas.microsoft.com/office/drawing/2014/main" id="{E10037D7-EB94-4D99-B075-0E7E93A0269B}"/>
              </a:ext>
            </a:extLst>
          </p:cNvPr>
          <p:cNvSpPr/>
          <p:nvPr/>
        </p:nvSpPr>
        <p:spPr>
          <a:xfrm>
            <a:off x="2350557" y="3039422"/>
            <a:ext cx="597956" cy="597956"/>
          </a:xfrm>
          <a:prstGeom prst="plus">
            <a:avLst>
              <a:gd name="adj" fmla="val 40532"/>
            </a:avLst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6FDA12-A25B-42D9-A991-F0E08AD62876}"/>
              </a:ext>
            </a:extLst>
          </p:cNvPr>
          <p:cNvSpPr txBox="1"/>
          <p:nvPr/>
        </p:nvSpPr>
        <p:spPr>
          <a:xfrm>
            <a:off x="1831529" y="3771243"/>
            <a:ext cx="2123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Governing equation</a:t>
            </a:r>
          </a:p>
          <a:p>
            <a:pPr algn="l"/>
            <a:r>
              <a:rPr lang="en-US" dirty="0"/>
              <a:t>Initial conditions</a:t>
            </a:r>
          </a:p>
          <a:p>
            <a:pPr algn="l"/>
            <a:r>
              <a:rPr lang="en-US" dirty="0"/>
              <a:t>Boundary conditions</a:t>
            </a:r>
          </a:p>
        </p:txBody>
      </p:sp>
      <p:sp>
        <p:nvSpPr>
          <p:cNvPr id="9" name="等於 8">
            <a:extLst>
              <a:ext uri="{FF2B5EF4-FFF2-40B4-BE49-F238E27FC236}">
                <a16:creationId xmlns:a16="http://schemas.microsoft.com/office/drawing/2014/main" id="{502DD34C-D4FF-44B6-BF92-EB7EB9F2003C}"/>
              </a:ext>
            </a:extLst>
          </p:cNvPr>
          <p:cNvSpPr/>
          <p:nvPr/>
        </p:nvSpPr>
        <p:spPr>
          <a:xfrm rot="5400000">
            <a:off x="2339973" y="4843981"/>
            <a:ext cx="634720" cy="488382"/>
          </a:xfrm>
          <a:prstGeom prst="mathEqual">
            <a:avLst>
              <a:gd name="adj1" fmla="val 20744"/>
              <a:gd name="adj2" fmla="val 14828"/>
            </a:avLst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99564937-6B50-4DD1-BF99-AE041987715D}"/>
              </a:ext>
            </a:extLst>
          </p:cNvPr>
          <p:cNvGrpSpPr/>
          <p:nvPr/>
        </p:nvGrpSpPr>
        <p:grpSpPr>
          <a:xfrm>
            <a:off x="1691600" y="5544303"/>
            <a:ext cx="2033066" cy="1057195"/>
            <a:chOff x="1024035" y="2414283"/>
            <a:chExt cx="5080002" cy="2641603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4AB3F278-A284-45AF-B1FE-F9ECAD0A5B49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73" name="橢圓 72">
                <a:extLst>
                  <a:ext uri="{FF2B5EF4-FFF2-40B4-BE49-F238E27FC236}">
                    <a16:creationId xmlns:a16="http://schemas.microsoft.com/office/drawing/2014/main" id="{70B416EF-1ED8-4133-94EB-A7721454D9BE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FE3BA0A0-015E-4C12-8495-8148F6FDCD9E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650B2D50-6E92-4F37-9160-FDB0EEB4BC61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08A6FF11-D186-4097-AC2F-67E85DB000E9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DB336676-00E6-4AFB-85C1-4ED78D63213B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1821F792-0E63-485B-88B9-19D45F246335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707E3454-F9CD-4BF2-A711-15339C74D54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B02CACEA-B00B-4874-8628-B879E595181D}"/>
                </a:ext>
              </a:extLst>
            </p:cNvPr>
            <p:cNvCxnSpPr>
              <a:stCxn id="73" idx="6"/>
              <a:endCxn id="76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88FE91B-817F-47D7-B381-0E4ED381AF3E}"/>
                </a:ext>
              </a:extLst>
            </p:cNvPr>
            <p:cNvCxnSpPr>
              <a:stCxn id="73" idx="6"/>
              <a:endCxn id="77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63CF1E01-554A-4B89-B632-E9E2792EA283}"/>
                </a:ext>
              </a:extLst>
            </p:cNvPr>
            <p:cNvCxnSpPr>
              <a:cxnSpLocks/>
              <a:stCxn id="73" idx="6"/>
              <a:endCxn id="78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63125CB-0011-4122-9FC9-E6A9517BF419}"/>
                </a:ext>
              </a:extLst>
            </p:cNvPr>
            <p:cNvCxnSpPr>
              <a:cxnSpLocks/>
              <a:stCxn id="74" idx="6"/>
              <a:endCxn id="76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7FD5A048-6B75-49B3-B61B-2CD054963C57}"/>
                </a:ext>
              </a:extLst>
            </p:cNvPr>
            <p:cNvCxnSpPr>
              <a:cxnSpLocks/>
              <a:stCxn id="74" idx="6"/>
              <a:endCxn id="77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FF3C8A7E-1ED1-48EA-8BB3-4183DB22791D}"/>
                </a:ext>
              </a:extLst>
            </p:cNvPr>
            <p:cNvCxnSpPr>
              <a:cxnSpLocks/>
              <a:stCxn id="74" idx="6"/>
              <a:endCxn id="78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DDE3CE22-FA94-40AD-8287-33F0B72C613A}"/>
                </a:ext>
              </a:extLst>
            </p:cNvPr>
            <p:cNvCxnSpPr>
              <a:cxnSpLocks/>
              <a:stCxn id="76" idx="6"/>
              <a:endCxn id="79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379FF3BE-B1EE-469F-8CB9-6D1BE433B15B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F7249CB5-0ADC-4982-AF24-FC36D3F50DBB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99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(1)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0B92DF-5944-4F82-8182-2F472354DBD5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2114BE2-60D3-44D4-872D-A7DFD95E03EE}"/>
              </a:ext>
            </a:extLst>
          </p:cNvPr>
          <p:cNvGrpSpPr/>
          <p:nvPr/>
        </p:nvGrpSpPr>
        <p:grpSpPr>
          <a:xfrm>
            <a:off x="1862476" y="2967641"/>
            <a:ext cx="624116" cy="1636487"/>
            <a:chOff x="2046514" y="2416628"/>
            <a:chExt cx="624116" cy="1636487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46281D0-0DFD-4472-AFB4-C2C64E6D8310}"/>
                </a:ext>
              </a:extLst>
            </p:cNvPr>
            <p:cNvSpPr/>
            <p:nvPr/>
          </p:nvSpPr>
          <p:spPr>
            <a:xfrm>
              <a:off x="2046515" y="2416628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5C1401F-5368-441C-973E-BDDEAE7730F1}"/>
                </a:ext>
              </a:extLst>
            </p:cNvPr>
            <p:cNvSpPr/>
            <p:nvPr/>
          </p:nvSpPr>
          <p:spPr>
            <a:xfrm>
              <a:off x="2046514" y="3429000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4449CEF-8B71-40B6-A2E7-B7B65A59978E}"/>
              </a:ext>
            </a:extLst>
          </p:cNvPr>
          <p:cNvGrpSpPr/>
          <p:nvPr/>
        </p:nvGrpSpPr>
        <p:grpSpPr>
          <a:xfrm>
            <a:off x="4090419" y="2465083"/>
            <a:ext cx="624117" cy="2641603"/>
            <a:chOff x="3882571" y="2104570"/>
            <a:chExt cx="624117" cy="2641603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15835A2-9042-43CB-8242-2B7A6D311E70}"/>
                </a:ext>
              </a:extLst>
            </p:cNvPr>
            <p:cNvSpPr/>
            <p:nvPr/>
          </p:nvSpPr>
          <p:spPr>
            <a:xfrm>
              <a:off x="3882573" y="2104570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902F9CD-5239-4D62-BD94-5C1388C3DCB3}"/>
                </a:ext>
              </a:extLst>
            </p:cNvPr>
            <p:cNvSpPr/>
            <p:nvPr/>
          </p:nvSpPr>
          <p:spPr>
            <a:xfrm>
              <a:off x="3882572" y="3116942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3CC1D5C6-82B6-4F03-8647-CAB40999C8A3}"/>
                </a:ext>
              </a:extLst>
            </p:cNvPr>
            <p:cNvSpPr/>
            <p:nvPr/>
          </p:nvSpPr>
          <p:spPr>
            <a:xfrm>
              <a:off x="3882571" y="4122058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橢圓 58">
            <a:extLst>
              <a:ext uri="{FF2B5EF4-FFF2-40B4-BE49-F238E27FC236}">
                <a16:creationId xmlns:a16="http://schemas.microsoft.com/office/drawing/2014/main" id="{73190579-DAAB-4546-A825-2AF8B6D0F611}"/>
              </a:ext>
            </a:extLst>
          </p:cNvPr>
          <p:cNvSpPr/>
          <p:nvPr/>
        </p:nvSpPr>
        <p:spPr>
          <a:xfrm>
            <a:off x="6318363" y="3473827"/>
            <a:ext cx="624115" cy="624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BC566AA-30A8-4717-8855-AFCED8D77603}"/>
              </a:ext>
            </a:extLst>
          </p:cNvPr>
          <p:cNvCxnSpPr>
            <a:stCxn id="53" idx="6"/>
            <a:endCxn id="56" idx="2"/>
          </p:cNvCxnSpPr>
          <p:nvPr/>
        </p:nvCxnSpPr>
        <p:spPr>
          <a:xfrm flipV="1">
            <a:off x="2486592" y="2777141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15CA5CC-B815-4A44-9766-53102803AA00}"/>
              </a:ext>
            </a:extLst>
          </p:cNvPr>
          <p:cNvCxnSpPr>
            <a:stCxn id="53" idx="6"/>
            <a:endCxn id="57" idx="2"/>
          </p:cNvCxnSpPr>
          <p:nvPr/>
        </p:nvCxnSpPr>
        <p:spPr>
          <a:xfrm>
            <a:off x="2486592" y="3279699"/>
            <a:ext cx="1603828" cy="50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DA321D07-CBB5-4913-8A9F-D5B56599BD7A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486592" y="3279699"/>
            <a:ext cx="1603827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E5387552-4142-411D-9E62-E4A6CD3A97DD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 flipV="1">
            <a:off x="2486591" y="2777141"/>
            <a:ext cx="1603830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C1C858E-77D6-4C23-A04C-B2393DDCB50B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2486591" y="3789513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6CD63-2DF7-4518-A8D6-C467E48E9668}"/>
              </a:ext>
            </a:extLst>
          </p:cNvPr>
          <p:cNvCxnSpPr>
            <a:cxnSpLocks/>
            <a:stCxn id="54" idx="6"/>
            <a:endCxn id="58" idx="2"/>
          </p:cNvCxnSpPr>
          <p:nvPr/>
        </p:nvCxnSpPr>
        <p:spPr>
          <a:xfrm>
            <a:off x="2486591" y="4292071"/>
            <a:ext cx="1603828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F6EF102-5F11-45A3-A125-CCC87034E83F}"/>
              </a:ext>
            </a:extLst>
          </p:cNvPr>
          <p:cNvCxnSpPr>
            <a:cxnSpLocks/>
            <a:stCxn id="56" idx="6"/>
            <a:endCxn id="59" idx="2"/>
          </p:cNvCxnSpPr>
          <p:nvPr/>
        </p:nvCxnSpPr>
        <p:spPr>
          <a:xfrm>
            <a:off x="4714536" y="2777141"/>
            <a:ext cx="1603827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FF5BED2-65AB-47BC-B233-300D11AF4F06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4714535" y="3785885"/>
            <a:ext cx="1603828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708F179-8F2D-48DA-B482-DB2C80C22DAE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4714534" y="3785885"/>
            <a:ext cx="1603829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D191BE8-3E97-421A-BB25-69140F3D4644}"/>
              </a:ext>
            </a:extLst>
          </p:cNvPr>
          <p:cNvSpPr txBox="1"/>
          <p:nvPr/>
        </p:nvSpPr>
        <p:spPr>
          <a:xfrm>
            <a:off x="1591781" y="565119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 layer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483ADEB-9880-4F36-B4D1-D971076544F3}"/>
              </a:ext>
            </a:extLst>
          </p:cNvPr>
          <p:cNvSpPr txBox="1"/>
          <p:nvPr/>
        </p:nvSpPr>
        <p:spPr>
          <a:xfrm>
            <a:off x="3701766" y="569089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Hidden layer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0C8FBFB-550D-4FA3-845B-944F29A8CEEE}"/>
              </a:ext>
            </a:extLst>
          </p:cNvPr>
          <p:cNvSpPr txBox="1"/>
          <p:nvPr/>
        </p:nvSpPr>
        <p:spPr>
          <a:xfrm>
            <a:off x="6100649" y="5684931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 layer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D336FF9-52C3-46CA-AD17-FE9A53DB7BC0}"/>
              </a:ext>
            </a:extLst>
          </p:cNvPr>
          <p:cNvSpPr txBox="1"/>
          <p:nvPr/>
        </p:nvSpPr>
        <p:spPr>
          <a:xfrm>
            <a:off x="1272624" y="1992979"/>
            <a:ext cx="180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Dimension of the 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854F856-7BDD-43A4-BE1F-471FF8E0DA15}"/>
                  </a:ext>
                </a:extLst>
              </p:cNvPr>
              <p:cNvSpPr txBox="1"/>
              <p:nvPr/>
            </p:nvSpPr>
            <p:spPr>
              <a:xfrm>
                <a:off x="9848510" y="3506863"/>
                <a:ext cx="962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854F856-7BDD-43A4-BE1F-471FF8E0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10" y="3506863"/>
                <a:ext cx="962025" cy="461665"/>
              </a:xfrm>
              <a:prstGeom prst="rect">
                <a:avLst/>
              </a:prstGeom>
              <a:blipFill>
                <a:blip r:embed="rId3"/>
                <a:stretch>
                  <a:fillRect l="-1911" r="-9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0BB8DFE1-A12F-47A4-8566-3F479799A25C}"/>
              </a:ext>
            </a:extLst>
          </p:cNvPr>
          <p:cNvSpPr txBox="1"/>
          <p:nvPr/>
        </p:nvSpPr>
        <p:spPr>
          <a:xfrm>
            <a:off x="4235847" y="5226883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sz="2800" dirty="0"/>
              <a:t>…</a:t>
            </a:r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65ABD132-A760-4406-ABC5-EDBDF4944C40}"/>
              </a:ext>
            </a:extLst>
          </p:cNvPr>
          <p:cNvSpPr/>
          <p:nvPr/>
        </p:nvSpPr>
        <p:spPr>
          <a:xfrm>
            <a:off x="7922190" y="3559964"/>
            <a:ext cx="967810" cy="408564"/>
          </a:xfrm>
          <a:prstGeom prst="rightArrow">
            <a:avLst/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854B47C-0810-4327-B0AE-E3B6243092CD}"/>
              </a:ext>
            </a:extLst>
          </p:cNvPr>
          <p:cNvSpPr txBox="1"/>
          <p:nvPr/>
        </p:nvSpPr>
        <p:spPr>
          <a:xfrm>
            <a:off x="1221522" y="310449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x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E0CE6E2-1D42-4201-B04A-FADC96FC971D}"/>
              </a:ext>
            </a:extLst>
          </p:cNvPr>
          <p:cNvSpPr txBox="1"/>
          <p:nvPr/>
        </p:nvSpPr>
        <p:spPr>
          <a:xfrm>
            <a:off x="1232635" y="4140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F61EA6D-2A32-4A2F-AFE3-4C0AB3281258}"/>
              </a:ext>
            </a:extLst>
          </p:cNvPr>
          <p:cNvSpPr txBox="1"/>
          <p:nvPr/>
        </p:nvSpPr>
        <p:spPr>
          <a:xfrm>
            <a:off x="1957326" y="4745786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9645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</a:t>
            </a:r>
            <a:r>
              <a:rPr lang="en-US" altLang="zh-TW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0B92DF-5944-4F82-8182-2F472354DBD5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2E3FD7A-661E-4427-9E35-E828D049737E}"/>
                  </a:ext>
                </a:extLst>
              </p:cNvPr>
              <p:cNvSpPr txBox="1"/>
              <p:nvPr/>
            </p:nvSpPr>
            <p:spPr>
              <a:xfrm>
                <a:off x="885824" y="2330378"/>
                <a:ext cx="10754633" cy="588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+mj-lt"/>
                  </a:rPr>
                  <a:t>Choose a form for the trial function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+mj-lt"/>
                  </a:rPr>
                  <a:t> such that satisfies the ICs or BCs.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2E3FD7A-661E-4427-9E35-E828D049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4" y="2330378"/>
                <a:ext cx="10754633" cy="588110"/>
              </a:xfrm>
              <a:prstGeom prst="rect">
                <a:avLst/>
              </a:prstGeom>
              <a:blipFill>
                <a:blip r:embed="rId3"/>
                <a:stretch>
                  <a:fillRect l="-850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684AA7-79C5-4416-A6F6-BE2E361C94AD}"/>
              </a:ext>
            </a:extLst>
          </p:cNvPr>
          <p:cNvSpPr txBox="1"/>
          <p:nvPr/>
        </p:nvSpPr>
        <p:spPr>
          <a:xfrm>
            <a:off x="885824" y="4734767"/>
            <a:ext cx="8991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Thus, the problem is transformed into a minimization problem as follow: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EAFD468-BA25-484F-9F01-CBED9F05BF2F}"/>
                  </a:ext>
                </a:extLst>
              </p:cNvPr>
              <p:cNvSpPr txBox="1"/>
              <p:nvPr/>
            </p:nvSpPr>
            <p:spPr>
              <a:xfrm>
                <a:off x="3954307" y="5229491"/>
                <a:ext cx="4283387" cy="902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]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EAFD468-BA25-484F-9F01-CBED9F05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07" y="5229491"/>
                <a:ext cx="4283387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FF2F053-A372-4AE5-97A4-2DBEC82B79FB}"/>
              </a:ext>
            </a:extLst>
          </p:cNvPr>
          <p:cNvGrpSpPr/>
          <p:nvPr/>
        </p:nvGrpSpPr>
        <p:grpSpPr>
          <a:xfrm>
            <a:off x="2897165" y="3239661"/>
            <a:ext cx="6397671" cy="1173933"/>
            <a:chOff x="2267809" y="3239661"/>
            <a:chExt cx="6397671" cy="1173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6B04108-249A-45A2-9F59-86A0B289256C}"/>
                    </a:ext>
                  </a:extLst>
                </p:cNvPr>
                <p:cNvSpPr txBox="1"/>
                <p:nvPr/>
              </p:nvSpPr>
              <p:spPr>
                <a:xfrm>
                  <a:off x="2545028" y="3239661"/>
                  <a:ext cx="40350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6B04108-249A-45A2-9F59-86A0B2892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8" y="3239661"/>
                  <a:ext cx="403501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755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E630838-8344-4D8B-93B2-1D39D0ADAA6F}"/>
                </a:ext>
              </a:extLst>
            </p:cNvPr>
            <p:cNvSpPr txBox="1"/>
            <p:nvPr/>
          </p:nvSpPr>
          <p:spPr>
            <a:xfrm>
              <a:off x="2267809" y="4044262"/>
              <a:ext cx="2363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FCA311"/>
                  </a:solidFill>
                  <a:effectLst/>
                  <a:latin typeface="Lato"/>
                </a:rPr>
                <a:t>Satisfy the ICs or BCs.</a:t>
              </a:r>
              <a:endParaRPr lang="en-US" dirty="0">
                <a:solidFill>
                  <a:srgbClr val="FCA31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1EF8BBE-5AE5-4435-9010-A9D509D7BBC2}"/>
                </a:ext>
              </a:extLst>
            </p:cNvPr>
            <p:cNvSpPr txBox="1"/>
            <p:nvPr/>
          </p:nvSpPr>
          <p:spPr>
            <a:xfrm>
              <a:off x="5518849" y="4044262"/>
              <a:ext cx="314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FCA311"/>
                  </a:solidFill>
                  <a:effectLst/>
                  <a:latin typeface="Lato"/>
                </a:rPr>
                <a:t>Not contribute to ICs or BCs.</a:t>
              </a:r>
              <a:endParaRPr lang="en-US" dirty="0">
                <a:solidFill>
                  <a:srgbClr val="FCA311"/>
                </a:solidFill>
              </a:endParaRPr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E3C052E8-B888-4A91-BD02-021DA9F3BEB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449639" y="3655812"/>
              <a:ext cx="944185" cy="388450"/>
            </a:xfrm>
            <a:prstGeom prst="straightConnector1">
              <a:avLst/>
            </a:prstGeom>
            <a:ln w="28575">
              <a:solidFill>
                <a:srgbClr val="1421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25824ED-FF29-4238-9D98-CF93AE8835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828594" y="3655812"/>
              <a:ext cx="1263571" cy="388450"/>
            </a:xfrm>
            <a:prstGeom prst="straightConnector1">
              <a:avLst/>
            </a:prstGeom>
            <a:ln w="28575">
              <a:solidFill>
                <a:srgbClr val="1421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50F6812-8752-4806-A06C-129A7975E4D3}"/>
                  </a:ext>
                </a:extLst>
              </p:cNvPr>
              <p:cNvSpPr txBox="1"/>
              <p:nvPr/>
            </p:nvSpPr>
            <p:spPr>
              <a:xfrm>
                <a:off x="5023180" y="1807001"/>
                <a:ext cx="26670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) 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50F6812-8752-4806-A06C-129A7975E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80" y="1807001"/>
                <a:ext cx="2667012" cy="369332"/>
              </a:xfrm>
              <a:prstGeom prst="rect">
                <a:avLst/>
              </a:prstGeom>
              <a:blipFill>
                <a:blip r:embed="rId6"/>
                <a:stretch>
                  <a:fillRect l="-3881" t="-24590" r="-2055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85251E-B30B-4EB8-B7E6-82EB21D94486}"/>
              </a:ext>
            </a:extLst>
          </p:cNvPr>
          <p:cNvSpPr txBox="1"/>
          <p:nvPr/>
        </p:nvSpPr>
        <p:spPr>
          <a:xfrm>
            <a:off x="9508053" y="5502206"/>
            <a:ext cx="1970315" cy="400110"/>
          </a:xfrm>
          <a:prstGeom prst="rect">
            <a:avLst/>
          </a:prstGeom>
          <a:solidFill>
            <a:srgbClr val="FCA31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/>
              </a:rPr>
              <a:t>L</a:t>
            </a:r>
            <a:r>
              <a:rPr lang="en-US" sz="2000" i="0" dirty="0">
                <a:solidFill>
                  <a:schemeClr val="bg1"/>
                </a:solidFill>
                <a:effectLst/>
                <a:latin typeface="Lato"/>
              </a:rPr>
              <a:t>oss function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9ED241-D0FC-4AF9-9522-92497792C509}"/>
              </a:ext>
            </a:extLst>
          </p:cNvPr>
          <p:cNvCxnSpPr>
            <a:cxnSpLocks/>
          </p:cNvCxnSpPr>
          <p:nvPr/>
        </p:nvCxnSpPr>
        <p:spPr>
          <a:xfrm>
            <a:off x="5443538" y="3655812"/>
            <a:ext cx="1881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2BBCCE9-88CE-4B71-B708-1C662EC5D86C}"/>
              </a:ext>
            </a:extLst>
          </p:cNvPr>
          <p:cNvCxnSpPr>
            <a:cxnSpLocks/>
          </p:cNvCxnSpPr>
          <p:nvPr/>
        </p:nvCxnSpPr>
        <p:spPr>
          <a:xfrm>
            <a:off x="4543709" y="3655812"/>
            <a:ext cx="5885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1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947</Words>
  <Application>Microsoft Office PowerPoint</Application>
  <PresentationFormat>寬螢幕</PresentationFormat>
  <Paragraphs>181</Paragraphs>
  <Slides>19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Lato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BEN LIN</cp:lastModifiedBy>
  <cp:revision>203</cp:revision>
  <dcterms:created xsi:type="dcterms:W3CDTF">2020-10-15T15:36:17Z</dcterms:created>
  <dcterms:modified xsi:type="dcterms:W3CDTF">2020-12-12T16:10:53Z</dcterms:modified>
</cp:coreProperties>
</file>