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6" r:id="rId7"/>
    <p:sldId id="268" r:id="rId8"/>
    <p:sldId id="264" r:id="rId9"/>
    <p:sldId id="263" r:id="rId10"/>
    <p:sldId id="269" r:id="rId11"/>
    <p:sldId id="272" r:id="rId12"/>
    <p:sldId id="267" r:id="rId13"/>
    <p:sldId id="270" r:id="rId14"/>
    <p:sldId id="273" r:id="rId15"/>
    <p:sldId id="261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CA311"/>
    <a:srgbClr val="1421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 autoAdjust="0"/>
    <p:restoredTop sz="94693" autoAdjust="0"/>
  </p:normalViewPr>
  <p:slideViewPr>
    <p:cSldViewPr snapToGrid="0">
      <p:cViewPr varScale="1">
        <p:scale>
          <a:sx n="98" d="100"/>
          <a:sy n="98" d="100"/>
        </p:scale>
        <p:origin x="15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7061-B70B-4885-8035-DB3310C9475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B55F-5EF0-41BA-8235-C1BE6A3B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991A3-9F16-4831-B4B9-BD37B86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9B8B-6CAF-46B4-8A6F-AC758A0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DF868-4D18-4492-AC06-0415E993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CA06EE-C2B1-47CE-AEA7-C86FD8CB9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19708"/>
          <a:stretch/>
        </p:blipFill>
        <p:spPr bwMode="auto">
          <a:xfrm>
            <a:off x="0" y="0"/>
            <a:ext cx="5791200" cy="6858000"/>
          </a:xfrm>
          <a:prstGeom prst="chevron">
            <a:avLst>
              <a:gd name="adj" fmla="val 19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7B5B9C8-D1C9-4458-90C5-BBDD9301EF84}"/>
              </a:ext>
            </a:extLst>
          </p:cNvPr>
          <p:cNvSpPr/>
          <p:nvPr userDrawn="1"/>
        </p:nvSpPr>
        <p:spPr>
          <a:xfrm>
            <a:off x="9047491" y="5068031"/>
            <a:ext cx="3579937" cy="3579937"/>
          </a:xfrm>
          <a:prstGeom prst="ellipse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81B588-3106-4DCB-B965-CCF9D9ABE1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6975"/>
          <a:stretch/>
        </p:blipFill>
        <p:spPr bwMode="auto">
          <a:xfrm>
            <a:off x="8051800" y="-1658634"/>
            <a:ext cx="4575628" cy="45324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6134F-82A5-4681-BF0B-BBD7824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10FE-3499-4A97-81B7-FB5506C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8A7637C-F24B-4D98-88DE-1AE72C3F919C}"/>
              </a:ext>
            </a:extLst>
          </p:cNvPr>
          <p:cNvGrpSpPr/>
          <p:nvPr userDrawn="1"/>
        </p:nvGrpSpPr>
        <p:grpSpPr>
          <a:xfrm rot="344076">
            <a:off x="8044304" y="2424457"/>
            <a:ext cx="860702" cy="834890"/>
            <a:chOff x="8044304" y="2424457"/>
            <a:chExt cx="860702" cy="83489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A1E4995-E829-4BD6-B2D7-385C8885A403}"/>
                </a:ext>
              </a:extLst>
            </p:cNvPr>
            <p:cNvSpPr/>
            <p:nvPr userDrawn="1"/>
          </p:nvSpPr>
          <p:spPr>
            <a:xfrm rot="712437">
              <a:off x="8781439" y="2743625"/>
              <a:ext cx="123567" cy="515722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7E74B58-F8DA-4305-8597-240F2B255AA3}"/>
                </a:ext>
              </a:extLst>
            </p:cNvPr>
            <p:cNvSpPr/>
            <p:nvPr userDrawn="1"/>
          </p:nvSpPr>
          <p:spPr>
            <a:xfrm rot="2337033">
              <a:off x="8260646" y="2447718"/>
              <a:ext cx="160104" cy="668214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B87343-8952-4F39-90C4-4A6ABA4958AE}"/>
                </a:ext>
              </a:extLst>
            </p:cNvPr>
            <p:cNvSpPr/>
            <p:nvPr userDrawn="1"/>
          </p:nvSpPr>
          <p:spPr>
            <a:xfrm rot="3319023" flipH="1">
              <a:off x="8198286" y="2270475"/>
              <a:ext cx="97038" cy="405001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6A337703-4F31-4DD2-99B1-38D0405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B9A2F-C073-44A2-A4EA-89BE987D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F4843-9153-4439-92B3-520D202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607A2-6206-4355-A549-42F96BD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EADD454-1D3B-40A6-B91A-01B110F3B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9901"/>
            <a:ext cx="12192000" cy="889000"/>
          </a:xfrm>
        </p:spPr>
        <p:txBody>
          <a:bodyPr anchor="ctr"/>
          <a:lstStyle>
            <a:lvl1pPr algn="ctr">
              <a:buNone/>
              <a:defRPr sz="4000" b="1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DDCC9-A939-45F0-A062-065B269D4759}"/>
              </a:ext>
            </a:extLst>
          </p:cNvPr>
          <p:cNvSpPr/>
          <p:nvPr userDrawn="1"/>
        </p:nvSpPr>
        <p:spPr>
          <a:xfrm>
            <a:off x="5557838" y="1279527"/>
            <a:ext cx="1076325" cy="79374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FC82BE-8D69-4A55-A942-72E81873F910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9152A4-0FB1-4539-AEB2-A234027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5DE33-C4FA-4864-A5B0-DC25A15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72B56-5265-4067-BF8B-317F9EE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1D43-B8D3-4018-8763-90AC85FD69D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FAB3-EF8C-4BCD-A4F4-8F6F0652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BEAE8-A0C4-471D-9DB5-684D5FEF5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4AD91D-1DA2-4B32-AE5E-D211B7DF59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0593" y="0"/>
            <a:ext cx="3030675" cy="2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21AB7A-70B2-4DCF-A820-8E128D84A2EA}"/>
              </a:ext>
            </a:extLst>
          </p:cNvPr>
          <p:cNvSpPr txBox="1"/>
          <p:nvPr/>
        </p:nvSpPr>
        <p:spPr>
          <a:xfrm>
            <a:off x="5932714" y="1871436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Solution of </a:t>
            </a:r>
            <a:r>
              <a:rPr lang="en-US" sz="4000" b="1" dirty="0"/>
              <a:t>O</a:t>
            </a:r>
            <a:r>
              <a:rPr lang="en-US" sz="4000" b="1" i="0" dirty="0">
                <a:effectLst/>
              </a:rPr>
              <a:t>DE/PDE using </a:t>
            </a:r>
          </a:p>
          <a:p>
            <a:r>
              <a:rPr lang="en-US" sz="4000" b="1" i="0" dirty="0">
                <a:solidFill>
                  <a:srgbClr val="FFC000"/>
                </a:solidFill>
                <a:effectLst/>
              </a:rPr>
              <a:t>Neural Networks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6CB18-08E3-4AF0-B051-421E6577EC16}"/>
              </a:ext>
            </a:extLst>
          </p:cNvPr>
          <p:cNvSpPr txBox="1"/>
          <p:nvPr/>
        </p:nvSpPr>
        <p:spPr>
          <a:xfrm>
            <a:off x="7518400" y="3863028"/>
            <a:ext cx="428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Bing Han, Lin    10/16/2020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80268-71FF-4934-BCBB-79EB7042DE08}"/>
              </a:ext>
            </a:extLst>
          </p:cNvPr>
          <p:cNvSpPr/>
          <p:nvPr/>
        </p:nvSpPr>
        <p:spPr>
          <a:xfrm>
            <a:off x="6649357" y="3385457"/>
            <a:ext cx="5542643" cy="8708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13048A8-AE3B-4FB7-B987-9FB2914B203D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2F9F3B0-8F06-4787-8BE6-39F9DFD6684E}"/>
              </a:ext>
            </a:extLst>
          </p:cNvPr>
          <p:cNvGrpSpPr/>
          <p:nvPr/>
        </p:nvGrpSpPr>
        <p:grpSpPr>
          <a:xfrm>
            <a:off x="3713653" y="2404282"/>
            <a:ext cx="2548788" cy="1430067"/>
            <a:chOff x="1395944" y="2414283"/>
            <a:chExt cx="4708093" cy="2641603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84E1E01-38F6-435F-AC03-4AC29B97A334}"/>
                </a:ext>
              </a:extLst>
            </p:cNvPr>
            <p:cNvSpPr/>
            <p:nvPr/>
          </p:nvSpPr>
          <p:spPr>
            <a:xfrm>
              <a:off x="1395944" y="3423025"/>
              <a:ext cx="624113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20A0A8C-B965-42CB-B9C3-0C4370ADDC1E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63A69D9-40FF-44B9-B741-A408A96D01D8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5D7C8B83-ADD3-4B60-9EE9-9FAE4E69DC0A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8F73E6D6-815E-46EC-9863-AD6C0BA0FFDC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661BCE9-7562-4331-B652-A8FD59C6A9F6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00AE739-0BAF-4352-9ED3-B48427B2F5E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 flipV="1">
              <a:off x="2020057" y="2726341"/>
              <a:ext cx="1231922" cy="100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A0DE1E8-6FD5-407F-9820-6A1C757E416F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>
              <a:off x="2020057" y="3735084"/>
              <a:ext cx="1231922" cy="3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205A2ED-62F2-4BF0-9CC3-1DDFE0562272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>
              <a:off x="2020057" y="3735084"/>
              <a:ext cx="1231920" cy="1008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F9FAF01-8386-4360-A675-618B9F7926AE}"/>
                </a:ext>
              </a:extLst>
            </p:cNvPr>
            <p:cNvCxnSpPr>
              <a:cxnSpLocks/>
              <a:stCxn id="52" idx="6"/>
              <a:endCxn id="42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946D39-729E-438C-871E-456EDA5EF59F}"/>
                </a:ext>
              </a:extLst>
            </p:cNvPr>
            <p:cNvCxnSpPr>
              <a:cxnSpLocks/>
              <a:stCxn id="53" idx="6"/>
              <a:endCxn id="42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E674917-5F61-4966-BCCA-E45A23681117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B320F96-1429-4618-B1C9-307675486582}"/>
              </a:ext>
            </a:extLst>
          </p:cNvPr>
          <p:cNvCxnSpPr>
            <a:cxnSpLocks/>
            <a:stCxn id="42" idx="6"/>
            <a:endCxn id="58" idx="1"/>
          </p:cNvCxnSpPr>
          <p:nvPr/>
        </p:nvCxnSpPr>
        <p:spPr>
          <a:xfrm>
            <a:off x="6262441" y="3119316"/>
            <a:ext cx="1222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269D9DA-373E-4EB3-8859-A5726D46D65D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356EE6CF-6E19-49A8-A6DC-FD17C8F5EC21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02BCEBD6-C362-42C9-8D37-9876305FADD5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CCB89E2-43F2-4227-990D-0BC16B201938}"/>
              </a:ext>
            </a:extLst>
          </p:cNvPr>
          <p:cNvCxnSpPr>
            <a:cxnSpLocks/>
            <a:stCxn id="59" idx="1"/>
            <a:endCxn id="35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9F154CD-B559-490D-AB7D-E81BC881FE0F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1688BD0-AB59-4BFC-B78A-60E2989F0A08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C8328E43-5A58-462B-B33E-FD065D8C792E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C18C76-4D0E-42AB-AB8F-E2F56E6ABBA3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51133542-40EE-4252-8D21-0A2B5831A933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572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51133542-40EE-4252-8D21-0A2B5831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572838" cy="307777"/>
              </a:xfrm>
              <a:prstGeom prst="rect">
                <a:avLst/>
              </a:prstGeom>
              <a:blipFill>
                <a:blip r:embed="rId5"/>
                <a:stretch>
                  <a:fillRect l="-1195" t="-1961" r="-22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93A74975-DC96-46A4-B094-9E3CE2E6D6E3}"/>
              </a:ext>
            </a:extLst>
          </p:cNvPr>
          <p:cNvGrpSpPr/>
          <p:nvPr/>
        </p:nvGrpSpPr>
        <p:grpSpPr>
          <a:xfrm>
            <a:off x="756356" y="2337156"/>
            <a:ext cx="1517364" cy="101600"/>
            <a:chOff x="756356" y="2337156"/>
            <a:chExt cx="1517364" cy="10160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358BF8-B656-4E3D-993C-DEE4237F8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4D114DC-D11D-4351-8E6E-B04E080F46A4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601566B-2D9D-459D-A575-DBE32713594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A2178FB-5D28-4EC6-A0E6-08470B8944B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6DD17B2-9431-4ADF-8666-B9F9935D42C3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0558AF2-95B1-4158-BB52-14E086542FFC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9E9DF64-1A88-49DC-AA80-D749532420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347B1A1-6E7E-4990-AA03-AC4439FB5AD0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/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31116B-D453-4A32-9B46-65BC74E0DDCB}"/>
              </a:ext>
            </a:extLst>
          </p:cNvPr>
          <p:cNvSpPr txBox="1"/>
          <p:nvPr/>
        </p:nvSpPr>
        <p:spPr>
          <a:xfrm>
            <a:off x="656313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8C5681D-9F62-45A3-BDBE-896970E9A018}"/>
              </a:ext>
            </a:extLst>
          </p:cNvPr>
          <p:cNvSpPr txBox="1"/>
          <p:nvPr/>
        </p:nvSpPr>
        <p:spPr>
          <a:xfrm>
            <a:off x="2086918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7F615DF8-6C37-4677-AE8E-2A72A5399B69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EF2C0F-AF33-431F-B58F-631B091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7" y="1555273"/>
            <a:ext cx="3441358" cy="2294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29E6CF-449F-4B79-8E1C-A8157BBF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9" y="4139015"/>
            <a:ext cx="3373626" cy="22490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3816FD5-FFE2-45F8-A4E9-EE248C7B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67" y="24088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∈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[0,1]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blipFill>
                <a:blip r:embed="rId2"/>
                <a:stretch>
                  <a:fillRect r="-4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/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684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684770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B2299C2A-C669-4ECF-A9EF-2619CFC6C155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272BED-7250-4BE0-BA9D-E80B64E5C378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2C8D0A-6BB5-4553-8944-F3C634BFD03F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0E40268-ACEC-477D-A19D-C832E1A77F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C0C2F8-5E04-4C9D-9E76-98957F4FD3A1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79CFBE-DDCE-42DC-8C44-151721F1041E}"/>
              </a:ext>
            </a:extLst>
          </p:cNvPr>
          <p:cNvSpPr txBox="1"/>
          <p:nvPr/>
        </p:nvSpPr>
        <p:spPr>
          <a:xfrm>
            <a:off x="2178087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3864AE-7723-498F-8055-5B3B51E76879}"/>
              </a:ext>
            </a:extLst>
          </p:cNvPr>
          <p:cNvSpPr txBox="1"/>
          <p:nvPr/>
        </p:nvSpPr>
        <p:spPr>
          <a:xfrm>
            <a:off x="5189502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F99724-1242-4560-9126-D8EA4B5C0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59917" y="5176483"/>
            <a:ext cx="885444" cy="470595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12FD9-E6CB-4069-8D07-1BD1996DEB3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552385" y="5168545"/>
            <a:ext cx="210433" cy="47853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/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^{-1}+(1-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^{-1})+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[(1+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}-(1-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-2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^{-1})]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9235073" y="4179481"/>
            <a:ext cx="2750126" cy="1430067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04E6405-525E-41CD-BC00-5304D3B0F329}"/>
              </a:ext>
            </a:extLst>
          </p:cNvPr>
          <p:cNvCxnSpPr>
            <a:cxnSpLocks/>
          </p:cNvCxnSpPr>
          <p:nvPr/>
        </p:nvCxnSpPr>
        <p:spPr>
          <a:xfrm>
            <a:off x="4980034" y="5136433"/>
            <a:ext cx="3502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C27E0D2-7810-4DE7-8C14-70EF4761C8E7}"/>
              </a:ext>
            </a:extLst>
          </p:cNvPr>
          <p:cNvCxnSpPr>
            <a:cxnSpLocks/>
          </p:cNvCxnSpPr>
          <p:nvPr/>
        </p:nvCxnSpPr>
        <p:spPr>
          <a:xfrm>
            <a:off x="3702039" y="5136433"/>
            <a:ext cx="947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7D529-3B87-4AD9-AD7A-B0056ECAC2FD}"/>
              </a:ext>
            </a:extLst>
          </p:cNvPr>
          <p:cNvCxnSpPr>
            <a:cxnSpLocks/>
          </p:cNvCxnSpPr>
          <p:nvPr/>
        </p:nvCxnSpPr>
        <p:spPr>
          <a:xfrm>
            <a:off x="3249038" y="6083920"/>
            <a:ext cx="212591" cy="24663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5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3629531" y="2433838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6267448" y="3119316"/>
            <a:ext cx="1217164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572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572838" cy="307777"/>
              </a:xfrm>
              <a:prstGeom prst="rect">
                <a:avLst/>
              </a:prstGeom>
              <a:blipFill>
                <a:blip r:embed="rId5"/>
                <a:stretch>
                  <a:fillRect l="-683" t="-1961" r="-17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:r>
                  <a:rPr lang="en-US" dirty="0"/>
                  <a:t>  …</a:t>
                </a:r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F0B400C-25A0-43AC-8F49-84B4DCF1CDAF}"/>
              </a:ext>
            </a:extLst>
          </p:cNvPr>
          <p:cNvGrpSpPr/>
          <p:nvPr/>
        </p:nvGrpSpPr>
        <p:grpSpPr>
          <a:xfrm>
            <a:off x="839693" y="1429305"/>
            <a:ext cx="1517364" cy="101600"/>
            <a:chOff x="756356" y="2337156"/>
            <a:chExt cx="1517364" cy="101600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F659EA5-5795-459D-B13E-79CE8BE93A2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A1F6FF5-883A-4EBE-AF52-EBC6500F43C8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FB1BDDA-70BD-49C4-A4AF-9294254AA4F8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D376C75-241A-4625-862C-736D23136B60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09391D3-4FB4-4617-84E6-BB17D2FD1A11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14599E48-C3EC-4A59-BA79-4E2A41C890A5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43646DD-D8A7-4CC9-9A57-C7A9C6F2A184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231548-B0A9-4183-9ECC-B9AEFBF719C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5FD7A6F-6E6F-45A0-AA5B-F81085618E51}"/>
              </a:ext>
            </a:extLst>
          </p:cNvPr>
          <p:cNvSpPr txBox="1"/>
          <p:nvPr/>
        </p:nvSpPr>
        <p:spPr>
          <a:xfrm>
            <a:off x="739650" y="92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11BBCB-1824-4296-B97C-E34261F9E8DE}"/>
              </a:ext>
            </a:extLst>
          </p:cNvPr>
          <p:cNvSpPr txBox="1"/>
          <p:nvPr/>
        </p:nvSpPr>
        <p:spPr>
          <a:xfrm>
            <a:off x="2118290" y="89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CF19A70-A2CF-4B5E-84B1-2AFABB43C549}"/>
              </a:ext>
            </a:extLst>
          </p:cNvPr>
          <p:cNvGrpSpPr/>
          <p:nvPr/>
        </p:nvGrpSpPr>
        <p:grpSpPr>
          <a:xfrm>
            <a:off x="839693" y="1611691"/>
            <a:ext cx="1517364" cy="101600"/>
            <a:chOff x="756356" y="2337156"/>
            <a:chExt cx="1517364" cy="10160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B853355C-2398-4182-B5AD-AA4BA887D3AE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8660DFA-784E-4FDD-9E82-604A3E6A4E83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085B22B-5F04-439D-A079-850C3756451A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BCA4DDE-3A50-440E-8D83-BB8E6CFBF334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7092D0B-E9FA-42EB-AFCC-54FA803F18E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CC26509-6FEB-4E24-96FB-B212C43537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050D976-FCAB-4DC3-BE5C-AEF2C46544D8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5A0754C-2B09-4BCF-B9AA-C865F504FB4A}"/>
              </a:ext>
            </a:extLst>
          </p:cNvPr>
          <p:cNvGrpSpPr/>
          <p:nvPr/>
        </p:nvGrpSpPr>
        <p:grpSpPr>
          <a:xfrm>
            <a:off x="839693" y="1794077"/>
            <a:ext cx="1517364" cy="101600"/>
            <a:chOff x="756356" y="2337156"/>
            <a:chExt cx="1517364" cy="10160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5639EA5-0FDF-42CC-9088-B730F6B4D3CA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83E34B2-B42F-4C2E-BB12-143451E6098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07A3AD6-67CE-4F46-A262-B7CC152F657D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76E9F7-9D3C-45B5-8F3F-8952DDD874EA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C411AE5-A5E9-4956-9D23-2685C395E35B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9572E74-1097-4052-A397-585F00D1E0C8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23D537E1-EC39-4BA5-BA2C-9661FB7AF8E5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012A361-A0BA-41A1-A3D4-5D0A9CD9BC3D}"/>
              </a:ext>
            </a:extLst>
          </p:cNvPr>
          <p:cNvGrpSpPr/>
          <p:nvPr/>
        </p:nvGrpSpPr>
        <p:grpSpPr>
          <a:xfrm>
            <a:off x="839693" y="1976463"/>
            <a:ext cx="1517364" cy="101600"/>
            <a:chOff x="756356" y="2337156"/>
            <a:chExt cx="1517364" cy="101600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CEC6660-5C91-4EF9-B027-47C6B5209B06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F7E2AE9-D43A-494B-AAFF-75A2BB85EE56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671A9BF4-AA17-48EA-85FC-33B45343191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0FCEF-A31D-49E0-942D-A4A4FA47C5D7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2C38701-75D9-419C-B05F-040331C5819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9288857-A251-4A42-A267-DB747949F1A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0EC03BFF-149C-4279-9B18-B037B58B0741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A72E371-BFA9-4F92-B9C0-78F029787A48}"/>
              </a:ext>
            </a:extLst>
          </p:cNvPr>
          <p:cNvGrpSpPr/>
          <p:nvPr/>
        </p:nvGrpSpPr>
        <p:grpSpPr>
          <a:xfrm>
            <a:off x="839693" y="2158849"/>
            <a:ext cx="1517364" cy="101600"/>
            <a:chOff x="756356" y="2337156"/>
            <a:chExt cx="1517364" cy="101600"/>
          </a:xfrm>
        </p:grpSpPr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8F11D20-D8FF-4704-9052-EE8D4AADF152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F1837AAF-E469-4252-B385-A9994F1688A7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1FBB633-134C-43BC-BCB7-71FDEA6A98B6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C49B6A0-9B24-423E-ABE0-E5E16E1D9CF6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1C7B95D-5B48-4E68-A30C-AB9448AAA5D2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F4D715E-0609-40D4-B3A1-EDBC7670125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03CF5C79-4542-4D1E-A2B9-FE067161608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871D7B6-FBB2-45A7-AB3A-E9ABF37F400A}"/>
              </a:ext>
            </a:extLst>
          </p:cNvPr>
          <p:cNvGrpSpPr/>
          <p:nvPr/>
        </p:nvGrpSpPr>
        <p:grpSpPr>
          <a:xfrm>
            <a:off x="839693" y="2341235"/>
            <a:ext cx="1517364" cy="101600"/>
            <a:chOff x="756356" y="2337156"/>
            <a:chExt cx="1517364" cy="101600"/>
          </a:xfrm>
        </p:grpSpPr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2757D17-2CF2-4C38-889B-A8A6586829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5133DA87-4323-4746-9195-06B2C4805DEC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96CD64D2-8790-459F-84E1-49070D08429D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644F924-73FF-4598-9054-599A53EE2B8B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348EE623-A4F9-4FF3-8FE6-6B1C35B7EA0C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2F407C3-E9FE-4094-99CC-A27AA1FE8711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2C19D519-E350-48B3-91AB-15AF46A32D8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9E7F4089-33C8-42B3-9F49-A8A65017AACF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CF54A86-FDBC-4CAA-8724-EC493E61DED9}"/>
              </a:ext>
            </a:extLst>
          </p:cNvPr>
          <p:cNvCxnSpPr>
            <a:cxnSpLocks/>
            <a:stCxn id="78" idx="4"/>
            <a:endCxn id="127" idx="0"/>
          </p:cNvCxnSpPr>
          <p:nvPr/>
        </p:nvCxnSpPr>
        <p:spPr>
          <a:xfrm>
            <a:off x="890493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B4EA200-C8B6-4EA2-8064-71CCADE12250}"/>
              </a:ext>
            </a:extLst>
          </p:cNvPr>
          <p:cNvCxnSpPr>
            <a:cxnSpLocks/>
            <a:stCxn id="84" idx="4"/>
            <a:endCxn id="133" idx="0"/>
          </p:cNvCxnSpPr>
          <p:nvPr/>
        </p:nvCxnSpPr>
        <p:spPr>
          <a:xfrm>
            <a:off x="2306257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8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3600C-D5E5-4954-871D-5DE99D88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1600429"/>
            <a:ext cx="4048797" cy="2699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82F359-76FD-4DA8-9EEF-13D1B9838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12705" b="7021"/>
          <a:stretch/>
        </p:blipFill>
        <p:spPr>
          <a:xfrm>
            <a:off x="5311302" y="1754580"/>
            <a:ext cx="4990289" cy="4808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F1F36F-3404-48BA-A897-8B948D84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" y="4158801"/>
            <a:ext cx="4048798" cy="26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D0687-B53E-4FB6-B247-A2BC6DE09687}"/>
              </a:ext>
            </a:extLst>
          </p:cNvPr>
          <p:cNvSpPr txBox="1"/>
          <p:nvPr/>
        </p:nvSpPr>
        <p:spPr>
          <a:xfrm>
            <a:off x="8073571" y="5644168"/>
            <a:ext cx="37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More general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marching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A6AB4D6-4D79-4460-AF4C-681C399096BA}"/>
              </a:ext>
            </a:extLst>
          </p:cNvPr>
          <p:cNvGrpSpPr/>
          <p:nvPr/>
        </p:nvGrpSpPr>
        <p:grpSpPr>
          <a:xfrm>
            <a:off x="890661" y="1522401"/>
            <a:ext cx="10907639" cy="4395798"/>
            <a:chOff x="2670926" y="1602310"/>
            <a:chExt cx="10907639" cy="43957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8307E78D-8DA5-4279-97DA-064C57D3D3B1}"/>
                    </a:ext>
                  </a:extLst>
                </p:cNvPr>
                <p:cNvSpPr txBox="1"/>
                <p:nvPr/>
              </p:nvSpPr>
              <p:spPr>
                <a:xfrm>
                  <a:off x="3940100" y="1602310"/>
                  <a:ext cx="12491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8307E78D-8DA5-4279-97DA-064C57D3D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100" y="1602310"/>
                  <a:ext cx="12491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A15B728-C5BD-485C-B507-C9A50329A293}"/>
                </a:ext>
              </a:extLst>
            </p:cNvPr>
            <p:cNvSpPr/>
            <p:nvPr/>
          </p:nvSpPr>
          <p:spPr>
            <a:xfrm>
              <a:off x="2933700" y="2016484"/>
              <a:ext cx="3162300" cy="179102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3807D1B-529F-44DE-BE1F-039ECE289867}"/>
                </a:ext>
              </a:extLst>
            </p:cNvPr>
            <p:cNvGrpSpPr/>
            <p:nvPr/>
          </p:nvGrpSpPr>
          <p:grpSpPr>
            <a:xfrm>
              <a:off x="3189605" y="2212371"/>
              <a:ext cx="2750126" cy="1430067"/>
              <a:chOff x="1024035" y="2414283"/>
              <a:chExt cx="5080002" cy="2641603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9F05E690-695B-4928-B8EE-54B32D70AA72}"/>
                  </a:ext>
                </a:extLst>
              </p:cNvPr>
              <p:cNvGrpSpPr/>
              <p:nvPr/>
            </p:nvGrpSpPr>
            <p:grpSpPr>
              <a:xfrm>
                <a:off x="1024035" y="2916841"/>
                <a:ext cx="624116" cy="1636487"/>
                <a:chOff x="2046514" y="2416628"/>
                <a:chExt cx="624116" cy="1636487"/>
              </a:xfrm>
            </p:grpSpPr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BB0A85E0-69E6-45B8-8151-18140995C603}"/>
                    </a:ext>
                  </a:extLst>
                </p:cNvPr>
                <p:cNvSpPr/>
                <p:nvPr/>
              </p:nvSpPr>
              <p:spPr>
                <a:xfrm>
                  <a:off x="2046515" y="2416628"/>
                  <a:ext cx="624115" cy="62411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158524AC-3022-4FF4-85D2-A86AEBCB0242}"/>
                    </a:ext>
                  </a:extLst>
                </p:cNvPr>
                <p:cNvSpPr/>
                <p:nvPr/>
              </p:nvSpPr>
              <p:spPr>
                <a:xfrm>
                  <a:off x="2046514" y="3429000"/>
                  <a:ext cx="624115" cy="62411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D370FD4D-CFF0-41D6-9708-4100B9D3B220}"/>
                  </a:ext>
                </a:extLst>
              </p:cNvPr>
              <p:cNvGrpSpPr/>
              <p:nvPr/>
            </p:nvGrpSpPr>
            <p:grpSpPr>
              <a:xfrm>
                <a:off x="3251978" y="2414283"/>
                <a:ext cx="624117" cy="2641603"/>
                <a:chOff x="3882571" y="2104570"/>
                <a:chExt cx="624117" cy="2641603"/>
              </a:xfrm>
            </p:grpSpPr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AED67C8D-8491-4C0D-8723-5C8B6AAB0732}"/>
                    </a:ext>
                  </a:extLst>
                </p:cNvPr>
                <p:cNvSpPr/>
                <p:nvPr/>
              </p:nvSpPr>
              <p:spPr>
                <a:xfrm>
                  <a:off x="3882573" y="2104570"/>
                  <a:ext cx="624115" cy="62411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1C018A06-25FC-4CFE-8F00-40AC2A819F1E}"/>
                    </a:ext>
                  </a:extLst>
                </p:cNvPr>
                <p:cNvSpPr/>
                <p:nvPr/>
              </p:nvSpPr>
              <p:spPr>
                <a:xfrm>
                  <a:off x="3882572" y="3116942"/>
                  <a:ext cx="624115" cy="62411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37D0BEB7-D97B-48C4-A7BA-49FB8F0E44DB}"/>
                    </a:ext>
                  </a:extLst>
                </p:cNvPr>
                <p:cNvSpPr/>
                <p:nvPr/>
              </p:nvSpPr>
              <p:spPr>
                <a:xfrm>
                  <a:off x="3882571" y="4122058"/>
                  <a:ext cx="624115" cy="62411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F4EB954E-E8CB-4A9C-80DD-B4A0C002BAC5}"/>
                  </a:ext>
                </a:extLst>
              </p:cNvPr>
              <p:cNvSpPr/>
              <p:nvPr/>
            </p:nvSpPr>
            <p:spPr>
              <a:xfrm>
                <a:off x="5479922" y="3423027"/>
                <a:ext cx="624115" cy="62411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D5C83DB-45E6-4AB7-ABFD-DAAA6D348FD6}"/>
                  </a:ext>
                </a:extLst>
              </p:cNvPr>
              <p:cNvCxnSpPr>
                <a:stCxn id="22" idx="6"/>
                <a:endCxn id="19" idx="2"/>
              </p:cNvCxnSpPr>
              <p:nvPr/>
            </p:nvCxnSpPr>
            <p:spPr>
              <a:xfrm flipV="1">
                <a:off x="1648151" y="2726341"/>
                <a:ext cx="1603829" cy="502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EF82B77D-7B55-4200-B73D-BBF887D6EE78}"/>
                  </a:ext>
                </a:extLst>
              </p:cNvPr>
              <p:cNvCxnSpPr>
                <a:stCxn id="22" idx="6"/>
                <a:endCxn id="20" idx="2"/>
              </p:cNvCxnSpPr>
              <p:nvPr/>
            </p:nvCxnSpPr>
            <p:spPr>
              <a:xfrm>
                <a:off x="1648151" y="3228899"/>
                <a:ext cx="1603828" cy="5098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D330895-0E9A-401D-A1D6-F739E87D7320}"/>
                  </a:ext>
                </a:extLst>
              </p:cNvPr>
              <p:cNvCxnSpPr>
                <a:cxnSpLocks/>
                <a:stCxn id="22" idx="6"/>
                <a:endCxn id="21" idx="2"/>
              </p:cNvCxnSpPr>
              <p:nvPr/>
            </p:nvCxnSpPr>
            <p:spPr>
              <a:xfrm>
                <a:off x="1648151" y="3228899"/>
                <a:ext cx="1603827" cy="1514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5C5724A3-510D-4619-BD38-995DE2608BBB}"/>
                  </a:ext>
                </a:extLst>
              </p:cNvPr>
              <p:cNvCxnSpPr>
                <a:cxnSpLocks/>
                <a:stCxn id="23" idx="6"/>
                <a:endCxn id="19" idx="2"/>
              </p:cNvCxnSpPr>
              <p:nvPr/>
            </p:nvCxnSpPr>
            <p:spPr>
              <a:xfrm flipV="1">
                <a:off x="1648150" y="2726341"/>
                <a:ext cx="1603830" cy="1514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EF1C179-2C82-4E89-B9D6-A5FAF48BBD35}"/>
                  </a:ext>
                </a:extLst>
              </p:cNvPr>
              <p:cNvCxnSpPr>
                <a:cxnSpLocks/>
                <a:stCxn id="23" idx="6"/>
                <a:endCxn id="20" idx="2"/>
              </p:cNvCxnSpPr>
              <p:nvPr/>
            </p:nvCxnSpPr>
            <p:spPr>
              <a:xfrm flipV="1">
                <a:off x="1648150" y="3738713"/>
                <a:ext cx="1603829" cy="502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0CA8EE2-CE97-431D-819A-5D3F99D5DA8C}"/>
                  </a:ext>
                </a:extLst>
              </p:cNvPr>
              <p:cNvCxnSpPr>
                <a:cxnSpLocks/>
                <a:stCxn id="23" idx="6"/>
                <a:endCxn id="21" idx="2"/>
              </p:cNvCxnSpPr>
              <p:nvPr/>
            </p:nvCxnSpPr>
            <p:spPr>
              <a:xfrm>
                <a:off x="1648150" y="4241271"/>
                <a:ext cx="1603828" cy="502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4DBFD61B-6197-4221-9F74-DDFF9E1254AF}"/>
                  </a:ext>
                </a:extLst>
              </p:cNvPr>
              <p:cNvCxnSpPr>
                <a:cxnSpLocks/>
                <a:stCxn id="19" idx="6"/>
                <a:endCxn id="9" idx="2"/>
              </p:cNvCxnSpPr>
              <p:nvPr/>
            </p:nvCxnSpPr>
            <p:spPr>
              <a:xfrm>
                <a:off x="3876095" y="2726341"/>
                <a:ext cx="1603827" cy="1008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7D7BF7B8-6E22-4873-9761-29192096427B}"/>
                  </a:ext>
                </a:extLst>
              </p:cNvPr>
              <p:cNvCxnSpPr>
                <a:cxnSpLocks/>
                <a:stCxn id="20" idx="6"/>
                <a:endCxn id="9" idx="2"/>
              </p:cNvCxnSpPr>
              <p:nvPr/>
            </p:nvCxnSpPr>
            <p:spPr>
              <a:xfrm flipV="1">
                <a:off x="3876094" y="3735085"/>
                <a:ext cx="1603828" cy="36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21DADBD-CA0B-4719-A9E4-979AF30A3DF2}"/>
                  </a:ext>
                </a:extLst>
              </p:cNvPr>
              <p:cNvCxnSpPr>
                <a:cxnSpLocks/>
                <a:stCxn id="21" idx="6"/>
                <a:endCxn id="9" idx="2"/>
              </p:cNvCxnSpPr>
              <p:nvPr/>
            </p:nvCxnSpPr>
            <p:spPr>
              <a:xfrm flipV="1">
                <a:off x="3876093" y="3735085"/>
                <a:ext cx="1603829" cy="1008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85051EB-FBC9-4A38-85B1-4AE05D274963}"/>
                </a:ext>
              </a:extLst>
            </p:cNvPr>
            <p:cNvCxnSpPr>
              <a:cxnSpLocks/>
              <a:stCxn id="9" idx="6"/>
              <a:endCxn id="25" idx="1"/>
            </p:cNvCxnSpPr>
            <p:nvPr/>
          </p:nvCxnSpPr>
          <p:spPr>
            <a:xfrm>
              <a:off x="5939731" y="2927405"/>
              <a:ext cx="11610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694DECD-6733-4B68-BB08-95CF3264AC9E}"/>
                </a:ext>
              </a:extLst>
            </p:cNvPr>
            <p:cNvSpPr/>
            <p:nvPr/>
          </p:nvSpPr>
          <p:spPr>
            <a:xfrm>
              <a:off x="7100789" y="2212372"/>
              <a:ext cx="6477776" cy="1430066"/>
            </a:xfrm>
            <a:prstGeom prst="roundRect">
              <a:avLst/>
            </a:prstGeom>
            <a:solidFill>
              <a:srgbClr val="E5E5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D5726A57-8CD8-46F3-96F9-FDFB3CCF8068}"/>
                </a:ext>
              </a:extLst>
            </p:cNvPr>
            <p:cNvSpPr/>
            <p:nvPr/>
          </p:nvSpPr>
          <p:spPr>
            <a:xfrm>
              <a:off x="4395731" y="4404483"/>
              <a:ext cx="1543999" cy="848168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B86020E2-FB93-461C-9A73-9DA5AB763325}"/>
                </a:ext>
              </a:extLst>
            </p:cNvPr>
            <p:cNvCxnSpPr>
              <a:cxnSpLocks/>
              <a:stCxn id="25" idx="2"/>
              <a:endCxn id="26" idx="3"/>
            </p:cNvCxnSpPr>
            <p:nvPr/>
          </p:nvCxnSpPr>
          <p:spPr>
            <a:xfrm rot="5400000">
              <a:off x="7546640" y="2035529"/>
              <a:ext cx="1186129" cy="439994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89609979-A560-47AB-9C48-3FB62AFD7C6F}"/>
                </a:ext>
              </a:extLst>
            </p:cNvPr>
            <p:cNvCxnSpPr>
              <a:cxnSpLocks/>
              <a:stCxn id="26" idx="1"/>
              <a:endCxn id="5" idx="1"/>
            </p:cNvCxnSpPr>
            <p:nvPr/>
          </p:nvCxnSpPr>
          <p:spPr>
            <a:xfrm rot="10800000">
              <a:off x="2933701" y="2911995"/>
              <a:ext cx="1462031" cy="1916572"/>
            </a:xfrm>
            <a:prstGeom prst="bentConnector3">
              <a:avLst>
                <a:gd name="adj1" fmla="val 11563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9A7F1D38-0D7D-450F-BDC4-23AC2280BFE3}"/>
                </a:ext>
              </a:extLst>
            </p:cNvPr>
            <p:cNvSpPr/>
            <p:nvPr/>
          </p:nvSpPr>
          <p:spPr>
            <a:xfrm>
              <a:off x="2670926" y="5450047"/>
              <a:ext cx="1375230" cy="5480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Done</a:t>
              </a:r>
            </a:p>
          </p:txBody>
        </p: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3576BFBF-FA60-4374-B49A-E0349CAAEBD0}"/>
                </a:ext>
              </a:extLst>
            </p:cNvPr>
            <p:cNvCxnSpPr>
              <a:cxnSpLocks/>
              <a:stCxn id="26" idx="2"/>
              <a:endCxn id="29" idx="3"/>
            </p:cNvCxnSpPr>
            <p:nvPr/>
          </p:nvCxnSpPr>
          <p:spPr>
            <a:xfrm rot="5400000">
              <a:off x="4371231" y="4927577"/>
              <a:ext cx="471427" cy="112157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567D371-26C7-4A49-A06B-99DDB886B796}"/>
                    </a:ext>
                  </a:extLst>
                </p:cNvPr>
                <p:cNvSpPr txBox="1"/>
                <p:nvPr/>
              </p:nvSpPr>
              <p:spPr>
                <a:xfrm>
                  <a:off x="4672049" y="4634309"/>
                  <a:ext cx="9913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/>
                    <a:t>Error</a:t>
                  </a:r>
                  <a:r>
                    <a:rPr lang="zh-TW" altLang="en-US" dirty="0"/>
                    <a:t> </a:t>
                  </a:r>
                  <a:r>
                    <a:rPr lang="en-US" altLang="zh-TW" dirty="0"/>
                    <a:t>&lt;</a:t>
                  </a:r>
                  <a:r>
                    <a:rPr lang="zh-TW" alt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567D371-26C7-4A49-A06B-99DDB886B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049" y="4634309"/>
                  <a:ext cx="9913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90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0450C81-D38C-4A8C-89D7-095BBC5114E9}"/>
                </a:ext>
              </a:extLst>
            </p:cNvPr>
            <p:cNvSpPr txBox="1"/>
            <p:nvPr/>
          </p:nvSpPr>
          <p:spPr>
            <a:xfrm>
              <a:off x="5310972" y="5354745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Yes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79D8303-A52E-4D2B-BA6D-F6D13967C7A3}"/>
                </a:ext>
              </a:extLst>
            </p:cNvPr>
            <p:cNvSpPr txBox="1"/>
            <p:nvPr/>
          </p:nvSpPr>
          <p:spPr>
            <a:xfrm>
              <a:off x="3337094" y="442898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No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52B0075A-8756-42A5-9966-8512AE48E085}"/>
                    </a:ext>
                  </a:extLst>
                </p:cNvPr>
                <p:cNvSpPr txBox="1"/>
                <p:nvPr/>
              </p:nvSpPr>
              <p:spPr>
                <a:xfrm>
                  <a:off x="7205234" y="2612686"/>
                  <a:ext cx="6259031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52B0075A-8756-42A5-9966-8512AE48E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234" y="2612686"/>
                  <a:ext cx="6259031" cy="787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92D5BE3-4031-4250-B09D-361D7149BF33}"/>
              </a:ext>
            </a:extLst>
          </p:cNvPr>
          <p:cNvSpPr txBox="1"/>
          <p:nvPr/>
        </p:nvSpPr>
        <p:spPr>
          <a:xfrm>
            <a:off x="9765540" y="3593511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Dirichlet BC</a:t>
            </a:r>
          </a:p>
        </p:txBody>
      </p:sp>
    </p:spTree>
    <p:extLst>
      <p:ext uri="{BB962C8B-B14F-4D97-AF65-F5344CB8AC3E}">
        <p14:creationId xmlns:p14="http://schemas.microsoft.com/office/powerpoint/2010/main" val="44799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28400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01918A-733F-4EB9-854C-94596FC5E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6AFA85-2C2D-4F3E-937D-A442098F5BBD}"/>
              </a:ext>
            </a:extLst>
          </p:cNvPr>
          <p:cNvSpPr txBox="1"/>
          <p:nvPr/>
        </p:nvSpPr>
        <p:spPr>
          <a:xfrm>
            <a:off x="526143" y="3247962"/>
            <a:ext cx="778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https://github.com/lululxvi/deepxde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969484-7221-4FE9-8698-D77AF38221E6}"/>
              </a:ext>
            </a:extLst>
          </p:cNvPr>
          <p:cNvSpPr txBox="1"/>
          <p:nvPr/>
        </p:nvSpPr>
        <p:spPr>
          <a:xfrm>
            <a:off x="526143" y="4241577"/>
            <a:ext cx="778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71CD9E-A9CB-4FDC-BC19-E2EA9EF0DE43}"/>
              </a:ext>
            </a:extLst>
          </p:cNvPr>
          <p:cNvSpPr txBox="1"/>
          <p:nvPr/>
        </p:nvSpPr>
        <p:spPr>
          <a:xfrm>
            <a:off x="526143" y="532168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https://www.youtube.com/watch?v=U38hnksTVdE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C9B15-5DB5-4CCD-BF80-964437DCD86A}"/>
              </a:ext>
            </a:extLst>
          </p:cNvPr>
          <p:cNvSpPr txBox="1"/>
          <p:nvPr/>
        </p:nvSpPr>
        <p:spPr>
          <a:xfrm>
            <a:off x="521607" y="2818495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https://github.com/maziarraissi/PINNs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2B4E88-C5DA-4C9E-A27C-E4A37B724E09}"/>
              </a:ext>
            </a:extLst>
          </p:cNvPr>
          <p:cNvSpPr txBox="1"/>
          <p:nvPr/>
        </p:nvSpPr>
        <p:spPr>
          <a:xfrm>
            <a:off x="521607" y="2321688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</p:spTree>
    <p:extLst>
      <p:ext uri="{BB962C8B-B14F-4D97-AF65-F5344CB8AC3E}">
        <p14:creationId xmlns:p14="http://schemas.microsoft.com/office/powerpoint/2010/main" val="3983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DEEF79-A5D1-4305-BC1C-36CAA1F85DE2}"/>
              </a:ext>
            </a:extLst>
          </p:cNvPr>
          <p:cNvSpPr txBox="1"/>
          <p:nvPr/>
        </p:nvSpPr>
        <p:spPr>
          <a:xfrm>
            <a:off x="1587500" y="143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940133-BD58-4BF4-AEC4-2FCE98F24F42}"/>
              </a:ext>
            </a:extLst>
          </p:cNvPr>
          <p:cNvSpPr txBox="1"/>
          <p:nvPr/>
        </p:nvSpPr>
        <p:spPr>
          <a:xfrm>
            <a:off x="1772231" y="973435"/>
            <a:ext cx="39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</a:rPr>
              <a:t>TABLE OF CONTENT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317F7-5770-4241-8B17-C67060BC2551}"/>
              </a:ext>
            </a:extLst>
          </p:cNvPr>
          <p:cNvSpPr/>
          <p:nvPr/>
        </p:nvSpPr>
        <p:spPr>
          <a:xfrm>
            <a:off x="3113098" y="1760889"/>
            <a:ext cx="1231901" cy="45719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3D5144-F86A-48E6-806C-955E0471063D}"/>
              </a:ext>
            </a:extLst>
          </p:cNvPr>
          <p:cNvSpPr txBox="1"/>
          <p:nvPr/>
        </p:nvSpPr>
        <p:spPr>
          <a:xfrm>
            <a:off x="1772231" y="2481943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BC5A00-F68D-43C4-A717-C8B61B197E5B}"/>
              </a:ext>
            </a:extLst>
          </p:cNvPr>
          <p:cNvSpPr txBox="1"/>
          <p:nvPr/>
        </p:nvSpPr>
        <p:spPr>
          <a:xfrm>
            <a:off x="1772231" y="3544539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A950F-BD80-43DC-936C-98DED29E12E6}"/>
              </a:ext>
            </a:extLst>
          </p:cNvPr>
          <p:cNvSpPr txBox="1"/>
          <p:nvPr/>
        </p:nvSpPr>
        <p:spPr>
          <a:xfrm>
            <a:off x="1772230" y="4607135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925E6F-6650-4EB5-BA11-A08AD82C5B7B}"/>
              </a:ext>
            </a:extLst>
          </p:cNvPr>
          <p:cNvSpPr txBox="1"/>
          <p:nvPr/>
        </p:nvSpPr>
        <p:spPr>
          <a:xfrm>
            <a:off x="1774799" y="5669732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FBA62-E054-4244-9713-B3EF8D8C347C}"/>
              </a:ext>
            </a:extLst>
          </p:cNvPr>
          <p:cNvSpPr txBox="1"/>
          <p:nvPr/>
        </p:nvSpPr>
        <p:spPr>
          <a:xfrm>
            <a:off x="2603945" y="2543497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simple Neural Networks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FDC24E-7460-46DA-B8BF-EECCA960A68F}"/>
              </a:ext>
            </a:extLst>
          </p:cNvPr>
          <p:cNvSpPr txBox="1"/>
          <p:nvPr/>
        </p:nvSpPr>
        <p:spPr>
          <a:xfrm>
            <a:off x="2613892" y="3606093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Solving ODE/PDE with NN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F8EC4-0ED5-4E4A-88F7-9B5DA85A51F1}"/>
              </a:ext>
            </a:extLst>
          </p:cNvPr>
          <p:cNvSpPr txBox="1"/>
          <p:nvPr/>
        </p:nvSpPr>
        <p:spPr>
          <a:xfrm>
            <a:off x="2603945" y="4668689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A9A625-E8A5-473E-8A07-74706B5D8BDF}"/>
              </a:ext>
            </a:extLst>
          </p:cNvPr>
          <p:cNvSpPr txBox="1"/>
          <p:nvPr/>
        </p:nvSpPr>
        <p:spPr>
          <a:xfrm>
            <a:off x="2603945" y="5731285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1044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(1)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F3C319-AA4A-478E-9E8D-6D95F01418B7}"/>
              </a:ext>
            </a:extLst>
          </p:cNvPr>
          <p:cNvGrpSpPr/>
          <p:nvPr/>
        </p:nvGrpSpPr>
        <p:grpSpPr>
          <a:xfrm>
            <a:off x="1024035" y="2916841"/>
            <a:ext cx="624116" cy="1636487"/>
            <a:chOff x="2046514" y="2416628"/>
            <a:chExt cx="624116" cy="1636487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2B93F64-FD41-4F22-9ACB-93DFA2C1C4FC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C2938FF-A04E-49C1-A8DD-88FD37ECB2C3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644E51-ED22-4FE4-8540-6C3F120CA5A7}"/>
              </a:ext>
            </a:extLst>
          </p:cNvPr>
          <p:cNvGrpSpPr/>
          <p:nvPr/>
        </p:nvGrpSpPr>
        <p:grpSpPr>
          <a:xfrm>
            <a:off x="3251978" y="2414283"/>
            <a:ext cx="624117" cy="2641603"/>
            <a:chOff x="3882571" y="2104570"/>
            <a:chExt cx="624117" cy="264160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6070956-9B35-4DD4-922C-13C75024C359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6475716-90CC-40F8-9E9A-BCF5442C82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370B2E-0D05-43E4-96B9-4403F7AAA960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49325A7E-C6D1-42F9-8BE9-FAA6B194B3B9}"/>
              </a:ext>
            </a:extLst>
          </p:cNvPr>
          <p:cNvSpPr/>
          <p:nvPr/>
        </p:nvSpPr>
        <p:spPr>
          <a:xfrm>
            <a:off x="5479922" y="34230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2475E4-8CC0-41FC-972F-533D0D74D62D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648151" y="27263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87708DA-EF11-4B45-8920-4DD95D7055FF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648151" y="32288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0DEEF7-5E9B-4DFD-876E-1D326701D2D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648151" y="32288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4CDFD6-2D51-4841-B48F-F7E54DB1F5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48150" y="27263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392505-5167-42D5-A3F7-5DA7B66423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48150" y="37387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B9474F-CE1E-4976-A2BB-24B9885ED54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48150" y="42412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0E4C4D-5546-43F6-8C5A-7CD35F5D07B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876095" y="27263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56684BE-601D-4607-80E1-302DD951842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876094" y="37350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D72440-4A69-4CFF-BF4D-B8FEF00665D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876093" y="37350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948A06-FE19-415B-962D-84840CC27808}"/>
              </a:ext>
            </a:extLst>
          </p:cNvPr>
          <p:cNvSpPr txBox="1"/>
          <p:nvPr/>
        </p:nvSpPr>
        <p:spPr>
          <a:xfrm>
            <a:off x="753340" y="56003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002293F-4200-4FF5-A10D-7CB4CB0D624C}"/>
              </a:ext>
            </a:extLst>
          </p:cNvPr>
          <p:cNvSpPr txBox="1"/>
          <p:nvPr/>
        </p:nvSpPr>
        <p:spPr>
          <a:xfrm>
            <a:off x="2863325" y="56400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26067D-1693-40DD-9F8E-228CA34D1419}"/>
              </a:ext>
            </a:extLst>
          </p:cNvPr>
          <p:cNvSpPr txBox="1"/>
          <p:nvPr/>
        </p:nvSpPr>
        <p:spPr>
          <a:xfrm>
            <a:off x="5262208" y="56341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C157826-890A-4403-8D43-122CD9E35DDF}"/>
              </a:ext>
            </a:extLst>
          </p:cNvPr>
          <p:cNvSpPr/>
          <p:nvPr/>
        </p:nvSpPr>
        <p:spPr>
          <a:xfrm>
            <a:off x="8767411" y="2888724"/>
            <a:ext cx="1603826" cy="16038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A882A7-FF3B-4316-A190-6F92E5A0270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371237" y="3690637"/>
            <a:ext cx="10805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12E3B4-F144-4779-A6E1-22973B70FEC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7714" y="2849526"/>
            <a:ext cx="929697" cy="84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12F940-D62E-43D7-8D13-C93FA35CA5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37714" y="3690637"/>
            <a:ext cx="929697" cy="74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4E7D20D-4F53-42B6-B166-32574E54A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569324" y="1931806"/>
            <a:ext cx="0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F268829-9E5F-4105-AAA0-E0B8436D982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9569324" y="2888724"/>
            <a:ext cx="0" cy="1603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/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/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/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/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/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/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/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800" b="0" dirty="0"/>
              </a:p>
              <a:p>
                <a:pPr algn="l"/>
                <a:endParaRPr lang="en-US" sz="2800" b="0" dirty="0"/>
              </a:p>
              <a:p>
                <a:pPr algn="l"/>
                <a:endParaRPr lang="en-US" sz="28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/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blipFill>
                <a:blip r:embed="rId9"/>
                <a:stretch>
                  <a:fillRect l="-340" r="-6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54AA8F04-C531-4C0F-82FD-9E3D823E896F}"/>
              </a:ext>
            </a:extLst>
          </p:cNvPr>
          <p:cNvSpPr/>
          <p:nvPr/>
        </p:nvSpPr>
        <p:spPr>
          <a:xfrm>
            <a:off x="1293992" y="1803046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(2)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A3FF5011-DEBE-41F5-8137-B79E7B5583EB}"/>
              </a:ext>
            </a:extLst>
          </p:cNvPr>
          <p:cNvGrpSpPr/>
          <p:nvPr/>
        </p:nvGrpSpPr>
        <p:grpSpPr>
          <a:xfrm>
            <a:off x="1549897" y="1998933"/>
            <a:ext cx="2750126" cy="1430067"/>
            <a:chOff x="1024035" y="2414283"/>
            <a:chExt cx="5080002" cy="264160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F3C319-AA4A-478E-9E8D-6D95F01418B7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2B93F64-FD41-4F22-9ACB-93DFA2C1C4FC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C2938FF-A04E-49C1-A8DD-88FD37ECB2C3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F644E51-ED22-4FE4-8540-6C3F120CA5A7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6070956-9B35-4DD4-922C-13C75024C35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6475716-90CC-40F8-9E9A-BCF5442C82B3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2370B2E-0D05-43E4-96B9-4403F7AAA960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9325A7E-C6D1-42F9-8BE9-FAA6B194B3B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2475E4-8CC0-41FC-972F-533D0D74D62D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7708DA-EF11-4B45-8920-4DD95D7055FF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00DEEF7-5E9B-4DFD-876E-1D326701D2D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84CDFD6-2D51-4841-B48F-F7E54DB1F5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D392505-5167-42D5-A3F7-5DA7B664230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1B9474F-CE1E-4976-A2BB-24B9885ED54C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0E4C4D-5546-43F6-8C5A-7CD35F5D07BB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56684BE-601D-4607-80E1-302DD951842F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CD72440-4A69-4CFF-BF4D-B8FEF00665DB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FF94AA5-2BD6-4B56-AAE1-70E0B192128A}"/>
              </a:ext>
            </a:extLst>
          </p:cNvPr>
          <p:cNvSpPr txBox="1"/>
          <p:nvPr/>
        </p:nvSpPr>
        <p:spPr>
          <a:xfrm>
            <a:off x="7195905" y="1803046"/>
            <a:ext cx="2222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Loss function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7E9EECF-3438-49D4-8636-3DECE405F51E}"/>
              </a:ext>
            </a:extLst>
          </p:cNvPr>
          <p:cNvSpPr txBox="1"/>
          <p:nvPr/>
        </p:nvSpPr>
        <p:spPr>
          <a:xfrm>
            <a:off x="7215873" y="3746504"/>
            <a:ext cx="2829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Gradient descent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93DDAF3-DD61-4851-A90D-A6E8327158E8}"/>
              </a:ext>
            </a:extLst>
          </p:cNvPr>
          <p:cNvCxnSpPr>
            <a:cxnSpLocks/>
          </p:cNvCxnSpPr>
          <p:nvPr/>
        </p:nvCxnSpPr>
        <p:spPr>
          <a:xfrm flipV="1">
            <a:off x="4300022" y="2713966"/>
            <a:ext cx="6642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B4A241F8-787E-4B36-8B3E-AC8C4D104201}"/>
              </a:ext>
            </a:extLst>
          </p:cNvPr>
          <p:cNvSpPr/>
          <p:nvPr/>
        </p:nvSpPr>
        <p:spPr>
          <a:xfrm>
            <a:off x="4964291" y="2439936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ato"/>
              </a:rPr>
              <a:t>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ato"/>
              </a:rPr>
              <a:t>oss function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菱形 111">
            <a:extLst>
              <a:ext uri="{FF2B5EF4-FFF2-40B4-BE49-F238E27FC236}">
                <a16:creationId xmlns:a16="http://schemas.microsoft.com/office/drawing/2014/main" id="{A51D5E85-921F-4F34-B527-A9CCBD67110E}"/>
              </a:ext>
            </a:extLst>
          </p:cNvPr>
          <p:cNvSpPr/>
          <p:nvPr/>
        </p:nvSpPr>
        <p:spPr>
          <a:xfrm>
            <a:off x="2756023" y="4191045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D0A8E9BA-0C69-4245-9685-68E6BADC7D3F}"/>
              </a:ext>
            </a:extLst>
          </p:cNvPr>
          <p:cNvCxnSpPr>
            <a:stCxn id="109" idx="2"/>
            <a:endCxn id="112" idx="3"/>
          </p:cNvCxnSpPr>
          <p:nvPr/>
        </p:nvCxnSpPr>
        <p:spPr>
          <a:xfrm rot="5400000">
            <a:off x="4162398" y="3125621"/>
            <a:ext cx="1627132" cy="13518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A7BA8EA-7944-4EAA-8C8E-243177B0FF55}"/>
              </a:ext>
            </a:extLst>
          </p:cNvPr>
          <p:cNvCxnSpPr>
            <a:cxnSpLocks/>
            <a:stCxn id="112" idx="1"/>
            <a:endCxn id="108" idx="1"/>
          </p:cNvCxnSpPr>
          <p:nvPr/>
        </p:nvCxnSpPr>
        <p:spPr>
          <a:xfrm rot="10800000">
            <a:off x="1293993" y="2698557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F4750E71-FF5C-4F68-AC8F-BC1E5B690C97}"/>
              </a:ext>
            </a:extLst>
          </p:cNvPr>
          <p:cNvSpPr/>
          <p:nvPr/>
        </p:nvSpPr>
        <p:spPr>
          <a:xfrm>
            <a:off x="1031218" y="5236609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5FA4E66D-A537-4D66-8566-06147FE0C75B}"/>
              </a:ext>
            </a:extLst>
          </p:cNvPr>
          <p:cNvCxnSpPr>
            <a:cxnSpLocks/>
            <a:stCxn id="112" idx="2"/>
            <a:endCxn id="119" idx="3"/>
          </p:cNvCxnSpPr>
          <p:nvPr/>
        </p:nvCxnSpPr>
        <p:spPr>
          <a:xfrm rot="5400000">
            <a:off x="2731523" y="4714139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/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blipFill>
                <a:blip r:embed="rId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5D4E7DC-498B-4647-930D-03A5697936A8}"/>
              </a:ext>
            </a:extLst>
          </p:cNvPr>
          <p:cNvSpPr txBox="1"/>
          <p:nvPr/>
        </p:nvSpPr>
        <p:spPr>
          <a:xfrm>
            <a:off x="3671264" y="51413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E494FD5-2FFD-4093-9CFB-16EE35442DBE}"/>
              </a:ext>
            </a:extLst>
          </p:cNvPr>
          <p:cNvSpPr txBox="1"/>
          <p:nvPr/>
        </p:nvSpPr>
        <p:spPr>
          <a:xfrm>
            <a:off x="1697386" y="4215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/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/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/>
                      <m:t>𝑥</m:t>
                    </m:r>
                    <m:r>
                      <a:rPr lang="en-US" sz="2400"/>
                      <m:t> →</m:t>
                    </m:r>
                    <m:r>
                      <m:rPr>
                        <m:sty m:val="p"/>
                      </m:rPr>
                      <a:rPr lang="en-US" sz="2400"/>
                      <m:t>Ψ</m:t>
                    </m:r>
                    <m:r>
                      <a:rPr lang="en-US" sz="2400"/>
                      <m:t>(</m:t>
                    </m:r>
                    <m:r>
                      <a:rPr lang="en-US" sz="2400"/>
                      <m:t>𝑥</m:t>
                    </m:r>
                    <m:r>
                      <a:rPr lang="en-US" sz="240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PDE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3"/>
                <a:stretch>
                  <a:fillRect l="-1796" t="-1278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PDE solution.</a:t>
            </a:r>
          </a:p>
        </p:txBody>
      </p:sp>
    </p:spTree>
    <p:extLst>
      <p:ext uri="{BB962C8B-B14F-4D97-AF65-F5344CB8AC3E}">
        <p14:creationId xmlns:p14="http://schemas.microsoft.com/office/powerpoint/2010/main" val="35641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2114BE2-60D3-44D4-872D-A7DFD95E03EE}"/>
              </a:ext>
            </a:extLst>
          </p:cNvPr>
          <p:cNvGrpSpPr/>
          <p:nvPr/>
        </p:nvGrpSpPr>
        <p:grpSpPr>
          <a:xfrm>
            <a:off x="1862476" y="2967641"/>
            <a:ext cx="624116" cy="1636487"/>
            <a:chOff x="2046514" y="2416628"/>
            <a:chExt cx="624116" cy="1636487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6281D0-0DFD-4472-AFB4-C2C64E6D8310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5C1401F-5368-441C-973E-BDDEAE7730F1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449CEF-8B71-40B6-A2E7-B7B65A59978E}"/>
              </a:ext>
            </a:extLst>
          </p:cNvPr>
          <p:cNvGrpSpPr/>
          <p:nvPr/>
        </p:nvGrpSpPr>
        <p:grpSpPr>
          <a:xfrm>
            <a:off x="4090419" y="2465083"/>
            <a:ext cx="624117" cy="2641603"/>
            <a:chOff x="3882571" y="2104570"/>
            <a:chExt cx="624117" cy="264160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15835A2-9042-43CB-8242-2B7A6D311E70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902F9CD-5239-4D62-BD94-5C1388C3DC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CC1D5C6-82B6-4F03-8647-CAB40999C8A3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73190579-DAAB-4546-A825-2AF8B6D0F611}"/>
              </a:ext>
            </a:extLst>
          </p:cNvPr>
          <p:cNvSpPr/>
          <p:nvPr/>
        </p:nvSpPr>
        <p:spPr>
          <a:xfrm>
            <a:off x="6318363" y="34738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C566AA-30A8-4717-8855-AFCED8D7760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2486592" y="27771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15CA5CC-B815-4A44-9766-53102803AA0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>
            <a:off x="2486592" y="32796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A321D07-CBB5-4913-8A9F-D5B56599BD7A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486592" y="32796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5387552-4142-411D-9E62-E4A6CD3A97DD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2486591" y="27771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1C858E-77D6-4C23-A04C-B2393DDCB50B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2486591" y="37895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6CD63-2DF7-4518-A8D6-C467E48E966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486591" y="42920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F6EF102-5F11-45A3-A125-CCC87034E83F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714536" y="27771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FF5BED2-65AB-47BC-B233-300D11AF4F06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4714535" y="37858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708F179-8F2D-48DA-B482-DB2C80C22DA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714534" y="37858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191BE8-3E97-421A-BB25-69140F3D4644}"/>
              </a:ext>
            </a:extLst>
          </p:cNvPr>
          <p:cNvSpPr txBox="1"/>
          <p:nvPr/>
        </p:nvSpPr>
        <p:spPr>
          <a:xfrm>
            <a:off x="1591781" y="56511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83ADEB-9880-4F36-B4D1-D971076544F3}"/>
              </a:ext>
            </a:extLst>
          </p:cNvPr>
          <p:cNvSpPr txBox="1"/>
          <p:nvPr/>
        </p:nvSpPr>
        <p:spPr>
          <a:xfrm>
            <a:off x="3701766" y="56908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C8FBFB-550D-4FA3-845B-944F29A8CEEE}"/>
              </a:ext>
            </a:extLst>
          </p:cNvPr>
          <p:cNvSpPr txBox="1"/>
          <p:nvPr/>
        </p:nvSpPr>
        <p:spPr>
          <a:xfrm>
            <a:off x="6100649" y="56849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336FF9-52C3-46CA-AD17-FE9A53DB7BC0}"/>
              </a:ext>
            </a:extLst>
          </p:cNvPr>
          <p:cNvSpPr txBox="1"/>
          <p:nvPr/>
        </p:nvSpPr>
        <p:spPr>
          <a:xfrm>
            <a:off x="1272624" y="1992979"/>
            <a:ext cx="18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Space dimension of the problem.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/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blipFill>
                <a:blip r:embed="rId3"/>
                <a:stretch>
                  <a:fillRect l="-1911" r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B8DFE1-A12F-47A4-8566-3F479799A25C}"/>
              </a:ext>
            </a:extLst>
          </p:cNvPr>
          <p:cNvSpPr txBox="1"/>
          <p:nvPr/>
        </p:nvSpPr>
        <p:spPr>
          <a:xfrm>
            <a:off x="4235847" y="5226883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65ABD132-A760-4406-ABC5-EDBDF4944C40}"/>
              </a:ext>
            </a:extLst>
          </p:cNvPr>
          <p:cNvSpPr/>
          <p:nvPr/>
        </p:nvSpPr>
        <p:spPr>
          <a:xfrm>
            <a:off x="7922190" y="3559964"/>
            <a:ext cx="967810" cy="408564"/>
          </a:xfrm>
          <a:prstGeom prst="rightArrow">
            <a:avLst/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854B47C-0810-4327-B0AE-E3B6243092CD}"/>
              </a:ext>
            </a:extLst>
          </p:cNvPr>
          <p:cNvSpPr txBox="1"/>
          <p:nvPr/>
        </p:nvSpPr>
        <p:spPr>
          <a:xfrm>
            <a:off x="1221522" y="31044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0CE6E2-1D42-4201-B04A-FADC96FC971D}"/>
              </a:ext>
            </a:extLst>
          </p:cNvPr>
          <p:cNvSpPr txBox="1"/>
          <p:nvPr/>
        </p:nvSpPr>
        <p:spPr>
          <a:xfrm>
            <a:off x="1232635" y="4140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F61EA6D-2A32-4A2F-AFE3-4C0AB3281258}"/>
              </a:ext>
            </a:extLst>
          </p:cNvPr>
          <p:cNvSpPr txBox="1"/>
          <p:nvPr/>
        </p:nvSpPr>
        <p:spPr>
          <a:xfrm>
            <a:off x="1957326" y="474578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64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/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Choose a form for the trial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 such that satisfies the ICs or BCs.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blipFill>
                <a:blip r:embed="rId3"/>
                <a:stretch>
                  <a:fillRect l="-85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684AA7-79C5-4416-A6F6-BE2E361C94AD}"/>
              </a:ext>
            </a:extLst>
          </p:cNvPr>
          <p:cNvSpPr txBox="1"/>
          <p:nvPr/>
        </p:nvSpPr>
        <p:spPr>
          <a:xfrm>
            <a:off x="885824" y="4734767"/>
            <a:ext cx="899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Thus, the problem is transformed into a minimization problem as follow: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/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]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FF2F053-A372-4AE5-97A4-2DBEC82B79FB}"/>
              </a:ext>
            </a:extLst>
          </p:cNvPr>
          <p:cNvGrpSpPr/>
          <p:nvPr/>
        </p:nvGrpSpPr>
        <p:grpSpPr>
          <a:xfrm>
            <a:off x="2897165" y="3239661"/>
            <a:ext cx="6397671" cy="1173933"/>
            <a:chOff x="2267809" y="3239661"/>
            <a:chExt cx="6397671" cy="1173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/>
                <p:nvPr/>
              </p:nvSpPr>
              <p:spPr>
                <a:xfrm>
                  <a:off x="2545028" y="3239661"/>
                  <a:ext cx="4256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8" y="3239661"/>
                  <a:ext cx="425623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89" r="-2149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630838-8344-4D8B-93B2-1D39D0ADAA6F}"/>
                </a:ext>
              </a:extLst>
            </p:cNvPr>
            <p:cNvSpPr txBox="1"/>
            <p:nvPr/>
          </p:nvSpPr>
          <p:spPr>
            <a:xfrm>
              <a:off x="2267809" y="4044262"/>
              <a:ext cx="2363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Satisfy the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EF8BBE-5AE5-4435-9010-A9D509D7BBC2}"/>
                </a:ext>
              </a:extLst>
            </p:cNvPr>
            <p:cNvSpPr txBox="1"/>
            <p:nvPr/>
          </p:nvSpPr>
          <p:spPr>
            <a:xfrm>
              <a:off x="5518849" y="4044262"/>
              <a:ext cx="314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Not contribute to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C052E8-B888-4A91-BD02-021DA9F3BEB0}"/>
                </a:ext>
              </a:extLst>
            </p:cNvPr>
            <p:cNvCxnSpPr>
              <a:stCxn id="28" idx="0"/>
            </p:cNvCxnSpPr>
            <p:nvPr/>
          </p:nvCxnSpPr>
          <p:spPr>
            <a:xfrm flipV="1">
              <a:off x="3449639" y="3655812"/>
              <a:ext cx="930646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25824ED-FF29-4238-9D98-CF93AE8835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888176" y="3655812"/>
              <a:ext cx="1203989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/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)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blipFill>
                <a:blip r:embed="rId6"/>
                <a:stretch>
                  <a:fillRect l="-3881" t="-24590" r="-205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85251E-B30B-4EB8-B7E6-82EB21D94486}"/>
              </a:ext>
            </a:extLst>
          </p:cNvPr>
          <p:cNvSpPr txBox="1"/>
          <p:nvPr/>
        </p:nvSpPr>
        <p:spPr>
          <a:xfrm>
            <a:off x="9508053" y="5502206"/>
            <a:ext cx="1970315" cy="400110"/>
          </a:xfrm>
          <a:prstGeom prst="rect">
            <a:avLst/>
          </a:prstGeom>
          <a:solidFill>
            <a:srgbClr val="FCA3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oss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9ED241-D0FC-4AF9-9522-92497792C509}"/>
              </a:ext>
            </a:extLst>
          </p:cNvPr>
          <p:cNvCxnSpPr>
            <a:cxnSpLocks/>
          </p:cNvCxnSpPr>
          <p:nvPr/>
        </p:nvCxnSpPr>
        <p:spPr>
          <a:xfrm>
            <a:off x="5669386" y="3655812"/>
            <a:ext cx="16555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BBCCE9-88CE-4B71-B708-1C662EC5D86C}"/>
              </a:ext>
            </a:extLst>
          </p:cNvPr>
          <p:cNvCxnSpPr>
            <a:cxnSpLocks/>
          </p:cNvCxnSpPr>
          <p:nvPr/>
        </p:nvCxnSpPr>
        <p:spPr>
          <a:xfrm>
            <a:off x="4672301" y="3655812"/>
            <a:ext cx="588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4D0126-9DFE-4A18-9CB1-5BF0687D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(2)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8C9D-2E07-459E-ACA6-74A5E7170AF1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/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9D42493-A92E-47A1-8090-8CC519381524}"/>
              </a:ext>
            </a:extLst>
          </p:cNvPr>
          <p:cNvSpPr/>
          <p:nvPr/>
        </p:nvSpPr>
        <p:spPr>
          <a:xfrm>
            <a:off x="2933700" y="2016484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CDEAADF-CE14-4D88-856A-0FD61D7DA116}"/>
              </a:ext>
            </a:extLst>
          </p:cNvPr>
          <p:cNvGrpSpPr/>
          <p:nvPr/>
        </p:nvGrpSpPr>
        <p:grpSpPr>
          <a:xfrm>
            <a:off x="3189605" y="2212371"/>
            <a:ext cx="2750126" cy="1430067"/>
            <a:chOff x="1024035" y="2414283"/>
            <a:chExt cx="5080002" cy="264160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7C8DBD-71AE-48C6-977A-D47409EA7B84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3C975C8-9322-4F57-9306-5C4ED7AD6A5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4E0AA704-EC7B-4311-BCA9-AE4824E839E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4C6EDE5-031C-48F9-9061-7758F975E4C3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BDB215F-8F8A-4E8F-8C4C-37B73C6DA972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0973358-7A1F-46A4-BA87-BF62D44F8F7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0246F621-D3AC-4F5F-9352-AC24C908DE38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5618827-8BBA-4368-A988-7C052BEFD71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610313-F248-473B-BD23-5D534763CF0F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409F6D-30ED-4FAC-AAD3-EDD53B132D27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AF7A615-EEC3-45BD-82C3-AFDAACF38376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3F326F0-343B-44A7-A001-DADCB50065D5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E526049-1B52-4513-9817-E42BAFAF4391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557383-2519-4399-B916-BB83EAACD6E4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2A7E1C-AB80-49EB-B50F-946E3B58616C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76A8472-14A3-4F97-85C7-FEF34CDC649E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D10746-5D29-4069-9640-3B93A7A39767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62B2AB-528C-4497-AD31-767484DAD29B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939731" y="2927405"/>
            <a:ext cx="1161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54D7C532-DF27-4F7B-8C2C-4265B61D35E7}"/>
              </a:ext>
            </a:extLst>
          </p:cNvPr>
          <p:cNvSpPr/>
          <p:nvPr/>
        </p:nvSpPr>
        <p:spPr>
          <a:xfrm>
            <a:off x="7100789" y="2212372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94808436-7DAB-4BDF-B418-9D1C839936FD}"/>
              </a:ext>
            </a:extLst>
          </p:cNvPr>
          <p:cNvSpPr/>
          <p:nvPr/>
        </p:nvSpPr>
        <p:spPr>
          <a:xfrm>
            <a:off x="4395731" y="4404483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FC5526E-4600-461F-B188-A6C32C917D2B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6873359" y="2708810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0862769-5E9F-4E59-AD0F-D0031421D332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 rot="10800000">
            <a:off x="2933701" y="2911995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CF2A67C7-8B38-4BDD-8920-77A1EBD26143}"/>
              </a:ext>
            </a:extLst>
          </p:cNvPr>
          <p:cNvSpPr/>
          <p:nvPr/>
        </p:nvSpPr>
        <p:spPr>
          <a:xfrm>
            <a:off x="2670926" y="5450047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44246B0-B05E-49BB-9C87-F3B764B3A85E}"/>
              </a:ext>
            </a:extLst>
          </p:cNvPr>
          <p:cNvCxnSpPr>
            <a:cxnSpLocks/>
            <a:stCxn id="54" idx="2"/>
            <a:endCxn id="57" idx="3"/>
          </p:cNvCxnSpPr>
          <p:nvPr/>
        </p:nvCxnSpPr>
        <p:spPr>
          <a:xfrm rot="5400000">
            <a:off x="4371231" y="4927577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/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D87D6662-F720-4017-9F83-7DC1059BEB8C}"/>
              </a:ext>
            </a:extLst>
          </p:cNvPr>
          <p:cNvSpPr txBox="1"/>
          <p:nvPr/>
        </p:nvSpPr>
        <p:spPr>
          <a:xfrm>
            <a:off x="5310972" y="53547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4C695E-AD19-4BF4-825E-164B87D57FEF}"/>
              </a:ext>
            </a:extLst>
          </p:cNvPr>
          <p:cNvSpPr txBox="1"/>
          <p:nvPr/>
        </p:nvSpPr>
        <p:spPr>
          <a:xfrm>
            <a:off x="3337094" y="4428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/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/>
              <p:nvPr/>
            </p:nvSpPr>
            <p:spPr>
              <a:xfrm>
                <a:off x="7272961" y="1534537"/>
                <a:ext cx="35447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1" y="1534537"/>
                <a:ext cx="3544752" cy="307777"/>
              </a:xfrm>
              <a:prstGeom prst="rect">
                <a:avLst/>
              </a:prstGeom>
              <a:blipFill>
                <a:blip r:embed="rId5"/>
                <a:stretch>
                  <a:fillRect l="-1203" t="-4000" r="-206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7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∈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[0,1]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/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3461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346120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763FA0E-C161-4931-B947-06710145E05C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928DF4-7C70-4E73-828A-8A5093916DDA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8173EE-3F43-46A0-B288-CA6FCB92BF1D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D225EA9-F072-495B-8D86-4139A2CD11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B9F816-4403-4DC4-A633-8ED6152D132C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A941A9-933D-464F-BF1B-1444A5A08206}"/>
              </a:ext>
            </a:extLst>
          </p:cNvPr>
          <p:cNvSpPr txBox="1"/>
          <p:nvPr/>
        </p:nvSpPr>
        <p:spPr>
          <a:xfrm>
            <a:off x="1370807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BCE9AF-8A57-4AA9-94EA-6B4A88D6FFA3}"/>
              </a:ext>
            </a:extLst>
          </p:cNvPr>
          <p:cNvSpPr txBox="1"/>
          <p:nvPr/>
        </p:nvSpPr>
        <p:spPr>
          <a:xfrm>
            <a:off x="4155817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92867BD-6E79-4456-A7CA-2FCD44250DD4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2552637" y="5136433"/>
            <a:ext cx="1033604" cy="510645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8FB167-2ED6-4C3B-BC9D-6C44268AEDB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30366" y="5136433"/>
            <a:ext cx="1098767" cy="510645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9145022-F25E-4E85-A6E7-DE1AEC079830}"/>
              </a:ext>
            </a:extLst>
          </p:cNvPr>
          <p:cNvGrpSpPr/>
          <p:nvPr/>
        </p:nvGrpSpPr>
        <p:grpSpPr>
          <a:xfrm>
            <a:off x="8554842" y="4308938"/>
            <a:ext cx="3098880" cy="1783389"/>
            <a:chOff x="7008962" y="3123308"/>
            <a:chExt cx="4590144" cy="2641603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7D4E89-1555-4549-86B5-E6040592EB14}"/>
                </a:ext>
              </a:extLst>
            </p:cNvPr>
            <p:cNvSpPr/>
            <p:nvPr/>
          </p:nvSpPr>
          <p:spPr>
            <a:xfrm>
              <a:off x="7008962" y="4101049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3BBDD1F-EE56-4A23-B85C-A0FB8853126F}"/>
                </a:ext>
              </a:extLst>
            </p:cNvPr>
            <p:cNvGrpSpPr/>
            <p:nvPr/>
          </p:nvGrpSpPr>
          <p:grpSpPr>
            <a:xfrm>
              <a:off x="8747047" y="3123308"/>
              <a:ext cx="624117" cy="2641603"/>
              <a:chOff x="3882571" y="2104570"/>
              <a:chExt cx="624117" cy="2641603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E4EEB7CF-475F-4E3E-9DAE-71F317D0B0DB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43972E6-693C-4E54-BE7D-0B0AA9EF2694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DCE20CE-8FDA-476A-A3BD-2753B157B4C9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BBC72AB-31E8-4B16-8119-F1DB66754737}"/>
                </a:ext>
              </a:extLst>
            </p:cNvPr>
            <p:cNvSpPr/>
            <p:nvPr/>
          </p:nvSpPr>
          <p:spPr>
            <a:xfrm>
              <a:off x="10974991" y="4132052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D1932A2-A165-4A12-ACD5-5DA479BE5F7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633077" y="3435366"/>
              <a:ext cx="1113972" cy="97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A13C925-B824-465B-B42A-E656B74A6B37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7633077" y="4413107"/>
              <a:ext cx="1113971" cy="34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04E5513-E1B7-4D33-863E-BBE647CE9C4F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633077" y="4413107"/>
              <a:ext cx="1113970" cy="103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A82DE71-0AE1-493D-8BD2-6FE77520F8FA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9371164" y="3435366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9732DDF-C1E9-4DEB-8208-1A98C676E85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9371163" y="4444110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369499-E822-47D5-A21D-08F0FB0EC14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9371162" y="4444110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81C0DFE-20E4-4DA5-8D46-4AC76124549F}"/>
              </a:ext>
            </a:extLst>
          </p:cNvPr>
          <p:cNvCxnSpPr>
            <a:cxnSpLocks/>
          </p:cNvCxnSpPr>
          <p:nvPr/>
        </p:nvCxnSpPr>
        <p:spPr>
          <a:xfrm>
            <a:off x="3998068" y="5136433"/>
            <a:ext cx="1177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20DFFF-658E-48BA-88EB-E516EDCDBA4A}"/>
              </a:ext>
            </a:extLst>
          </p:cNvPr>
          <p:cNvCxnSpPr>
            <a:cxnSpLocks/>
          </p:cNvCxnSpPr>
          <p:nvPr/>
        </p:nvCxnSpPr>
        <p:spPr>
          <a:xfrm>
            <a:off x="3409544" y="5136433"/>
            <a:ext cx="354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1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765</Words>
  <Application>Microsoft Office PowerPoint</Application>
  <PresentationFormat>寬螢幕</PresentationFormat>
  <Paragraphs>146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Lato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157</cp:revision>
  <dcterms:created xsi:type="dcterms:W3CDTF">2020-10-15T15:36:17Z</dcterms:created>
  <dcterms:modified xsi:type="dcterms:W3CDTF">2020-10-18T15:51:58Z</dcterms:modified>
</cp:coreProperties>
</file>