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5" r:id="rId4"/>
    <p:sldId id="258" r:id="rId5"/>
    <p:sldId id="259" r:id="rId6"/>
    <p:sldId id="274" r:id="rId7"/>
    <p:sldId id="276" r:id="rId8"/>
    <p:sldId id="266" r:id="rId9"/>
    <p:sldId id="268" r:id="rId10"/>
    <p:sldId id="264" r:id="rId11"/>
    <p:sldId id="263" r:id="rId12"/>
    <p:sldId id="269" r:id="rId13"/>
    <p:sldId id="272" r:id="rId14"/>
    <p:sldId id="267" r:id="rId15"/>
    <p:sldId id="270" r:id="rId16"/>
    <p:sldId id="273" r:id="rId17"/>
    <p:sldId id="261" r:id="rId18"/>
    <p:sldId id="275" r:id="rId19"/>
    <p:sldId id="26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A311"/>
    <a:srgbClr val="E5E5E5"/>
    <a:srgbClr val="14213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4" autoAdjust="0"/>
    <p:restoredTop sz="94693" autoAdjust="0"/>
  </p:normalViewPr>
  <p:slideViewPr>
    <p:cSldViewPr snapToGrid="0">
      <p:cViewPr varScale="1">
        <p:scale>
          <a:sx n="85" d="100"/>
          <a:sy n="85" d="100"/>
        </p:scale>
        <p:origin x="162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87061-B70B-4885-8035-DB3310C94759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CB55F-5EF0-41BA-8235-C1BE6A3B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79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CB55F-5EF0-41BA-8235-C1BE6A3BF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75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CB55F-5EF0-41BA-8235-C1BE6A3BF4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CB55F-5EF0-41BA-8235-C1BE6A3BF4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60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CB55F-5EF0-41BA-8235-C1BE6A3BF4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86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CB55F-5EF0-41BA-8235-C1BE6A3BF4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72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CB55F-5EF0-41BA-8235-C1BE6A3BF4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16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CB55F-5EF0-41BA-8235-C1BE6A3BF4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13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D991A3-9F16-4831-B4B9-BD37B8681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1D43-B8D3-4018-8763-90AC85FD69DB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459B8B-6CAF-46B4-8A6F-AC758A02E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0DF868-4D18-4492-AC06-0415E993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96A-732A-473B-BFF9-54129C56EE23}" type="slidenum">
              <a:rPr lang="en-US" smtClean="0"/>
              <a:t>‹#›</a:t>
            </a:fld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4CA06EE-C2B1-47CE-AEA7-C86FD8CB932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58" r="19708"/>
          <a:stretch/>
        </p:blipFill>
        <p:spPr bwMode="auto">
          <a:xfrm>
            <a:off x="0" y="0"/>
            <a:ext cx="5791200" cy="6858000"/>
          </a:xfrm>
          <a:prstGeom prst="chevron">
            <a:avLst>
              <a:gd name="adj" fmla="val 1924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32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橢圓 17">
            <a:extLst>
              <a:ext uri="{FF2B5EF4-FFF2-40B4-BE49-F238E27FC236}">
                <a16:creationId xmlns:a16="http://schemas.microsoft.com/office/drawing/2014/main" id="{D7B5B9C8-D1C9-4458-90C5-BBDD9301EF84}"/>
              </a:ext>
            </a:extLst>
          </p:cNvPr>
          <p:cNvSpPr/>
          <p:nvPr userDrawn="1"/>
        </p:nvSpPr>
        <p:spPr>
          <a:xfrm>
            <a:off x="9047491" y="5068031"/>
            <a:ext cx="3579937" cy="3579937"/>
          </a:xfrm>
          <a:prstGeom prst="ellipse">
            <a:avLst/>
          </a:prstGeom>
          <a:solidFill>
            <a:srgbClr val="142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DC81B588-3106-4DCB-B965-CCF9D9ABE1F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39" r="16975"/>
          <a:stretch/>
        </p:blipFill>
        <p:spPr bwMode="auto">
          <a:xfrm>
            <a:off x="8051800" y="-1658634"/>
            <a:ext cx="4575628" cy="4532462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16134F-82A5-4681-BF0B-BBD78248E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1D43-B8D3-4018-8763-90AC85FD69DB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D110FE-3499-4A97-81B7-FB5506CC2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48A7637C-F24B-4D98-88DE-1AE72C3F919C}"/>
              </a:ext>
            </a:extLst>
          </p:cNvPr>
          <p:cNvGrpSpPr/>
          <p:nvPr userDrawn="1"/>
        </p:nvGrpSpPr>
        <p:grpSpPr>
          <a:xfrm rot="344076">
            <a:off x="8044304" y="2424457"/>
            <a:ext cx="860702" cy="834890"/>
            <a:chOff x="8044304" y="2424457"/>
            <a:chExt cx="860702" cy="834890"/>
          </a:xfrm>
        </p:grpSpPr>
        <p:sp>
          <p:nvSpPr>
            <p:cNvPr id="12" name="梯形 11">
              <a:extLst>
                <a:ext uri="{FF2B5EF4-FFF2-40B4-BE49-F238E27FC236}">
                  <a16:creationId xmlns:a16="http://schemas.microsoft.com/office/drawing/2014/main" id="{8A1E4995-E829-4BD6-B2D7-385C8885A403}"/>
                </a:ext>
              </a:extLst>
            </p:cNvPr>
            <p:cNvSpPr/>
            <p:nvPr userDrawn="1"/>
          </p:nvSpPr>
          <p:spPr>
            <a:xfrm rot="712437">
              <a:off x="8781439" y="2743625"/>
              <a:ext cx="123567" cy="515722"/>
            </a:xfrm>
            <a:prstGeom prst="trapezoid">
              <a:avLst/>
            </a:prstGeom>
            <a:solidFill>
              <a:srgbClr val="FCA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梯形 12">
              <a:extLst>
                <a:ext uri="{FF2B5EF4-FFF2-40B4-BE49-F238E27FC236}">
                  <a16:creationId xmlns:a16="http://schemas.microsoft.com/office/drawing/2014/main" id="{87E74B58-F8DA-4305-8597-240F2B255AA3}"/>
                </a:ext>
              </a:extLst>
            </p:cNvPr>
            <p:cNvSpPr/>
            <p:nvPr userDrawn="1"/>
          </p:nvSpPr>
          <p:spPr>
            <a:xfrm rot="2337033">
              <a:off x="8260646" y="2447718"/>
              <a:ext cx="160104" cy="668214"/>
            </a:xfrm>
            <a:prstGeom prst="trapezoid">
              <a:avLst/>
            </a:prstGeom>
            <a:solidFill>
              <a:srgbClr val="FCA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梯形 13">
              <a:extLst>
                <a:ext uri="{FF2B5EF4-FFF2-40B4-BE49-F238E27FC236}">
                  <a16:creationId xmlns:a16="http://schemas.microsoft.com/office/drawing/2014/main" id="{30B87343-8952-4F39-90C4-4A6ABA4958AE}"/>
                </a:ext>
              </a:extLst>
            </p:cNvPr>
            <p:cNvSpPr/>
            <p:nvPr userDrawn="1"/>
          </p:nvSpPr>
          <p:spPr>
            <a:xfrm rot="3319023" flipH="1">
              <a:off x="8198286" y="2270475"/>
              <a:ext cx="97038" cy="405001"/>
            </a:xfrm>
            <a:prstGeom prst="trapezoid">
              <a:avLst/>
            </a:prstGeom>
            <a:solidFill>
              <a:srgbClr val="FCA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6A337703-4F31-4DD2-99B1-38D04053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5B196A-732A-473B-BFF9-54129C56E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9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0B9A2F-C073-44A2-A4EA-89BE987D0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1D43-B8D3-4018-8763-90AC85FD69DB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2F4843-9153-4439-92B3-520D20288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6607A2-6206-4355-A549-42F96BD2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96A-732A-473B-BFF9-54129C56EE2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1EADD454-1D3B-40A6-B91A-01B110F3BC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69901"/>
            <a:ext cx="12192000" cy="889000"/>
          </a:xfrm>
        </p:spPr>
        <p:txBody>
          <a:bodyPr anchor="ctr"/>
          <a:lstStyle>
            <a:lvl1pPr algn="ctr">
              <a:buNone/>
              <a:defRPr sz="4000" b="1">
                <a:latin typeface="+mn-lt"/>
              </a:defRPr>
            </a:lvl1pPr>
            <a:lvl2pPr>
              <a:buNone/>
              <a:defRPr/>
            </a:lvl2pPr>
          </a:lstStyle>
          <a:p>
            <a:pPr lvl="0"/>
            <a:r>
              <a:rPr lang="en-US" altLang="zh-TW" dirty="0"/>
              <a:t>Title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04DDCC9-A939-45F0-A062-065B269D4759}"/>
              </a:ext>
            </a:extLst>
          </p:cNvPr>
          <p:cNvSpPr/>
          <p:nvPr userDrawn="1"/>
        </p:nvSpPr>
        <p:spPr>
          <a:xfrm>
            <a:off x="5557838" y="1279527"/>
            <a:ext cx="1076325" cy="79374"/>
          </a:xfrm>
          <a:prstGeom prst="rect">
            <a:avLst/>
          </a:prstGeom>
          <a:solidFill>
            <a:srgbClr val="FCA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9FC82BE-8D69-4A55-A942-72E81873F910}"/>
              </a:ext>
            </a:extLst>
          </p:cNvPr>
          <p:cNvSpPr/>
          <p:nvPr userDrawn="1"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rgbClr val="142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69152A4-0FB1-4539-AEB2-A23402765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E5DE33-C4FA-4864-A5B0-DC25A1573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572B56-5265-4067-BF8B-317F9EED1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A1D43-B8D3-4018-8763-90AC85FD69DB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A0FAB3-EF8C-4BCD-A4F4-8F6F0652D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BBEAE8-A0C4-471D-9DB5-684D5FEF5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B196A-732A-473B-BFF9-54129C56EE2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74AD91D-1DA2-4B32-AE5E-D211B7DF597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70593" y="0"/>
            <a:ext cx="3030675" cy="227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9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27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0.png"/><Relationship Id="rId5" Type="http://schemas.openxmlformats.org/officeDocument/2006/relationships/image" Target="../media/image19.png"/><Relationship Id="rId4" Type="http://schemas.openxmlformats.org/officeDocument/2006/relationships/image" Target="../media/image1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421AB7A-70B2-4DCF-A820-8E128D84A2EA}"/>
              </a:ext>
            </a:extLst>
          </p:cNvPr>
          <p:cNvSpPr txBox="1"/>
          <p:nvPr/>
        </p:nvSpPr>
        <p:spPr>
          <a:xfrm>
            <a:off x="5932714" y="1871436"/>
            <a:ext cx="59747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0" dirty="0">
                <a:effectLst/>
              </a:rPr>
              <a:t>Solution of </a:t>
            </a:r>
            <a:r>
              <a:rPr lang="en-US" sz="4000" b="1" dirty="0"/>
              <a:t>O</a:t>
            </a:r>
            <a:r>
              <a:rPr lang="en-US" sz="4000" b="1" i="0" dirty="0">
                <a:effectLst/>
              </a:rPr>
              <a:t>DE/PDE using </a:t>
            </a:r>
          </a:p>
          <a:p>
            <a:r>
              <a:rPr lang="en-US" sz="4000" b="1" i="0" dirty="0">
                <a:solidFill>
                  <a:srgbClr val="FFC000"/>
                </a:solidFill>
                <a:effectLst/>
              </a:rPr>
              <a:t>Neural Networks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FE6CB18-08E3-4AF0-B051-421E6577EC16}"/>
              </a:ext>
            </a:extLst>
          </p:cNvPr>
          <p:cNvSpPr txBox="1"/>
          <p:nvPr/>
        </p:nvSpPr>
        <p:spPr>
          <a:xfrm>
            <a:off x="7518400" y="3863028"/>
            <a:ext cx="4283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Bing Han, Lin    10/20/2020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F80268-71FF-4934-BCBB-79EB7042DE08}"/>
              </a:ext>
            </a:extLst>
          </p:cNvPr>
          <p:cNvSpPr/>
          <p:nvPr/>
        </p:nvSpPr>
        <p:spPr>
          <a:xfrm>
            <a:off x="6649357" y="3385457"/>
            <a:ext cx="5542643" cy="87086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24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C4D0126-9DFE-4A18-9CB1-5BF0687DEF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Algorithm (</a:t>
            </a:r>
            <a:r>
              <a:rPr lang="en-US" altLang="zh-TW" dirty="0"/>
              <a:t>3</a:t>
            </a:r>
            <a:r>
              <a:rPr lang="en-US" dirty="0"/>
              <a:t>)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3CC88C9D-2E07-459E-ACA6-74A5E7170AF1}"/>
              </a:ext>
            </a:extLst>
          </p:cNvPr>
          <p:cNvSpPr txBox="1"/>
          <p:nvPr/>
        </p:nvSpPr>
        <p:spPr>
          <a:xfrm>
            <a:off x="1771649" y="6481521"/>
            <a:ext cx="10420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Artificial Neural Networks for Solving Ordinary and Partial Differential Equations, I. E.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Lagaris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, A.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Likas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and D. I. Fotiadis, 1997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EC87B43E-10B4-4590-8573-89452E729D2C}"/>
                  </a:ext>
                </a:extLst>
              </p:cNvPr>
              <p:cNvSpPr txBox="1"/>
              <p:nvPr/>
            </p:nvSpPr>
            <p:spPr>
              <a:xfrm>
                <a:off x="3940100" y="1602310"/>
                <a:ext cx="12491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EC87B43E-10B4-4590-8573-89452E729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100" y="1602310"/>
                <a:ext cx="124913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79D42493-A92E-47A1-8090-8CC519381524}"/>
              </a:ext>
            </a:extLst>
          </p:cNvPr>
          <p:cNvSpPr/>
          <p:nvPr/>
        </p:nvSpPr>
        <p:spPr>
          <a:xfrm>
            <a:off x="2933700" y="2016484"/>
            <a:ext cx="3162300" cy="179102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9CDEAADF-CE14-4D88-856A-0FD61D7DA116}"/>
              </a:ext>
            </a:extLst>
          </p:cNvPr>
          <p:cNvGrpSpPr/>
          <p:nvPr/>
        </p:nvGrpSpPr>
        <p:grpSpPr>
          <a:xfrm>
            <a:off x="3189605" y="2212371"/>
            <a:ext cx="2750126" cy="1430067"/>
            <a:chOff x="1024035" y="2414283"/>
            <a:chExt cx="5080002" cy="2641603"/>
          </a:xfrm>
        </p:grpSpPr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707C8DBD-71AE-48C6-977A-D47409EA7B84}"/>
                </a:ext>
              </a:extLst>
            </p:cNvPr>
            <p:cNvGrpSpPr/>
            <p:nvPr/>
          </p:nvGrpSpPr>
          <p:grpSpPr>
            <a:xfrm>
              <a:off x="1024035" y="2916841"/>
              <a:ext cx="624116" cy="1636487"/>
              <a:chOff x="2046514" y="2416628"/>
              <a:chExt cx="624116" cy="1636487"/>
            </a:xfrm>
          </p:grpSpPr>
          <p:sp>
            <p:nvSpPr>
              <p:cNvPr id="50" name="橢圓 49">
                <a:extLst>
                  <a:ext uri="{FF2B5EF4-FFF2-40B4-BE49-F238E27FC236}">
                    <a16:creationId xmlns:a16="http://schemas.microsoft.com/office/drawing/2014/main" id="{83C975C8-9322-4F57-9306-5C4ED7AD6A58}"/>
                  </a:ext>
                </a:extLst>
              </p:cNvPr>
              <p:cNvSpPr/>
              <p:nvPr/>
            </p:nvSpPr>
            <p:spPr>
              <a:xfrm>
                <a:off x="2046515" y="2416628"/>
                <a:ext cx="624115" cy="62411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橢圓 50">
                <a:extLst>
                  <a:ext uri="{FF2B5EF4-FFF2-40B4-BE49-F238E27FC236}">
                    <a16:creationId xmlns:a16="http://schemas.microsoft.com/office/drawing/2014/main" id="{4E0AA704-EC7B-4311-BCA9-AE4824E839EE}"/>
                  </a:ext>
                </a:extLst>
              </p:cNvPr>
              <p:cNvSpPr/>
              <p:nvPr/>
            </p:nvSpPr>
            <p:spPr>
              <a:xfrm>
                <a:off x="2046514" y="3429000"/>
                <a:ext cx="624115" cy="62411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A4C6EDE5-031C-48F9-9061-7758F975E4C3}"/>
                </a:ext>
              </a:extLst>
            </p:cNvPr>
            <p:cNvGrpSpPr/>
            <p:nvPr/>
          </p:nvGrpSpPr>
          <p:grpSpPr>
            <a:xfrm>
              <a:off x="3251978" y="2414283"/>
              <a:ext cx="624117" cy="2641603"/>
              <a:chOff x="3882571" y="2104570"/>
              <a:chExt cx="624117" cy="2641603"/>
            </a:xfrm>
          </p:grpSpPr>
          <p:sp>
            <p:nvSpPr>
              <p:cNvPr id="47" name="橢圓 46">
                <a:extLst>
                  <a:ext uri="{FF2B5EF4-FFF2-40B4-BE49-F238E27FC236}">
                    <a16:creationId xmlns:a16="http://schemas.microsoft.com/office/drawing/2014/main" id="{FBDB215F-8F8A-4E8F-8C4C-37B73C6DA972}"/>
                  </a:ext>
                </a:extLst>
              </p:cNvPr>
              <p:cNvSpPr/>
              <p:nvPr/>
            </p:nvSpPr>
            <p:spPr>
              <a:xfrm>
                <a:off x="3882573" y="2104570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橢圓 47">
                <a:extLst>
                  <a:ext uri="{FF2B5EF4-FFF2-40B4-BE49-F238E27FC236}">
                    <a16:creationId xmlns:a16="http://schemas.microsoft.com/office/drawing/2014/main" id="{40973358-7A1F-46A4-BA87-BF62D44F8F7B}"/>
                  </a:ext>
                </a:extLst>
              </p:cNvPr>
              <p:cNvSpPr/>
              <p:nvPr/>
            </p:nvSpPr>
            <p:spPr>
              <a:xfrm>
                <a:off x="3882572" y="3116942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橢圓 48">
                <a:extLst>
                  <a:ext uri="{FF2B5EF4-FFF2-40B4-BE49-F238E27FC236}">
                    <a16:creationId xmlns:a16="http://schemas.microsoft.com/office/drawing/2014/main" id="{0246F621-D3AC-4F5F-9352-AC24C908DE38}"/>
                  </a:ext>
                </a:extLst>
              </p:cNvPr>
              <p:cNvSpPr/>
              <p:nvPr/>
            </p:nvSpPr>
            <p:spPr>
              <a:xfrm>
                <a:off x="3882571" y="4122058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15618827-8BBA-4368-A988-7C052BEFD719}"/>
                </a:ext>
              </a:extLst>
            </p:cNvPr>
            <p:cNvSpPr/>
            <p:nvPr/>
          </p:nvSpPr>
          <p:spPr>
            <a:xfrm>
              <a:off x="5479922" y="3423027"/>
              <a:ext cx="624115" cy="62411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0A610313-F248-473B-BD23-5D534763CF0F}"/>
                </a:ext>
              </a:extLst>
            </p:cNvPr>
            <p:cNvCxnSpPr>
              <a:stCxn id="50" idx="6"/>
              <a:endCxn id="47" idx="2"/>
            </p:cNvCxnSpPr>
            <p:nvPr/>
          </p:nvCxnSpPr>
          <p:spPr>
            <a:xfrm flipV="1">
              <a:off x="1648151" y="2726341"/>
              <a:ext cx="1603829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94409F6D-30ED-4FAC-AAD3-EDD53B132D27}"/>
                </a:ext>
              </a:extLst>
            </p:cNvPr>
            <p:cNvCxnSpPr>
              <a:stCxn id="50" idx="6"/>
              <a:endCxn id="48" idx="2"/>
            </p:cNvCxnSpPr>
            <p:nvPr/>
          </p:nvCxnSpPr>
          <p:spPr>
            <a:xfrm>
              <a:off x="1648151" y="3228899"/>
              <a:ext cx="1603828" cy="5098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5AF7A615-EEC3-45BD-82C3-AFDAACF38376}"/>
                </a:ext>
              </a:extLst>
            </p:cNvPr>
            <p:cNvCxnSpPr>
              <a:cxnSpLocks/>
              <a:stCxn id="50" idx="6"/>
              <a:endCxn id="49" idx="2"/>
            </p:cNvCxnSpPr>
            <p:nvPr/>
          </p:nvCxnSpPr>
          <p:spPr>
            <a:xfrm>
              <a:off x="1648151" y="3228899"/>
              <a:ext cx="1603827" cy="151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43F326F0-343B-44A7-A001-DADCB50065D5}"/>
                </a:ext>
              </a:extLst>
            </p:cNvPr>
            <p:cNvCxnSpPr>
              <a:cxnSpLocks/>
              <a:stCxn id="51" idx="6"/>
              <a:endCxn id="47" idx="2"/>
            </p:cNvCxnSpPr>
            <p:nvPr/>
          </p:nvCxnSpPr>
          <p:spPr>
            <a:xfrm flipV="1">
              <a:off x="1648150" y="2726341"/>
              <a:ext cx="1603830" cy="151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DE526049-1B52-4513-9817-E42BAFAF4391}"/>
                </a:ext>
              </a:extLst>
            </p:cNvPr>
            <p:cNvCxnSpPr>
              <a:cxnSpLocks/>
              <a:stCxn id="51" idx="6"/>
              <a:endCxn id="48" idx="2"/>
            </p:cNvCxnSpPr>
            <p:nvPr/>
          </p:nvCxnSpPr>
          <p:spPr>
            <a:xfrm flipV="1">
              <a:off x="1648150" y="3738713"/>
              <a:ext cx="1603829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0F557383-2519-4399-B916-BB83EAACD6E4}"/>
                </a:ext>
              </a:extLst>
            </p:cNvPr>
            <p:cNvCxnSpPr>
              <a:cxnSpLocks/>
              <a:stCxn id="51" idx="6"/>
              <a:endCxn id="49" idx="2"/>
            </p:cNvCxnSpPr>
            <p:nvPr/>
          </p:nvCxnSpPr>
          <p:spPr>
            <a:xfrm>
              <a:off x="1648150" y="4241271"/>
              <a:ext cx="1603828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C02A7E1C-AB80-49EB-B50F-946E3B58616C}"/>
                </a:ext>
              </a:extLst>
            </p:cNvPr>
            <p:cNvCxnSpPr>
              <a:cxnSpLocks/>
              <a:stCxn id="47" idx="6"/>
              <a:endCxn id="37" idx="2"/>
            </p:cNvCxnSpPr>
            <p:nvPr/>
          </p:nvCxnSpPr>
          <p:spPr>
            <a:xfrm>
              <a:off x="3876095" y="2726341"/>
              <a:ext cx="1603827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476A8472-14A3-4F97-85C7-FEF34CDC649E}"/>
                </a:ext>
              </a:extLst>
            </p:cNvPr>
            <p:cNvCxnSpPr>
              <a:cxnSpLocks/>
              <a:stCxn id="48" idx="6"/>
              <a:endCxn id="37" idx="2"/>
            </p:cNvCxnSpPr>
            <p:nvPr/>
          </p:nvCxnSpPr>
          <p:spPr>
            <a:xfrm flipV="1">
              <a:off x="3876094" y="3735085"/>
              <a:ext cx="1603828" cy="36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8ED10746-5D29-4069-9640-3B93A7A39767}"/>
                </a:ext>
              </a:extLst>
            </p:cNvPr>
            <p:cNvCxnSpPr>
              <a:cxnSpLocks/>
              <a:stCxn id="49" idx="6"/>
              <a:endCxn id="37" idx="2"/>
            </p:cNvCxnSpPr>
            <p:nvPr/>
          </p:nvCxnSpPr>
          <p:spPr>
            <a:xfrm flipV="1">
              <a:off x="3876093" y="3735085"/>
              <a:ext cx="1603829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2362B2AB-528C-4497-AD31-767484DAD29B}"/>
              </a:ext>
            </a:extLst>
          </p:cNvPr>
          <p:cNvCxnSpPr>
            <a:cxnSpLocks/>
            <a:stCxn id="37" idx="6"/>
            <a:endCxn id="53" idx="1"/>
          </p:cNvCxnSpPr>
          <p:nvPr/>
        </p:nvCxnSpPr>
        <p:spPr>
          <a:xfrm>
            <a:off x="5939731" y="2927405"/>
            <a:ext cx="116105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54D7C532-DF27-4F7B-8C2C-4265B61D35E7}"/>
              </a:ext>
            </a:extLst>
          </p:cNvPr>
          <p:cNvSpPr/>
          <p:nvPr/>
        </p:nvSpPr>
        <p:spPr>
          <a:xfrm>
            <a:off x="7100789" y="2212372"/>
            <a:ext cx="3784651" cy="1430066"/>
          </a:xfrm>
          <a:prstGeom prst="roundRect">
            <a:avLst/>
          </a:prstGeom>
          <a:solidFill>
            <a:srgbClr val="E5E5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菱形 53">
            <a:extLst>
              <a:ext uri="{FF2B5EF4-FFF2-40B4-BE49-F238E27FC236}">
                <a16:creationId xmlns:a16="http://schemas.microsoft.com/office/drawing/2014/main" id="{94808436-7DAB-4BDF-B418-9D1C839936FD}"/>
              </a:ext>
            </a:extLst>
          </p:cNvPr>
          <p:cNvSpPr/>
          <p:nvPr/>
        </p:nvSpPr>
        <p:spPr>
          <a:xfrm>
            <a:off x="4395731" y="4404483"/>
            <a:ext cx="1543999" cy="848168"/>
          </a:xfrm>
          <a:prstGeom prst="diamond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接點: 肘形 54">
            <a:extLst>
              <a:ext uri="{FF2B5EF4-FFF2-40B4-BE49-F238E27FC236}">
                <a16:creationId xmlns:a16="http://schemas.microsoft.com/office/drawing/2014/main" id="{5FC5526E-4600-461F-B188-A6C32C917D2B}"/>
              </a:ext>
            </a:extLst>
          </p:cNvPr>
          <p:cNvCxnSpPr>
            <a:cxnSpLocks/>
            <a:stCxn id="53" idx="2"/>
            <a:endCxn id="54" idx="3"/>
          </p:cNvCxnSpPr>
          <p:nvPr/>
        </p:nvCxnSpPr>
        <p:spPr>
          <a:xfrm rot="5400000">
            <a:off x="6873359" y="2708810"/>
            <a:ext cx="1186129" cy="30533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B0862769-5E9F-4E59-AD0F-D0031421D332}"/>
              </a:ext>
            </a:extLst>
          </p:cNvPr>
          <p:cNvCxnSpPr>
            <a:cxnSpLocks/>
            <a:stCxn id="54" idx="1"/>
            <a:endCxn id="33" idx="1"/>
          </p:cNvCxnSpPr>
          <p:nvPr/>
        </p:nvCxnSpPr>
        <p:spPr>
          <a:xfrm rot="10800000">
            <a:off x="2933701" y="2911995"/>
            <a:ext cx="1462031" cy="1916572"/>
          </a:xfrm>
          <a:prstGeom prst="bentConnector3">
            <a:avLst>
              <a:gd name="adj1" fmla="val 11563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: 圓角 56">
            <a:extLst>
              <a:ext uri="{FF2B5EF4-FFF2-40B4-BE49-F238E27FC236}">
                <a16:creationId xmlns:a16="http://schemas.microsoft.com/office/drawing/2014/main" id="{CF2A67C7-8B38-4BDD-8920-77A1EBD26143}"/>
              </a:ext>
            </a:extLst>
          </p:cNvPr>
          <p:cNvSpPr/>
          <p:nvPr/>
        </p:nvSpPr>
        <p:spPr>
          <a:xfrm>
            <a:off x="2670926" y="5450047"/>
            <a:ext cx="1375230" cy="54806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Done</a:t>
            </a:r>
          </a:p>
        </p:txBody>
      </p:sp>
      <p:cxnSp>
        <p:nvCxnSpPr>
          <p:cNvPr id="58" name="接點: 肘形 57">
            <a:extLst>
              <a:ext uri="{FF2B5EF4-FFF2-40B4-BE49-F238E27FC236}">
                <a16:creationId xmlns:a16="http://schemas.microsoft.com/office/drawing/2014/main" id="{544246B0-B05E-49BB-9C87-F3B764B3A85E}"/>
              </a:ext>
            </a:extLst>
          </p:cNvPr>
          <p:cNvCxnSpPr>
            <a:cxnSpLocks/>
            <a:stCxn id="54" idx="2"/>
            <a:endCxn id="57" idx="3"/>
          </p:cNvCxnSpPr>
          <p:nvPr/>
        </p:nvCxnSpPr>
        <p:spPr>
          <a:xfrm rot="5400000">
            <a:off x="4371231" y="4927577"/>
            <a:ext cx="471427" cy="112157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B004B88E-FF71-423A-9F0E-905BC374AD9F}"/>
                  </a:ext>
                </a:extLst>
              </p:cNvPr>
              <p:cNvSpPr txBox="1"/>
              <p:nvPr/>
            </p:nvSpPr>
            <p:spPr>
              <a:xfrm>
                <a:off x="4672049" y="4634309"/>
                <a:ext cx="991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/>
                  <a:t>Error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&lt;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B004B88E-FF71-423A-9F0E-905BC374A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049" y="4634309"/>
                <a:ext cx="991362" cy="369332"/>
              </a:xfrm>
              <a:prstGeom prst="rect">
                <a:avLst/>
              </a:prstGeom>
              <a:blipFill>
                <a:blip r:embed="rId3"/>
                <a:stretch>
                  <a:fillRect l="-490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文字方塊 59">
            <a:extLst>
              <a:ext uri="{FF2B5EF4-FFF2-40B4-BE49-F238E27FC236}">
                <a16:creationId xmlns:a16="http://schemas.microsoft.com/office/drawing/2014/main" id="{D87D6662-F720-4017-9F83-7DC1059BEB8C}"/>
              </a:ext>
            </a:extLst>
          </p:cNvPr>
          <p:cNvSpPr txBox="1"/>
          <p:nvPr/>
        </p:nvSpPr>
        <p:spPr>
          <a:xfrm>
            <a:off x="5310972" y="535474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Yes</a:t>
            </a: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F84C695E-AD19-4BF4-825E-164B87D57FEF}"/>
              </a:ext>
            </a:extLst>
          </p:cNvPr>
          <p:cNvSpPr txBox="1"/>
          <p:nvPr/>
        </p:nvSpPr>
        <p:spPr>
          <a:xfrm>
            <a:off x="3337094" y="442898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D06E8799-EFA2-4482-ACE4-B1F90473F618}"/>
                  </a:ext>
                </a:extLst>
              </p:cNvPr>
              <p:cNvSpPr txBox="1"/>
              <p:nvPr/>
            </p:nvSpPr>
            <p:spPr>
              <a:xfrm>
                <a:off x="7205234" y="2612686"/>
                <a:ext cx="3680207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]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D06E8799-EFA2-4482-ACE4-B1F90473F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234" y="2612686"/>
                <a:ext cx="3680207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270FB6CB-C223-478A-9118-7330372286F4}"/>
                  </a:ext>
                </a:extLst>
              </p:cNvPr>
              <p:cNvSpPr txBox="1"/>
              <p:nvPr/>
            </p:nvSpPr>
            <p:spPr>
              <a:xfrm>
                <a:off x="7272961" y="1534537"/>
                <a:ext cx="336040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270FB6CB-C223-478A-9118-733037228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961" y="1534537"/>
                <a:ext cx="3360407" cy="307777"/>
              </a:xfrm>
              <a:prstGeom prst="rect">
                <a:avLst/>
              </a:prstGeom>
              <a:blipFill>
                <a:blip r:embed="rId5"/>
                <a:stretch>
                  <a:fillRect t="-4000" r="-907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1780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BB9EB18-3839-42B3-8286-115E6C66AF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Lato"/>
              </a:rPr>
              <a:t>ODE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AE9D54AA-7C45-4178-AD55-532E4ABA8D9D}"/>
                  </a:ext>
                </a:extLst>
              </p:cNvPr>
              <p:cNvSpPr txBox="1"/>
              <p:nvPr/>
            </p:nvSpPr>
            <p:spPr>
              <a:xfrm>
                <a:off x="1783067" y="2114906"/>
                <a:ext cx="8085803" cy="677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sz="2400" i="0" smtClean="0">
                            <a:latin typeface="Cambria Math" panose="02040503050406030204" pitchFamily="18" charset="0"/>
                          </a:rPr>
                          <m:t>Ψ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1+3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1+3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TW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/>
                      <m:t>∈ [0,1]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AE9D54AA-7C45-4178-AD55-532E4ABA8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067" y="2114906"/>
                <a:ext cx="8085803" cy="677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4EF5B29-FC92-4AFC-BDA5-B48B1441C154}"/>
                  </a:ext>
                </a:extLst>
              </p:cNvPr>
              <p:cNvSpPr txBox="1"/>
              <p:nvPr/>
            </p:nvSpPr>
            <p:spPr>
              <a:xfrm>
                <a:off x="1783067" y="3128401"/>
                <a:ext cx="18849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4EF5B29-FC92-4AFC-BDA5-B48B1441C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067" y="3128401"/>
                <a:ext cx="188494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DE34CE2-5AC5-4C5E-B5EC-AA3CA0F23FD3}"/>
                  </a:ext>
                </a:extLst>
              </p:cNvPr>
              <p:cNvSpPr txBox="1"/>
              <p:nvPr/>
            </p:nvSpPr>
            <p:spPr>
              <a:xfrm>
                <a:off x="1855639" y="4674768"/>
                <a:ext cx="32271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DE34CE2-5AC5-4C5E-B5EC-AA3CA0F23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639" y="4674768"/>
                <a:ext cx="3227165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群組 14">
            <a:extLst>
              <a:ext uri="{FF2B5EF4-FFF2-40B4-BE49-F238E27FC236}">
                <a16:creationId xmlns:a16="http://schemas.microsoft.com/office/drawing/2014/main" id="{6763FA0E-C161-4931-B947-06710145E05C}"/>
              </a:ext>
            </a:extLst>
          </p:cNvPr>
          <p:cNvGrpSpPr/>
          <p:nvPr/>
        </p:nvGrpSpPr>
        <p:grpSpPr>
          <a:xfrm>
            <a:off x="1156049" y="1309270"/>
            <a:ext cx="2608231" cy="589072"/>
            <a:chOff x="1156049" y="1309270"/>
            <a:chExt cx="2608231" cy="589072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3928DF4-7C70-4E73-828A-8A5093916DDA}"/>
                </a:ext>
              </a:extLst>
            </p:cNvPr>
            <p:cNvSpPr txBox="1"/>
            <p:nvPr/>
          </p:nvSpPr>
          <p:spPr>
            <a:xfrm>
              <a:off x="1217009" y="1309270"/>
              <a:ext cx="2547271" cy="5890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b="1" dirty="0">
                  <a:solidFill>
                    <a:schemeClr val="tx1"/>
                  </a:solidFill>
                  <a:latin typeface="+mj-lt"/>
                </a:rPr>
                <a:t>Problem definition: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28173EE-3F43-46A0-B288-CA6FCB92BF1D}"/>
                </a:ext>
              </a:extLst>
            </p:cNvPr>
            <p:cNvSpPr/>
            <p:nvPr/>
          </p:nvSpPr>
          <p:spPr>
            <a:xfrm>
              <a:off x="1156049" y="1372974"/>
              <a:ext cx="60960" cy="461665"/>
            </a:xfrm>
            <a:prstGeom prst="rect">
              <a:avLst/>
            </a:prstGeom>
            <a:solidFill>
              <a:srgbClr val="FCA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FD225EA9-F072-495B-8D86-4139A2CD111B}"/>
              </a:ext>
            </a:extLst>
          </p:cNvPr>
          <p:cNvGrpSpPr/>
          <p:nvPr/>
        </p:nvGrpSpPr>
        <p:grpSpPr>
          <a:xfrm>
            <a:off x="1217009" y="3827947"/>
            <a:ext cx="2608231" cy="589072"/>
            <a:chOff x="1156049" y="1309270"/>
            <a:chExt cx="2608231" cy="5890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9943504F-10F4-4841-B3A8-5604DE591309}"/>
                    </a:ext>
                  </a:extLst>
                </p:cNvPr>
                <p:cNvSpPr txBox="1"/>
                <p:nvPr/>
              </p:nvSpPr>
              <p:spPr>
                <a:xfrm>
                  <a:off x="1217009" y="1309270"/>
                  <a:ext cx="2547271" cy="5890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2400" b="1" i="0" dirty="0">
                      <a:solidFill>
                        <a:schemeClr val="tx1"/>
                      </a:solidFill>
                      <a:effectLst/>
                      <a:latin typeface="+mj-lt"/>
                    </a:rPr>
                    <a:t>Trial function 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𝚿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a14:m>
                  <a:r>
                    <a:rPr lang="en-US" sz="2400" b="1" i="0" dirty="0">
                      <a:solidFill>
                        <a:schemeClr val="tx1"/>
                      </a:solidFill>
                      <a:effectLst/>
                      <a:latin typeface="+mj-lt"/>
                    </a:rPr>
                    <a:t> :</a:t>
                  </a:r>
                  <a:endParaRPr lang="en-US" sz="24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9943504F-10F4-4841-B3A8-5604DE5913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7009" y="1309270"/>
                  <a:ext cx="2547271" cy="589072"/>
                </a:xfrm>
                <a:prstGeom prst="rect">
                  <a:avLst/>
                </a:prstGeom>
                <a:blipFill>
                  <a:blip r:embed="rId5"/>
                  <a:stretch>
                    <a:fillRect l="-3828" b="-226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3B9F816-4403-4DC4-A633-8ED6152D132C}"/>
                </a:ext>
              </a:extLst>
            </p:cNvPr>
            <p:cNvSpPr/>
            <p:nvPr/>
          </p:nvSpPr>
          <p:spPr>
            <a:xfrm>
              <a:off x="1156049" y="1372974"/>
              <a:ext cx="60960" cy="461665"/>
            </a:xfrm>
            <a:prstGeom prst="rect">
              <a:avLst/>
            </a:prstGeom>
            <a:solidFill>
              <a:srgbClr val="FCA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BA941A9-933D-464F-BF1B-1444A5A08206}"/>
              </a:ext>
            </a:extLst>
          </p:cNvPr>
          <p:cNvSpPr txBox="1"/>
          <p:nvPr/>
        </p:nvSpPr>
        <p:spPr>
          <a:xfrm>
            <a:off x="1372175" y="5647078"/>
            <a:ext cx="2363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FCA311"/>
                </a:solidFill>
                <a:effectLst/>
                <a:latin typeface="Lato"/>
              </a:rPr>
              <a:t>Satisfy the ICs or BCs.</a:t>
            </a:r>
            <a:endParaRPr lang="en-US" dirty="0">
              <a:solidFill>
                <a:srgbClr val="FCA31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EBCE9AF-8A57-4AA9-94EA-6B4A88D6FFA3}"/>
              </a:ext>
            </a:extLst>
          </p:cNvPr>
          <p:cNvSpPr txBox="1"/>
          <p:nvPr/>
        </p:nvSpPr>
        <p:spPr>
          <a:xfrm>
            <a:off x="4157185" y="5647078"/>
            <a:ext cx="314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FCA311"/>
                </a:solidFill>
                <a:effectLst/>
                <a:latin typeface="Lato"/>
              </a:rPr>
              <a:t>Not contribute to ICs or BCs.</a:t>
            </a:r>
            <a:endParaRPr lang="en-US" dirty="0">
              <a:solidFill>
                <a:srgbClr val="FCA311"/>
              </a:solidFill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92867BD-6E79-4456-A7CA-2FCD44250DD4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2554005" y="5179702"/>
            <a:ext cx="704913" cy="467376"/>
          </a:xfrm>
          <a:prstGeom prst="straightConnector1">
            <a:avLst/>
          </a:prstGeom>
          <a:ln w="28575">
            <a:solidFill>
              <a:srgbClr val="1421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838FB167-2ED6-4C3B-BC9D-6C44268AEDBB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4616231" y="5200632"/>
            <a:ext cx="1114270" cy="446446"/>
          </a:xfrm>
          <a:prstGeom prst="straightConnector1">
            <a:avLst/>
          </a:prstGeom>
          <a:ln w="28575">
            <a:solidFill>
              <a:srgbClr val="1421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A9145022-F25E-4E85-A6E7-DE1AEC079830}"/>
              </a:ext>
            </a:extLst>
          </p:cNvPr>
          <p:cNvGrpSpPr/>
          <p:nvPr/>
        </p:nvGrpSpPr>
        <p:grpSpPr>
          <a:xfrm>
            <a:off x="8554842" y="4308938"/>
            <a:ext cx="3098880" cy="1783389"/>
            <a:chOff x="7008962" y="3123308"/>
            <a:chExt cx="4590144" cy="2641603"/>
          </a:xfrm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897D4E89-1555-4549-86B5-E6040592EB14}"/>
                </a:ext>
              </a:extLst>
            </p:cNvPr>
            <p:cNvSpPr/>
            <p:nvPr/>
          </p:nvSpPr>
          <p:spPr>
            <a:xfrm>
              <a:off x="7008962" y="4101049"/>
              <a:ext cx="624115" cy="62411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A3BBDD1F-EE56-4A23-B85C-A0FB8853126F}"/>
                </a:ext>
              </a:extLst>
            </p:cNvPr>
            <p:cNvGrpSpPr/>
            <p:nvPr/>
          </p:nvGrpSpPr>
          <p:grpSpPr>
            <a:xfrm>
              <a:off x="8747047" y="3123308"/>
              <a:ext cx="624117" cy="2641603"/>
              <a:chOff x="3882571" y="2104570"/>
              <a:chExt cx="624117" cy="2641603"/>
            </a:xfrm>
          </p:grpSpPr>
          <p:sp>
            <p:nvSpPr>
              <p:cNvPr id="27" name="橢圓 26">
                <a:extLst>
                  <a:ext uri="{FF2B5EF4-FFF2-40B4-BE49-F238E27FC236}">
                    <a16:creationId xmlns:a16="http://schemas.microsoft.com/office/drawing/2014/main" id="{E4EEB7CF-475F-4E3E-9DAE-71F317D0B0DB}"/>
                  </a:ext>
                </a:extLst>
              </p:cNvPr>
              <p:cNvSpPr/>
              <p:nvPr/>
            </p:nvSpPr>
            <p:spPr>
              <a:xfrm>
                <a:off x="3882573" y="2104570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043972E6-693C-4E54-BE7D-0B0AA9EF2694}"/>
                  </a:ext>
                </a:extLst>
              </p:cNvPr>
              <p:cNvSpPr/>
              <p:nvPr/>
            </p:nvSpPr>
            <p:spPr>
              <a:xfrm>
                <a:off x="3882572" y="3116942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9DCE20CE-8FDA-476A-A3BD-2753B157B4C9}"/>
                  </a:ext>
                </a:extLst>
              </p:cNvPr>
              <p:cNvSpPr/>
              <p:nvPr/>
            </p:nvSpPr>
            <p:spPr>
              <a:xfrm>
                <a:off x="3882571" y="4122058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DBBC72AB-31E8-4B16-8119-F1DB66754737}"/>
                </a:ext>
              </a:extLst>
            </p:cNvPr>
            <p:cNvSpPr/>
            <p:nvPr/>
          </p:nvSpPr>
          <p:spPr>
            <a:xfrm>
              <a:off x="10974991" y="4132052"/>
              <a:ext cx="624115" cy="62411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FD1932A2-A165-4A12-ACD5-5DA479BE5F73}"/>
                </a:ext>
              </a:extLst>
            </p:cNvPr>
            <p:cNvCxnSpPr>
              <a:cxnSpLocks/>
              <a:stCxn id="24" idx="6"/>
              <a:endCxn id="27" idx="2"/>
            </p:cNvCxnSpPr>
            <p:nvPr/>
          </p:nvCxnSpPr>
          <p:spPr>
            <a:xfrm flipV="1">
              <a:off x="7633077" y="3435366"/>
              <a:ext cx="1113972" cy="977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5A13C925-B824-465B-B42A-E656B74A6B37}"/>
                </a:ext>
              </a:extLst>
            </p:cNvPr>
            <p:cNvCxnSpPr>
              <a:cxnSpLocks/>
              <a:stCxn id="24" idx="6"/>
              <a:endCxn id="28" idx="2"/>
            </p:cNvCxnSpPr>
            <p:nvPr/>
          </p:nvCxnSpPr>
          <p:spPr>
            <a:xfrm>
              <a:off x="7633077" y="4413107"/>
              <a:ext cx="1113971" cy="346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D04E5513-E1B7-4D33-863E-BBE647CE9C4F}"/>
                </a:ext>
              </a:extLst>
            </p:cNvPr>
            <p:cNvCxnSpPr>
              <a:cxnSpLocks/>
              <a:stCxn id="24" idx="6"/>
              <a:endCxn id="29" idx="2"/>
            </p:cNvCxnSpPr>
            <p:nvPr/>
          </p:nvCxnSpPr>
          <p:spPr>
            <a:xfrm>
              <a:off x="7633077" y="4413107"/>
              <a:ext cx="1113970" cy="10397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1A82DE71-0AE1-493D-8BD2-6FE77520F8FA}"/>
                </a:ext>
              </a:extLst>
            </p:cNvPr>
            <p:cNvCxnSpPr>
              <a:cxnSpLocks/>
              <a:stCxn id="27" idx="6"/>
              <a:endCxn id="30" idx="2"/>
            </p:cNvCxnSpPr>
            <p:nvPr/>
          </p:nvCxnSpPr>
          <p:spPr>
            <a:xfrm>
              <a:off x="9371164" y="3435366"/>
              <a:ext cx="1603827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49732DDF-C1E9-4DEB-8208-1A98C676E858}"/>
                </a:ext>
              </a:extLst>
            </p:cNvPr>
            <p:cNvCxnSpPr>
              <a:cxnSpLocks/>
              <a:stCxn id="28" idx="6"/>
              <a:endCxn id="30" idx="2"/>
            </p:cNvCxnSpPr>
            <p:nvPr/>
          </p:nvCxnSpPr>
          <p:spPr>
            <a:xfrm flipV="1">
              <a:off x="9371163" y="4444110"/>
              <a:ext cx="1603828" cy="36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48369499-E822-47D5-A21D-08F0FB0EC142}"/>
                </a:ext>
              </a:extLst>
            </p:cNvPr>
            <p:cNvCxnSpPr>
              <a:cxnSpLocks/>
              <a:stCxn id="29" idx="6"/>
              <a:endCxn id="30" idx="2"/>
            </p:cNvCxnSpPr>
            <p:nvPr/>
          </p:nvCxnSpPr>
          <p:spPr>
            <a:xfrm flipV="1">
              <a:off x="9371162" y="4444110"/>
              <a:ext cx="1603829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C81C0DFE-20E4-4DA5-8D46-4AC76124549F}"/>
              </a:ext>
            </a:extLst>
          </p:cNvPr>
          <p:cNvCxnSpPr>
            <a:cxnSpLocks/>
          </p:cNvCxnSpPr>
          <p:nvPr/>
        </p:nvCxnSpPr>
        <p:spPr>
          <a:xfrm>
            <a:off x="3735835" y="5136433"/>
            <a:ext cx="12219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0420DFFF-658E-48BA-88EB-E516EDCDBA4A}"/>
              </a:ext>
            </a:extLst>
          </p:cNvPr>
          <p:cNvCxnSpPr>
            <a:cxnSpLocks/>
          </p:cNvCxnSpPr>
          <p:nvPr/>
        </p:nvCxnSpPr>
        <p:spPr>
          <a:xfrm>
            <a:off x="3115854" y="5136433"/>
            <a:ext cx="3547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716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BB9EB18-3839-42B3-8286-115E6C66AF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Lato"/>
              </a:rPr>
              <a:t>ODE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1C414451-4F2B-47D6-996C-E8E52F0B8ACC}"/>
                  </a:ext>
                </a:extLst>
              </p:cNvPr>
              <p:cNvSpPr txBox="1"/>
              <p:nvPr/>
            </p:nvSpPr>
            <p:spPr>
              <a:xfrm>
                <a:off x="4323923" y="1794221"/>
                <a:ext cx="12491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1C414451-4F2B-47D6-996C-E8E52F0B8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923" y="1794221"/>
                <a:ext cx="124913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613048A8-AE3B-4FB7-B987-9FB2914B203D}"/>
              </a:ext>
            </a:extLst>
          </p:cNvPr>
          <p:cNvSpPr/>
          <p:nvPr/>
        </p:nvSpPr>
        <p:spPr>
          <a:xfrm>
            <a:off x="3317523" y="2208395"/>
            <a:ext cx="3162300" cy="179102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D2F9F3B0-8F06-4787-8BE6-39F9DFD6684E}"/>
              </a:ext>
            </a:extLst>
          </p:cNvPr>
          <p:cNvGrpSpPr/>
          <p:nvPr/>
        </p:nvGrpSpPr>
        <p:grpSpPr>
          <a:xfrm>
            <a:off x="3713653" y="2404282"/>
            <a:ext cx="2548788" cy="1430067"/>
            <a:chOff x="1395944" y="2414283"/>
            <a:chExt cx="4708093" cy="2641603"/>
          </a:xfrm>
        </p:grpSpPr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084E1E01-38F6-435F-AC03-4AC29B97A334}"/>
                </a:ext>
              </a:extLst>
            </p:cNvPr>
            <p:cNvSpPr/>
            <p:nvPr/>
          </p:nvSpPr>
          <p:spPr>
            <a:xfrm>
              <a:off x="1395944" y="3423025"/>
              <a:ext cx="624113" cy="62411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320A0A8C-B965-42CB-B9C3-0C4370ADDC1E}"/>
                </a:ext>
              </a:extLst>
            </p:cNvPr>
            <p:cNvGrpSpPr/>
            <p:nvPr/>
          </p:nvGrpSpPr>
          <p:grpSpPr>
            <a:xfrm>
              <a:off x="3251978" y="2414283"/>
              <a:ext cx="624117" cy="2641603"/>
              <a:chOff x="3882571" y="2104570"/>
              <a:chExt cx="624117" cy="2641603"/>
            </a:xfrm>
          </p:grpSpPr>
          <p:sp>
            <p:nvSpPr>
              <p:cNvPr id="52" name="橢圓 51">
                <a:extLst>
                  <a:ext uri="{FF2B5EF4-FFF2-40B4-BE49-F238E27FC236}">
                    <a16:creationId xmlns:a16="http://schemas.microsoft.com/office/drawing/2014/main" id="{963A69D9-40FF-44B9-B741-A408A96D01D8}"/>
                  </a:ext>
                </a:extLst>
              </p:cNvPr>
              <p:cNvSpPr/>
              <p:nvPr/>
            </p:nvSpPr>
            <p:spPr>
              <a:xfrm>
                <a:off x="3882573" y="2104570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橢圓 52">
                <a:extLst>
                  <a:ext uri="{FF2B5EF4-FFF2-40B4-BE49-F238E27FC236}">
                    <a16:creationId xmlns:a16="http://schemas.microsoft.com/office/drawing/2014/main" id="{5D7C8B83-ADD3-4B60-9EE9-9FAE4E69DC0A}"/>
                  </a:ext>
                </a:extLst>
              </p:cNvPr>
              <p:cNvSpPr/>
              <p:nvPr/>
            </p:nvSpPr>
            <p:spPr>
              <a:xfrm>
                <a:off x="3882572" y="3116942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橢圓 53">
                <a:extLst>
                  <a:ext uri="{FF2B5EF4-FFF2-40B4-BE49-F238E27FC236}">
                    <a16:creationId xmlns:a16="http://schemas.microsoft.com/office/drawing/2014/main" id="{8F73E6D6-815E-46EC-9863-AD6C0BA0FFDC}"/>
                  </a:ext>
                </a:extLst>
              </p:cNvPr>
              <p:cNvSpPr/>
              <p:nvPr/>
            </p:nvSpPr>
            <p:spPr>
              <a:xfrm>
                <a:off x="3882571" y="4122058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0661BCE9-7562-4331-B652-A8FD59C6A9F6}"/>
                </a:ext>
              </a:extLst>
            </p:cNvPr>
            <p:cNvSpPr/>
            <p:nvPr/>
          </p:nvSpPr>
          <p:spPr>
            <a:xfrm>
              <a:off x="5479922" y="3423027"/>
              <a:ext cx="624115" cy="62411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A00AE739-0BAF-4352-9ED3-B48427B2F5EA}"/>
                </a:ext>
              </a:extLst>
            </p:cNvPr>
            <p:cNvCxnSpPr>
              <a:stCxn id="55" idx="6"/>
              <a:endCxn id="52" idx="2"/>
            </p:cNvCxnSpPr>
            <p:nvPr/>
          </p:nvCxnSpPr>
          <p:spPr>
            <a:xfrm flipV="1">
              <a:off x="2020057" y="2726341"/>
              <a:ext cx="1231922" cy="10087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EA0DE1E8-6FD5-407F-9820-6A1C757E416F}"/>
                </a:ext>
              </a:extLst>
            </p:cNvPr>
            <p:cNvCxnSpPr>
              <a:stCxn id="55" idx="6"/>
              <a:endCxn id="53" idx="2"/>
            </p:cNvCxnSpPr>
            <p:nvPr/>
          </p:nvCxnSpPr>
          <p:spPr>
            <a:xfrm>
              <a:off x="2020057" y="3735084"/>
              <a:ext cx="1231922" cy="36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3205A2ED-62F2-4BF0-9CC3-1DDFE0562272}"/>
                </a:ext>
              </a:extLst>
            </p:cNvPr>
            <p:cNvCxnSpPr>
              <a:cxnSpLocks/>
              <a:stCxn id="55" idx="6"/>
              <a:endCxn id="54" idx="2"/>
            </p:cNvCxnSpPr>
            <p:nvPr/>
          </p:nvCxnSpPr>
          <p:spPr>
            <a:xfrm>
              <a:off x="2020057" y="3735084"/>
              <a:ext cx="1231920" cy="1008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1F9FAF01-8386-4360-A675-618B9F7926AE}"/>
                </a:ext>
              </a:extLst>
            </p:cNvPr>
            <p:cNvCxnSpPr>
              <a:cxnSpLocks/>
              <a:stCxn id="52" idx="6"/>
              <a:endCxn id="42" idx="2"/>
            </p:cNvCxnSpPr>
            <p:nvPr/>
          </p:nvCxnSpPr>
          <p:spPr>
            <a:xfrm>
              <a:off x="3876095" y="2726341"/>
              <a:ext cx="1603827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DD946D39-729E-438C-871E-456EDA5EF59F}"/>
                </a:ext>
              </a:extLst>
            </p:cNvPr>
            <p:cNvCxnSpPr>
              <a:cxnSpLocks/>
              <a:stCxn id="53" idx="6"/>
              <a:endCxn id="42" idx="2"/>
            </p:cNvCxnSpPr>
            <p:nvPr/>
          </p:nvCxnSpPr>
          <p:spPr>
            <a:xfrm flipV="1">
              <a:off x="3876094" y="3735085"/>
              <a:ext cx="1603828" cy="36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4E674917-5F61-4966-BCCA-E45A23681117}"/>
                </a:ext>
              </a:extLst>
            </p:cNvPr>
            <p:cNvCxnSpPr>
              <a:cxnSpLocks/>
              <a:stCxn id="54" idx="6"/>
              <a:endCxn id="42" idx="2"/>
            </p:cNvCxnSpPr>
            <p:nvPr/>
          </p:nvCxnSpPr>
          <p:spPr>
            <a:xfrm flipV="1">
              <a:off x="3876093" y="3735085"/>
              <a:ext cx="1603829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FB320F96-1429-4618-B1C9-307675486582}"/>
              </a:ext>
            </a:extLst>
          </p:cNvPr>
          <p:cNvCxnSpPr>
            <a:cxnSpLocks/>
            <a:stCxn id="42" idx="6"/>
            <a:endCxn id="58" idx="1"/>
          </p:cNvCxnSpPr>
          <p:nvPr/>
        </p:nvCxnSpPr>
        <p:spPr>
          <a:xfrm>
            <a:off x="6262441" y="3119316"/>
            <a:ext cx="12221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矩形: 圓角 57">
            <a:extLst>
              <a:ext uri="{FF2B5EF4-FFF2-40B4-BE49-F238E27FC236}">
                <a16:creationId xmlns:a16="http://schemas.microsoft.com/office/drawing/2014/main" id="{0269D9DA-373E-4EB3-8859-A5726D46D65D}"/>
              </a:ext>
            </a:extLst>
          </p:cNvPr>
          <p:cNvSpPr/>
          <p:nvPr/>
        </p:nvSpPr>
        <p:spPr>
          <a:xfrm>
            <a:off x="7484612" y="2404283"/>
            <a:ext cx="3784651" cy="1430066"/>
          </a:xfrm>
          <a:prstGeom prst="roundRect">
            <a:avLst/>
          </a:prstGeom>
          <a:solidFill>
            <a:srgbClr val="E5E5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菱形 58">
            <a:extLst>
              <a:ext uri="{FF2B5EF4-FFF2-40B4-BE49-F238E27FC236}">
                <a16:creationId xmlns:a16="http://schemas.microsoft.com/office/drawing/2014/main" id="{356EE6CF-6E19-49A8-A6DC-FD17C8F5EC21}"/>
              </a:ext>
            </a:extLst>
          </p:cNvPr>
          <p:cNvSpPr/>
          <p:nvPr/>
        </p:nvSpPr>
        <p:spPr>
          <a:xfrm>
            <a:off x="4779554" y="4596394"/>
            <a:ext cx="1543999" cy="848168"/>
          </a:xfrm>
          <a:prstGeom prst="diamond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02BCEBD6-C362-42C9-8D37-9876305FADD5}"/>
              </a:ext>
            </a:extLst>
          </p:cNvPr>
          <p:cNvCxnSpPr>
            <a:cxnSpLocks/>
            <a:stCxn id="58" idx="2"/>
            <a:endCxn id="59" idx="3"/>
          </p:cNvCxnSpPr>
          <p:nvPr/>
        </p:nvCxnSpPr>
        <p:spPr>
          <a:xfrm rot="5400000">
            <a:off x="7257182" y="2900721"/>
            <a:ext cx="1186129" cy="30533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接點: 肘形 60">
            <a:extLst>
              <a:ext uri="{FF2B5EF4-FFF2-40B4-BE49-F238E27FC236}">
                <a16:creationId xmlns:a16="http://schemas.microsoft.com/office/drawing/2014/main" id="{CCCB89E2-43F2-4227-990D-0BC16B201938}"/>
              </a:ext>
            </a:extLst>
          </p:cNvPr>
          <p:cNvCxnSpPr>
            <a:cxnSpLocks/>
            <a:stCxn id="59" idx="1"/>
            <a:endCxn id="35" idx="1"/>
          </p:cNvCxnSpPr>
          <p:nvPr/>
        </p:nvCxnSpPr>
        <p:spPr>
          <a:xfrm rot="10800000">
            <a:off x="3317524" y="3103906"/>
            <a:ext cx="1462031" cy="1916572"/>
          </a:xfrm>
          <a:prstGeom prst="bentConnector3">
            <a:avLst>
              <a:gd name="adj1" fmla="val 11563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A9F154CD-B559-490D-AB7D-E81BC881FE0F}"/>
              </a:ext>
            </a:extLst>
          </p:cNvPr>
          <p:cNvSpPr/>
          <p:nvPr/>
        </p:nvSpPr>
        <p:spPr>
          <a:xfrm>
            <a:off x="3054749" y="5641958"/>
            <a:ext cx="1375230" cy="54806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Done</a:t>
            </a:r>
          </a:p>
        </p:txBody>
      </p:sp>
      <p:cxnSp>
        <p:nvCxnSpPr>
          <p:cNvPr id="63" name="接點: 肘形 62">
            <a:extLst>
              <a:ext uri="{FF2B5EF4-FFF2-40B4-BE49-F238E27FC236}">
                <a16:creationId xmlns:a16="http://schemas.microsoft.com/office/drawing/2014/main" id="{91688BD0-AB59-4BFC-B78A-60E2989F0A08}"/>
              </a:ext>
            </a:extLst>
          </p:cNvPr>
          <p:cNvCxnSpPr>
            <a:cxnSpLocks/>
            <a:stCxn id="59" idx="2"/>
            <a:endCxn id="62" idx="3"/>
          </p:cNvCxnSpPr>
          <p:nvPr/>
        </p:nvCxnSpPr>
        <p:spPr>
          <a:xfrm rot="5400000">
            <a:off x="4755054" y="5119488"/>
            <a:ext cx="471427" cy="112157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D54685E3-53DF-49F4-A437-F2A87325642E}"/>
                  </a:ext>
                </a:extLst>
              </p:cNvPr>
              <p:cNvSpPr txBox="1"/>
              <p:nvPr/>
            </p:nvSpPr>
            <p:spPr>
              <a:xfrm>
                <a:off x="5055872" y="4826220"/>
                <a:ext cx="991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/>
                  <a:t>Error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&lt;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D54685E3-53DF-49F4-A437-F2A873256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872" y="4826220"/>
                <a:ext cx="991362" cy="369332"/>
              </a:xfrm>
              <a:prstGeom prst="rect">
                <a:avLst/>
              </a:prstGeom>
              <a:blipFill>
                <a:blip r:embed="rId3"/>
                <a:stretch>
                  <a:fillRect l="-490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字方塊 64">
            <a:extLst>
              <a:ext uri="{FF2B5EF4-FFF2-40B4-BE49-F238E27FC236}">
                <a16:creationId xmlns:a16="http://schemas.microsoft.com/office/drawing/2014/main" id="{C8328E43-5A58-462B-B33E-FD065D8C792E}"/>
              </a:ext>
            </a:extLst>
          </p:cNvPr>
          <p:cNvSpPr txBox="1"/>
          <p:nvPr/>
        </p:nvSpPr>
        <p:spPr>
          <a:xfrm>
            <a:off x="5694795" y="554665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Yes</a:t>
            </a: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4DC18C76-4D0E-42AB-AB8F-E2F56E6ABBA3}"/>
              </a:ext>
            </a:extLst>
          </p:cNvPr>
          <p:cNvSpPr txBox="1"/>
          <p:nvPr/>
        </p:nvSpPr>
        <p:spPr>
          <a:xfrm>
            <a:off x="3720917" y="462089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13D39F6E-D906-403E-9CC3-D92C2C8792C2}"/>
                  </a:ext>
                </a:extLst>
              </p:cNvPr>
              <p:cNvSpPr txBox="1"/>
              <p:nvPr/>
            </p:nvSpPr>
            <p:spPr>
              <a:xfrm>
                <a:off x="7589057" y="2804597"/>
                <a:ext cx="3680207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]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13D39F6E-D906-403E-9CC3-D92C2C879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057" y="2804597"/>
                <a:ext cx="3680207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群組 74">
            <a:extLst>
              <a:ext uri="{FF2B5EF4-FFF2-40B4-BE49-F238E27FC236}">
                <a16:creationId xmlns:a16="http://schemas.microsoft.com/office/drawing/2014/main" id="{93A74975-DC96-46A4-B094-9E3CE2E6D6E3}"/>
              </a:ext>
            </a:extLst>
          </p:cNvPr>
          <p:cNvGrpSpPr/>
          <p:nvPr/>
        </p:nvGrpSpPr>
        <p:grpSpPr>
          <a:xfrm>
            <a:off x="756356" y="2337156"/>
            <a:ext cx="1517364" cy="101600"/>
            <a:chOff x="756356" y="2337156"/>
            <a:chExt cx="1517364" cy="101600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E6358BF8-B656-4E3D-993C-DEE4237F8106}"/>
                </a:ext>
              </a:extLst>
            </p:cNvPr>
            <p:cNvCxnSpPr>
              <a:cxnSpLocks/>
            </p:cNvCxnSpPr>
            <p:nvPr/>
          </p:nvCxnSpPr>
          <p:spPr>
            <a:xfrm>
              <a:off x="756356" y="2387956"/>
              <a:ext cx="1501422" cy="0"/>
            </a:xfrm>
            <a:prstGeom prst="line">
              <a:avLst/>
            </a:prstGeom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14D114DC-D11D-4351-8E6E-B04E080F46A4}"/>
                </a:ext>
              </a:extLst>
            </p:cNvPr>
            <p:cNvSpPr/>
            <p:nvPr/>
          </p:nvSpPr>
          <p:spPr>
            <a:xfrm>
              <a:off x="756356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4601566B-2D9D-459D-A575-DBE327135944}"/>
                </a:ext>
              </a:extLst>
            </p:cNvPr>
            <p:cNvSpPr/>
            <p:nvPr/>
          </p:nvSpPr>
          <p:spPr>
            <a:xfrm>
              <a:off x="992317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8A2178FB-5D28-4EC6-A0E6-08470B8944B2}"/>
                </a:ext>
              </a:extLst>
            </p:cNvPr>
            <p:cNvSpPr/>
            <p:nvPr/>
          </p:nvSpPr>
          <p:spPr>
            <a:xfrm>
              <a:off x="1228278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26DD17B2-9431-4ADF-8666-B9F9935D42C3}"/>
                </a:ext>
              </a:extLst>
            </p:cNvPr>
            <p:cNvSpPr/>
            <p:nvPr/>
          </p:nvSpPr>
          <p:spPr>
            <a:xfrm>
              <a:off x="1464239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E0558AF2-95B1-4158-BB52-14E086542FFC}"/>
                </a:ext>
              </a:extLst>
            </p:cNvPr>
            <p:cNvSpPr/>
            <p:nvPr/>
          </p:nvSpPr>
          <p:spPr>
            <a:xfrm>
              <a:off x="170020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F9E9DF64-1A88-49DC-AA80-D749532420F2}"/>
                </a:ext>
              </a:extLst>
            </p:cNvPr>
            <p:cNvSpPr/>
            <p:nvPr/>
          </p:nvSpPr>
          <p:spPr>
            <a:xfrm>
              <a:off x="1936161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F347B1A1-6E7E-4990-AA03-AC4439FB5AD0}"/>
                </a:ext>
              </a:extLst>
            </p:cNvPr>
            <p:cNvSpPr/>
            <p:nvPr/>
          </p:nvSpPr>
          <p:spPr>
            <a:xfrm>
              <a:off x="217212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432DB3A1-569C-4301-BA73-E31D486970BA}"/>
                  </a:ext>
                </a:extLst>
              </p:cNvPr>
              <p:cNvSpPr txBox="1"/>
              <p:nvPr/>
            </p:nvSpPr>
            <p:spPr>
              <a:xfrm>
                <a:off x="669149" y="2619931"/>
                <a:ext cx="10310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432DB3A1-569C-4301-BA73-E31D48697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49" y="2619931"/>
                <a:ext cx="10310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文字方塊 83">
            <a:extLst>
              <a:ext uri="{FF2B5EF4-FFF2-40B4-BE49-F238E27FC236}">
                <a16:creationId xmlns:a16="http://schemas.microsoft.com/office/drawing/2014/main" id="{3A31116B-D453-4A32-9B46-65BC74E0DDCB}"/>
              </a:ext>
            </a:extLst>
          </p:cNvPr>
          <p:cNvSpPr txBox="1"/>
          <p:nvPr/>
        </p:nvSpPr>
        <p:spPr>
          <a:xfrm>
            <a:off x="656313" y="19424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0</a:t>
            </a: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78C5681D-9F62-45A3-BDBE-896970E9A018}"/>
              </a:ext>
            </a:extLst>
          </p:cNvPr>
          <p:cNvSpPr txBox="1"/>
          <p:nvPr/>
        </p:nvSpPr>
        <p:spPr>
          <a:xfrm>
            <a:off x="2086918" y="19424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sp>
        <p:nvSpPr>
          <p:cNvPr id="90" name="箭號: 向右 89">
            <a:extLst>
              <a:ext uri="{FF2B5EF4-FFF2-40B4-BE49-F238E27FC236}">
                <a16:creationId xmlns:a16="http://schemas.microsoft.com/office/drawing/2014/main" id="{7F615DF8-6C37-4677-AE8E-2A72A5399B69}"/>
              </a:ext>
            </a:extLst>
          </p:cNvPr>
          <p:cNvSpPr/>
          <p:nvPr/>
        </p:nvSpPr>
        <p:spPr>
          <a:xfrm>
            <a:off x="2373679" y="2429999"/>
            <a:ext cx="1062848" cy="465280"/>
          </a:xfrm>
          <a:prstGeom prst="rightArrow">
            <a:avLst>
              <a:gd name="adj1" fmla="val 38948"/>
              <a:gd name="adj2" fmla="val 64557"/>
            </a:avLst>
          </a:prstGeom>
          <a:solidFill>
            <a:srgbClr val="E5E5E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8A97561F-EA03-44FF-A321-D0D756ECB79D}"/>
                  </a:ext>
                </a:extLst>
              </p:cNvPr>
              <p:cNvSpPr txBox="1"/>
              <p:nvPr/>
            </p:nvSpPr>
            <p:spPr>
              <a:xfrm>
                <a:off x="7850246" y="1679347"/>
                <a:ext cx="32271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8A97561F-EA03-44FF-A321-D0D756ECB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246" y="1679347"/>
                <a:ext cx="3227165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837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BB9EB18-3839-42B3-8286-115E6C66AF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Lato"/>
              </a:rPr>
              <a:t>ODE Example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7EF2C0F-AF33-431F-B58F-631B09194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87" y="1555273"/>
            <a:ext cx="3441358" cy="229423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F29E6CF-449F-4B79-8E1C-A8157BBF0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19" y="4139015"/>
            <a:ext cx="3373626" cy="2249084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03816FD5-FFE2-45F8-A4E9-EE248C7B78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767" y="2408881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05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BB9EB18-3839-42B3-8286-115E6C66AF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Lato"/>
              </a:rPr>
              <a:t>P</a:t>
            </a:r>
            <a:r>
              <a:rPr lang="en-US" b="1" i="0" dirty="0">
                <a:effectLst/>
                <a:latin typeface="Lato"/>
              </a:rPr>
              <a:t>DE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9B568974-288E-4FCE-9B1E-BCBB3F6A0B5A}"/>
                  </a:ext>
                </a:extLst>
              </p:cNvPr>
              <p:cNvSpPr txBox="1"/>
              <p:nvPr/>
            </p:nvSpPr>
            <p:spPr>
              <a:xfrm>
                <a:off x="1783067" y="2114906"/>
                <a:ext cx="59411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−2+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+6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/>
                      <m:t>∈ [0,1]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9B568974-288E-4FCE-9B1E-BCBB3F6A0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067" y="2114906"/>
                <a:ext cx="5941114" cy="400110"/>
              </a:xfrm>
              <a:prstGeom prst="rect">
                <a:avLst/>
              </a:prstGeom>
              <a:blipFill>
                <a:blip r:embed="rId2"/>
                <a:stretch>
                  <a:fillRect r="-410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BA884357-45E9-40ED-A8E4-B9B6ACA3EDCE}"/>
                  </a:ext>
                </a:extLst>
              </p:cNvPr>
              <p:cNvSpPr txBox="1"/>
              <p:nvPr/>
            </p:nvSpPr>
            <p:spPr>
              <a:xfrm>
                <a:off x="1805198" y="2772765"/>
                <a:ext cx="562673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BA884357-45E9-40ED-A8E4-B9B6ACA3E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198" y="2772765"/>
                <a:ext cx="5626734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6858203-45E0-4DA3-97A6-4BBA6E76B0B5}"/>
                  </a:ext>
                </a:extLst>
              </p:cNvPr>
              <p:cNvSpPr txBox="1"/>
              <p:nvPr/>
            </p:nvSpPr>
            <p:spPr>
              <a:xfrm>
                <a:off x="1855639" y="4674768"/>
                <a:ext cx="6600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)(1−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i="1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6858203-45E0-4DA3-97A6-4BBA6E76B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639" y="4674768"/>
                <a:ext cx="6600845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群組 5">
            <a:extLst>
              <a:ext uri="{FF2B5EF4-FFF2-40B4-BE49-F238E27FC236}">
                <a16:creationId xmlns:a16="http://schemas.microsoft.com/office/drawing/2014/main" id="{B2299C2A-C669-4ECF-A9EF-2619CFC6C155}"/>
              </a:ext>
            </a:extLst>
          </p:cNvPr>
          <p:cNvGrpSpPr/>
          <p:nvPr/>
        </p:nvGrpSpPr>
        <p:grpSpPr>
          <a:xfrm>
            <a:off x="1156049" y="1309270"/>
            <a:ext cx="2608231" cy="589072"/>
            <a:chOff x="1156049" y="1309270"/>
            <a:chExt cx="2608231" cy="589072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A272BED-7250-4BE0-BA9D-E80B64E5C378}"/>
                </a:ext>
              </a:extLst>
            </p:cNvPr>
            <p:cNvSpPr txBox="1"/>
            <p:nvPr/>
          </p:nvSpPr>
          <p:spPr>
            <a:xfrm>
              <a:off x="1217009" y="1309270"/>
              <a:ext cx="2547271" cy="5890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b="1" dirty="0">
                  <a:solidFill>
                    <a:schemeClr val="tx1"/>
                  </a:solidFill>
                  <a:latin typeface="+mj-lt"/>
                </a:rPr>
                <a:t>Problem definition: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B2C8D0A-6BB5-4553-8944-F3C634BFD03F}"/>
                </a:ext>
              </a:extLst>
            </p:cNvPr>
            <p:cNvSpPr/>
            <p:nvPr/>
          </p:nvSpPr>
          <p:spPr>
            <a:xfrm>
              <a:off x="1156049" y="1372974"/>
              <a:ext cx="60960" cy="461665"/>
            </a:xfrm>
            <a:prstGeom prst="rect">
              <a:avLst/>
            </a:prstGeom>
            <a:solidFill>
              <a:srgbClr val="FCA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B0E40268-ACEC-477D-A19D-C832E1A77F1B}"/>
              </a:ext>
            </a:extLst>
          </p:cNvPr>
          <p:cNvGrpSpPr/>
          <p:nvPr/>
        </p:nvGrpSpPr>
        <p:grpSpPr>
          <a:xfrm>
            <a:off x="1217009" y="3827947"/>
            <a:ext cx="2608231" cy="589072"/>
            <a:chOff x="1156049" y="1309270"/>
            <a:chExt cx="2608231" cy="5890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EF615FDD-91A0-48B3-8328-8C56BDF9DBE6}"/>
                    </a:ext>
                  </a:extLst>
                </p:cNvPr>
                <p:cNvSpPr txBox="1"/>
                <p:nvPr/>
              </p:nvSpPr>
              <p:spPr>
                <a:xfrm>
                  <a:off x="1217009" y="1309270"/>
                  <a:ext cx="2547271" cy="5890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2400" b="1" i="0" dirty="0">
                      <a:solidFill>
                        <a:schemeClr val="tx1"/>
                      </a:solidFill>
                      <a:effectLst/>
                      <a:latin typeface="+mj-lt"/>
                    </a:rPr>
                    <a:t>Trial function 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𝚿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a14:m>
                  <a:r>
                    <a:rPr lang="en-US" sz="2400" b="1" i="0" dirty="0">
                      <a:solidFill>
                        <a:schemeClr val="tx1"/>
                      </a:solidFill>
                      <a:effectLst/>
                      <a:latin typeface="+mj-lt"/>
                    </a:rPr>
                    <a:t> :</a:t>
                  </a:r>
                  <a:endParaRPr lang="en-US" sz="24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EF615FDD-91A0-48B3-8328-8C56BDF9D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7009" y="1309270"/>
                  <a:ext cx="2547271" cy="589072"/>
                </a:xfrm>
                <a:prstGeom prst="rect">
                  <a:avLst/>
                </a:prstGeom>
                <a:blipFill>
                  <a:blip r:embed="rId5"/>
                  <a:stretch>
                    <a:fillRect l="-3828" b="-226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AC0C2F8-5E04-4C9D-9E76-98957F4FD3A1}"/>
                </a:ext>
              </a:extLst>
            </p:cNvPr>
            <p:cNvSpPr/>
            <p:nvPr/>
          </p:nvSpPr>
          <p:spPr>
            <a:xfrm>
              <a:off x="1156049" y="1372974"/>
              <a:ext cx="60960" cy="461665"/>
            </a:xfrm>
            <a:prstGeom prst="rect">
              <a:avLst/>
            </a:prstGeom>
            <a:solidFill>
              <a:srgbClr val="FCA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579CFBE-DDCE-42DC-8C44-151721F1041E}"/>
              </a:ext>
            </a:extLst>
          </p:cNvPr>
          <p:cNvSpPr txBox="1"/>
          <p:nvPr/>
        </p:nvSpPr>
        <p:spPr>
          <a:xfrm>
            <a:off x="1940733" y="5647078"/>
            <a:ext cx="2363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FCA311"/>
                </a:solidFill>
                <a:effectLst/>
                <a:latin typeface="Lato"/>
              </a:rPr>
              <a:t>Satisfy the ICs or BCs.</a:t>
            </a:r>
            <a:endParaRPr lang="en-US" dirty="0">
              <a:solidFill>
                <a:srgbClr val="FCA31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53864AE-7723-498F-8055-5B3B51E76879}"/>
              </a:ext>
            </a:extLst>
          </p:cNvPr>
          <p:cNvSpPr txBox="1"/>
          <p:nvPr/>
        </p:nvSpPr>
        <p:spPr>
          <a:xfrm>
            <a:off x="4952148" y="5647078"/>
            <a:ext cx="314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FCA311"/>
                </a:solidFill>
                <a:effectLst/>
                <a:latin typeface="Lato"/>
              </a:rPr>
              <a:t>Not contribute to ICs or BCs.</a:t>
            </a:r>
            <a:endParaRPr lang="en-US" dirty="0">
              <a:solidFill>
                <a:srgbClr val="FCA311"/>
              </a:solidFill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FEF99724-1242-4560-9126-D8EA4B5C0A9C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122563" y="5176483"/>
            <a:ext cx="885444" cy="470595"/>
          </a:xfrm>
          <a:prstGeom prst="straightConnector1">
            <a:avLst/>
          </a:prstGeom>
          <a:ln w="38100">
            <a:solidFill>
              <a:srgbClr val="1421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5C12FD9-E6CB-4069-8D07-1BD1996DEB3C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315031" y="5168545"/>
            <a:ext cx="210433" cy="478533"/>
          </a:xfrm>
          <a:prstGeom prst="straightConnector1">
            <a:avLst/>
          </a:prstGeom>
          <a:ln w="38100">
            <a:solidFill>
              <a:srgbClr val="1421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DC60C1CB-6E5C-4E49-8BC7-79FE6EBBEF82}"/>
                  </a:ext>
                </a:extLst>
              </p:cNvPr>
              <p:cNvSpPr txBox="1"/>
              <p:nvPr/>
            </p:nvSpPr>
            <p:spPr>
              <a:xfrm>
                <a:off x="1218316" y="6388099"/>
                <a:ext cx="90292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^3+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^3)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^{−1}+(1−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^{−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}−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^{−1})+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[(1+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^{−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}−(1−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𝑥𝑒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^{−1})]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DC60C1CB-6E5C-4E49-8BC7-79FE6EBBE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316" y="6388099"/>
                <a:ext cx="9029203" cy="338554"/>
              </a:xfrm>
              <a:prstGeom prst="rect">
                <a:avLst/>
              </a:prstGeom>
              <a:blipFill>
                <a:blip r:embed="rId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群組 30">
            <a:extLst>
              <a:ext uri="{FF2B5EF4-FFF2-40B4-BE49-F238E27FC236}">
                <a16:creationId xmlns:a16="http://schemas.microsoft.com/office/drawing/2014/main" id="{0488ABDA-79A6-4FC9-9240-82FBA2BF5B3C}"/>
              </a:ext>
            </a:extLst>
          </p:cNvPr>
          <p:cNvGrpSpPr/>
          <p:nvPr/>
        </p:nvGrpSpPr>
        <p:grpSpPr>
          <a:xfrm>
            <a:off x="9235073" y="4179481"/>
            <a:ext cx="2750126" cy="1430067"/>
            <a:chOff x="1024035" y="2414283"/>
            <a:chExt cx="5080002" cy="2641603"/>
          </a:xfrm>
        </p:grpSpPr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1837E73B-BA8D-435C-B58E-A3C52B87C622}"/>
                </a:ext>
              </a:extLst>
            </p:cNvPr>
            <p:cNvGrpSpPr/>
            <p:nvPr/>
          </p:nvGrpSpPr>
          <p:grpSpPr>
            <a:xfrm>
              <a:off x="1024035" y="2916841"/>
              <a:ext cx="624116" cy="1636487"/>
              <a:chOff x="2046514" y="2416628"/>
              <a:chExt cx="624116" cy="1636487"/>
            </a:xfrm>
          </p:grpSpPr>
          <p:sp>
            <p:nvSpPr>
              <p:cNvPr id="47" name="橢圓 46">
                <a:extLst>
                  <a:ext uri="{FF2B5EF4-FFF2-40B4-BE49-F238E27FC236}">
                    <a16:creationId xmlns:a16="http://schemas.microsoft.com/office/drawing/2014/main" id="{CB44BAA3-0AA2-4713-BDE2-BEA8BAAE32A8}"/>
                  </a:ext>
                </a:extLst>
              </p:cNvPr>
              <p:cNvSpPr/>
              <p:nvPr/>
            </p:nvSpPr>
            <p:spPr>
              <a:xfrm>
                <a:off x="2046515" y="2416628"/>
                <a:ext cx="624115" cy="62411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橢圓 47">
                <a:extLst>
                  <a:ext uri="{FF2B5EF4-FFF2-40B4-BE49-F238E27FC236}">
                    <a16:creationId xmlns:a16="http://schemas.microsoft.com/office/drawing/2014/main" id="{F55423A3-1276-4306-B6AE-7A0CD2629B3F}"/>
                  </a:ext>
                </a:extLst>
              </p:cNvPr>
              <p:cNvSpPr/>
              <p:nvPr/>
            </p:nvSpPr>
            <p:spPr>
              <a:xfrm>
                <a:off x="2046514" y="3429000"/>
                <a:ext cx="624115" cy="62411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F5031DB0-7A02-4EA7-955C-E40940F20826}"/>
                </a:ext>
              </a:extLst>
            </p:cNvPr>
            <p:cNvGrpSpPr/>
            <p:nvPr/>
          </p:nvGrpSpPr>
          <p:grpSpPr>
            <a:xfrm>
              <a:off x="3251978" y="2414283"/>
              <a:ext cx="624117" cy="2641603"/>
              <a:chOff x="3882571" y="2104570"/>
              <a:chExt cx="624117" cy="2641603"/>
            </a:xfrm>
          </p:grpSpPr>
          <p:sp>
            <p:nvSpPr>
              <p:cNvPr id="44" name="橢圓 43">
                <a:extLst>
                  <a:ext uri="{FF2B5EF4-FFF2-40B4-BE49-F238E27FC236}">
                    <a16:creationId xmlns:a16="http://schemas.microsoft.com/office/drawing/2014/main" id="{F0782ED3-8BAE-4630-893C-387E2B6DD72F}"/>
                  </a:ext>
                </a:extLst>
              </p:cNvPr>
              <p:cNvSpPr/>
              <p:nvPr/>
            </p:nvSpPr>
            <p:spPr>
              <a:xfrm>
                <a:off x="3882573" y="2104570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橢圓 44">
                <a:extLst>
                  <a:ext uri="{FF2B5EF4-FFF2-40B4-BE49-F238E27FC236}">
                    <a16:creationId xmlns:a16="http://schemas.microsoft.com/office/drawing/2014/main" id="{25B63620-687A-497C-8C23-AC7D37B59871}"/>
                  </a:ext>
                </a:extLst>
              </p:cNvPr>
              <p:cNvSpPr/>
              <p:nvPr/>
            </p:nvSpPr>
            <p:spPr>
              <a:xfrm>
                <a:off x="3882572" y="3116942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橢圓 45">
                <a:extLst>
                  <a:ext uri="{FF2B5EF4-FFF2-40B4-BE49-F238E27FC236}">
                    <a16:creationId xmlns:a16="http://schemas.microsoft.com/office/drawing/2014/main" id="{961427F8-C72E-47A6-A132-A30BD04A1426}"/>
                  </a:ext>
                </a:extLst>
              </p:cNvPr>
              <p:cNvSpPr/>
              <p:nvPr/>
            </p:nvSpPr>
            <p:spPr>
              <a:xfrm>
                <a:off x="3882571" y="4122058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0C50A433-E9BF-42B7-9967-393A62E23C51}"/>
                </a:ext>
              </a:extLst>
            </p:cNvPr>
            <p:cNvSpPr/>
            <p:nvPr/>
          </p:nvSpPr>
          <p:spPr>
            <a:xfrm>
              <a:off x="5479922" y="3423027"/>
              <a:ext cx="624115" cy="62411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BB8B810D-8036-4BC9-96F8-E49C5ED56486}"/>
                </a:ext>
              </a:extLst>
            </p:cNvPr>
            <p:cNvCxnSpPr>
              <a:stCxn id="47" idx="6"/>
              <a:endCxn id="44" idx="2"/>
            </p:cNvCxnSpPr>
            <p:nvPr/>
          </p:nvCxnSpPr>
          <p:spPr>
            <a:xfrm flipV="1">
              <a:off x="1648151" y="2726341"/>
              <a:ext cx="1603829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C1D0FD78-0798-454A-93C7-43B608BB555F}"/>
                </a:ext>
              </a:extLst>
            </p:cNvPr>
            <p:cNvCxnSpPr>
              <a:stCxn id="47" idx="6"/>
              <a:endCxn id="45" idx="2"/>
            </p:cNvCxnSpPr>
            <p:nvPr/>
          </p:nvCxnSpPr>
          <p:spPr>
            <a:xfrm>
              <a:off x="1648151" y="3228899"/>
              <a:ext cx="1603828" cy="5098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73535425-720E-4B20-9604-6F18418F3D06}"/>
                </a:ext>
              </a:extLst>
            </p:cNvPr>
            <p:cNvCxnSpPr>
              <a:cxnSpLocks/>
              <a:stCxn id="47" idx="6"/>
              <a:endCxn id="46" idx="2"/>
            </p:cNvCxnSpPr>
            <p:nvPr/>
          </p:nvCxnSpPr>
          <p:spPr>
            <a:xfrm>
              <a:off x="1648151" y="3228899"/>
              <a:ext cx="1603827" cy="151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8B7CDEAB-9380-4D6B-A29F-105AD3303DF8}"/>
                </a:ext>
              </a:extLst>
            </p:cNvPr>
            <p:cNvCxnSpPr>
              <a:cxnSpLocks/>
              <a:stCxn id="48" idx="6"/>
              <a:endCxn id="44" idx="2"/>
            </p:cNvCxnSpPr>
            <p:nvPr/>
          </p:nvCxnSpPr>
          <p:spPr>
            <a:xfrm flipV="1">
              <a:off x="1648150" y="2726341"/>
              <a:ext cx="1603830" cy="151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B8DE220B-E793-4116-9FAC-4CD10ADA02D0}"/>
                </a:ext>
              </a:extLst>
            </p:cNvPr>
            <p:cNvCxnSpPr>
              <a:cxnSpLocks/>
              <a:stCxn id="48" idx="6"/>
              <a:endCxn id="45" idx="2"/>
            </p:cNvCxnSpPr>
            <p:nvPr/>
          </p:nvCxnSpPr>
          <p:spPr>
            <a:xfrm flipV="1">
              <a:off x="1648150" y="3738713"/>
              <a:ext cx="1603829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84F4A7A0-1853-421D-A3F7-D782140F169D}"/>
                </a:ext>
              </a:extLst>
            </p:cNvPr>
            <p:cNvCxnSpPr>
              <a:cxnSpLocks/>
              <a:stCxn id="48" idx="6"/>
              <a:endCxn id="46" idx="2"/>
            </p:cNvCxnSpPr>
            <p:nvPr/>
          </p:nvCxnSpPr>
          <p:spPr>
            <a:xfrm>
              <a:off x="1648150" y="4241271"/>
              <a:ext cx="1603828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13ABB890-ACD0-41E0-BBAF-C389645E83FD}"/>
                </a:ext>
              </a:extLst>
            </p:cNvPr>
            <p:cNvCxnSpPr>
              <a:cxnSpLocks/>
              <a:stCxn id="44" idx="6"/>
              <a:endCxn id="34" idx="2"/>
            </p:cNvCxnSpPr>
            <p:nvPr/>
          </p:nvCxnSpPr>
          <p:spPr>
            <a:xfrm>
              <a:off x="3876095" y="2726341"/>
              <a:ext cx="1603827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372F7115-8AD8-44CE-A19A-DA02D494EE25}"/>
                </a:ext>
              </a:extLst>
            </p:cNvPr>
            <p:cNvCxnSpPr>
              <a:cxnSpLocks/>
              <a:stCxn id="45" idx="6"/>
              <a:endCxn id="34" idx="2"/>
            </p:cNvCxnSpPr>
            <p:nvPr/>
          </p:nvCxnSpPr>
          <p:spPr>
            <a:xfrm flipV="1">
              <a:off x="3876094" y="3735085"/>
              <a:ext cx="1603828" cy="36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F99108D9-C163-48E4-847B-A34971C93DF3}"/>
                </a:ext>
              </a:extLst>
            </p:cNvPr>
            <p:cNvCxnSpPr>
              <a:cxnSpLocks/>
              <a:stCxn id="46" idx="6"/>
              <a:endCxn id="34" idx="2"/>
            </p:cNvCxnSpPr>
            <p:nvPr/>
          </p:nvCxnSpPr>
          <p:spPr>
            <a:xfrm flipV="1">
              <a:off x="3876093" y="3735085"/>
              <a:ext cx="1603829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804E6405-525E-41CD-BC00-5304D3B0F329}"/>
              </a:ext>
            </a:extLst>
          </p:cNvPr>
          <p:cNvCxnSpPr>
            <a:cxnSpLocks/>
          </p:cNvCxnSpPr>
          <p:nvPr/>
        </p:nvCxnSpPr>
        <p:spPr>
          <a:xfrm>
            <a:off x="4742680" y="5136433"/>
            <a:ext cx="35024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9C27E0D2-7810-4DE7-8C14-70EF4761C8E7}"/>
              </a:ext>
            </a:extLst>
          </p:cNvPr>
          <p:cNvCxnSpPr>
            <a:cxnSpLocks/>
          </p:cNvCxnSpPr>
          <p:nvPr/>
        </p:nvCxnSpPr>
        <p:spPr>
          <a:xfrm>
            <a:off x="3464685" y="5136433"/>
            <a:ext cx="94778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33D7D529-3B87-4AD9-AD7A-B0056ECAC2FD}"/>
              </a:ext>
            </a:extLst>
          </p:cNvPr>
          <p:cNvCxnSpPr>
            <a:cxnSpLocks/>
          </p:cNvCxnSpPr>
          <p:nvPr/>
        </p:nvCxnSpPr>
        <p:spPr>
          <a:xfrm>
            <a:off x="3011684" y="6083920"/>
            <a:ext cx="212591" cy="246630"/>
          </a:xfrm>
          <a:prstGeom prst="straightConnector1">
            <a:avLst/>
          </a:prstGeom>
          <a:ln w="38100">
            <a:solidFill>
              <a:srgbClr val="1421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457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BB9EB18-3839-42B3-8286-115E6C66AF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Lato"/>
              </a:rPr>
              <a:t>P</a:t>
            </a:r>
            <a:r>
              <a:rPr lang="en-US" b="1" i="0" dirty="0">
                <a:effectLst/>
                <a:latin typeface="Lato"/>
              </a:rPr>
              <a:t>DE Example</a:t>
            </a: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0488ABDA-79A6-4FC9-9240-82FBA2BF5B3C}"/>
              </a:ext>
            </a:extLst>
          </p:cNvPr>
          <p:cNvGrpSpPr/>
          <p:nvPr/>
        </p:nvGrpSpPr>
        <p:grpSpPr>
          <a:xfrm>
            <a:off x="3629531" y="2433838"/>
            <a:ext cx="2637917" cy="1371718"/>
            <a:chOff x="1024035" y="2414283"/>
            <a:chExt cx="5080002" cy="2641603"/>
          </a:xfrm>
        </p:grpSpPr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1837E73B-BA8D-435C-B58E-A3C52B87C622}"/>
                </a:ext>
              </a:extLst>
            </p:cNvPr>
            <p:cNvGrpSpPr/>
            <p:nvPr/>
          </p:nvGrpSpPr>
          <p:grpSpPr>
            <a:xfrm>
              <a:off x="1024035" y="2916841"/>
              <a:ext cx="624116" cy="1636487"/>
              <a:chOff x="2046514" y="2416628"/>
              <a:chExt cx="624116" cy="1636487"/>
            </a:xfrm>
          </p:grpSpPr>
          <p:sp>
            <p:nvSpPr>
              <p:cNvPr id="47" name="橢圓 46">
                <a:extLst>
                  <a:ext uri="{FF2B5EF4-FFF2-40B4-BE49-F238E27FC236}">
                    <a16:creationId xmlns:a16="http://schemas.microsoft.com/office/drawing/2014/main" id="{CB44BAA3-0AA2-4713-BDE2-BEA8BAAE32A8}"/>
                  </a:ext>
                </a:extLst>
              </p:cNvPr>
              <p:cNvSpPr/>
              <p:nvPr/>
            </p:nvSpPr>
            <p:spPr>
              <a:xfrm>
                <a:off x="2046515" y="2416628"/>
                <a:ext cx="624115" cy="62411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橢圓 47">
                <a:extLst>
                  <a:ext uri="{FF2B5EF4-FFF2-40B4-BE49-F238E27FC236}">
                    <a16:creationId xmlns:a16="http://schemas.microsoft.com/office/drawing/2014/main" id="{F55423A3-1276-4306-B6AE-7A0CD2629B3F}"/>
                  </a:ext>
                </a:extLst>
              </p:cNvPr>
              <p:cNvSpPr/>
              <p:nvPr/>
            </p:nvSpPr>
            <p:spPr>
              <a:xfrm>
                <a:off x="2046514" y="3429000"/>
                <a:ext cx="624115" cy="62411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F5031DB0-7A02-4EA7-955C-E40940F20826}"/>
                </a:ext>
              </a:extLst>
            </p:cNvPr>
            <p:cNvGrpSpPr/>
            <p:nvPr/>
          </p:nvGrpSpPr>
          <p:grpSpPr>
            <a:xfrm>
              <a:off x="3251978" y="2414283"/>
              <a:ext cx="624117" cy="2641603"/>
              <a:chOff x="3882571" y="2104570"/>
              <a:chExt cx="624117" cy="2641603"/>
            </a:xfrm>
          </p:grpSpPr>
          <p:sp>
            <p:nvSpPr>
              <p:cNvPr id="44" name="橢圓 43">
                <a:extLst>
                  <a:ext uri="{FF2B5EF4-FFF2-40B4-BE49-F238E27FC236}">
                    <a16:creationId xmlns:a16="http://schemas.microsoft.com/office/drawing/2014/main" id="{F0782ED3-8BAE-4630-893C-387E2B6DD72F}"/>
                  </a:ext>
                </a:extLst>
              </p:cNvPr>
              <p:cNvSpPr/>
              <p:nvPr/>
            </p:nvSpPr>
            <p:spPr>
              <a:xfrm>
                <a:off x="3882573" y="2104570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橢圓 44">
                <a:extLst>
                  <a:ext uri="{FF2B5EF4-FFF2-40B4-BE49-F238E27FC236}">
                    <a16:creationId xmlns:a16="http://schemas.microsoft.com/office/drawing/2014/main" id="{25B63620-687A-497C-8C23-AC7D37B59871}"/>
                  </a:ext>
                </a:extLst>
              </p:cNvPr>
              <p:cNvSpPr/>
              <p:nvPr/>
            </p:nvSpPr>
            <p:spPr>
              <a:xfrm>
                <a:off x="3882572" y="3116942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橢圓 45">
                <a:extLst>
                  <a:ext uri="{FF2B5EF4-FFF2-40B4-BE49-F238E27FC236}">
                    <a16:creationId xmlns:a16="http://schemas.microsoft.com/office/drawing/2014/main" id="{961427F8-C72E-47A6-A132-A30BD04A1426}"/>
                  </a:ext>
                </a:extLst>
              </p:cNvPr>
              <p:cNvSpPr/>
              <p:nvPr/>
            </p:nvSpPr>
            <p:spPr>
              <a:xfrm>
                <a:off x="3882571" y="4122058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0C50A433-E9BF-42B7-9967-393A62E23C51}"/>
                </a:ext>
              </a:extLst>
            </p:cNvPr>
            <p:cNvSpPr/>
            <p:nvPr/>
          </p:nvSpPr>
          <p:spPr>
            <a:xfrm>
              <a:off x="5479922" y="3423027"/>
              <a:ext cx="624115" cy="62411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BB8B810D-8036-4BC9-96F8-E49C5ED56486}"/>
                </a:ext>
              </a:extLst>
            </p:cNvPr>
            <p:cNvCxnSpPr>
              <a:stCxn id="47" idx="6"/>
              <a:endCxn id="44" idx="2"/>
            </p:cNvCxnSpPr>
            <p:nvPr/>
          </p:nvCxnSpPr>
          <p:spPr>
            <a:xfrm flipV="1">
              <a:off x="1648151" y="2726341"/>
              <a:ext cx="1603829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C1D0FD78-0798-454A-93C7-43B608BB555F}"/>
                </a:ext>
              </a:extLst>
            </p:cNvPr>
            <p:cNvCxnSpPr>
              <a:stCxn id="47" idx="6"/>
              <a:endCxn id="45" idx="2"/>
            </p:cNvCxnSpPr>
            <p:nvPr/>
          </p:nvCxnSpPr>
          <p:spPr>
            <a:xfrm>
              <a:off x="1648151" y="3228899"/>
              <a:ext cx="1603828" cy="5098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73535425-720E-4B20-9604-6F18418F3D06}"/>
                </a:ext>
              </a:extLst>
            </p:cNvPr>
            <p:cNvCxnSpPr>
              <a:cxnSpLocks/>
              <a:stCxn id="47" idx="6"/>
              <a:endCxn id="46" idx="2"/>
            </p:cNvCxnSpPr>
            <p:nvPr/>
          </p:nvCxnSpPr>
          <p:spPr>
            <a:xfrm>
              <a:off x="1648151" y="3228899"/>
              <a:ext cx="1603827" cy="151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8B7CDEAB-9380-4D6B-A29F-105AD3303DF8}"/>
                </a:ext>
              </a:extLst>
            </p:cNvPr>
            <p:cNvCxnSpPr>
              <a:cxnSpLocks/>
              <a:stCxn id="48" idx="6"/>
              <a:endCxn id="44" idx="2"/>
            </p:cNvCxnSpPr>
            <p:nvPr/>
          </p:nvCxnSpPr>
          <p:spPr>
            <a:xfrm flipV="1">
              <a:off x="1648150" y="2726341"/>
              <a:ext cx="1603830" cy="151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B8DE220B-E793-4116-9FAC-4CD10ADA02D0}"/>
                </a:ext>
              </a:extLst>
            </p:cNvPr>
            <p:cNvCxnSpPr>
              <a:cxnSpLocks/>
              <a:stCxn id="48" idx="6"/>
              <a:endCxn id="45" idx="2"/>
            </p:cNvCxnSpPr>
            <p:nvPr/>
          </p:nvCxnSpPr>
          <p:spPr>
            <a:xfrm flipV="1">
              <a:off x="1648150" y="3738713"/>
              <a:ext cx="1603829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84F4A7A0-1853-421D-A3F7-D782140F169D}"/>
                </a:ext>
              </a:extLst>
            </p:cNvPr>
            <p:cNvCxnSpPr>
              <a:cxnSpLocks/>
              <a:stCxn id="48" idx="6"/>
              <a:endCxn id="46" idx="2"/>
            </p:cNvCxnSpPr>
            <p:nvPr/>
          </p:nvCxnSpPr>
          <p:spPr>
            <a:xfrm>
              <a:off x="1648150" y="4241271"/>
              <a:ext cx="1603828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13ABB890-ACD0-41E0-BBAF-C389645E83FD}"/>
                </a:ext>
              </a:extLst>
            </p:cNvPr>
            <p:cNvCxnSpPr>
              <a:cxnSpLocks/>
              <a:stCxn id="44" idx="6"/>
              <a:endCxn id="34" idx="2"/>
            </p:cNvCxnSpPr>
            <p:nvPr/>
          </p:nvCxnSpPr>
          <p:spPr>
            <a:xfrm>
              <a:off x="3876095" y="2726341"/>
              <a:ext cx="1603827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372F7115-8AD8-44CE-A19A-DA02D494EE25}"/>
                </a:ext>
              </a:extLst>
            </p:cNvPr>
            <p:cNvCxnSpPr>
              <a:cxnSpLocks/>
              <a:stCxn id="45" idx="6"/>
              <a:endCxn id="34" idx="2"/>
            </p:cNvCxnSpPr>
            <p:nvPr/>
          </p:nvCxnSpPr>
          <p:spPr>
            <a:xfrm flipV="1">
              <a:off x="3876094" y="3735085"/>
              <a:ext cx="1603828" cy="36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F99108D9-C163-48E4-847B-A34971C93DF3}"/>
                </a:ext>
              </a:extLst>
            </p:cNvPr>
            <p:cNvCxnSpPr>
              <a:cxnSpLocks/>
              <a:stCxn id="46" idx="6"/>
              <a:endCxn id="34" idx="2"/>
            </p:cNvCxnSpPr>
            <p:nvPr/>
          </p:nvCxnSpPr>
          <p:spPr>
            <a:xfrm flipV="1">
              <a:off x="3876093" y="3735085"/>
              <a:ext cx="1603829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02A115AE-28B3-49EC-90A0-CFAB1A96694E}"/>
                  </a:ext>
                </a:extLst>
              </p:cNvPr>
              <p:cNvSpPr txBox="1"/>
              <p:nvPr/>
            </p:nvSpPr>
            <p:spPr>
              <a:xfrm>
                <a:off x="4323923" y="1794221"/>
                <a:ext cx="12491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02A115AE-28B3-49EC-90A0-CFAB1A966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923" y="1794221"/>
                <a:ext cx="124913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B9F2BFE4-5C49-4358-B7AE-C6ECE1ED4678}"/>
              </a:ext>
            </a:extLst>
          </p:cNvPr>
          <p:cNvSpPr/>
          <p:nvPr/>
        </p:nvSpPr>
        <p:spPr>
          <a:xfrm>
            <a:off x="3317523" y="2208395"/>
            <a:ext cx="3162300" cy="179102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5F066EC1-361E-466D-80DE-5119598C9032}"/>
              </a:ext>
            </a:extLst>
          </p:cNvPr>
          <p:cNvCxnSpPr>
            <a:cxnSpLocks/>
            <a:stCxn id="34" idx="6"/>
            <a:endCxn id="65" idx="1"/>
          </p:cNvCxnSpPr>
          <p:nvPr/>
        </p:nvCxnSpPr>
        <p:spPr>
          <a:xfrm flipV="1">
            <a:off x="6267448" y="3119316"/>
            <a:ext cx="1217164" cy="3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95A8DE4C-5834-4686-AA8F-608A6512071E}"/>
              </a:ext>
            </a:extLst>
          </p:cNvPr>
          <p:cNvSpPr/>
          <p:nvPr/>
        </p:nvSpPr>
        <p:spPr>
          <a:xfrm>
            <a:off x="7484612" y="2404283"/>
            <a:ext cx="3784651" cy="1430066"/>
          </a:xfrm>
          <a:prstGeom prst="roundRect">
            <a:avLst/>
          </a:prstGeom>
          <a:solidFill>
            <a:srgbClr val="E5E5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菱形 65">
            <a:extLst>
              <a:ext uri="{FF2B5EF4-FFF2-40B4-BE49-F238E27FC236}">
                <a16:creationId xmlns:a16="http://schemas.microsoft.com/office/drawing/2014/main" id="{E46CC6D5-15D6-4F9D-BFE0-260351E49C55}"/>
              </a:ext>
            </a:extLst>
          </p:cNvPr>
          <p:cNvSpPr/>
          <p:nvPr/>
        </p:nvSpPr>
        <p:spPr>
          <a:xfrm>
            <a:off x="4779554" y="4596394"/>
            <a:ext cx="1543999" cy="848168"/>
          </a:xfrm>
          <a:prstGeom prst="diamond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086188B8-8E1B-4400-A76F-E7FA251C1BD2}"/>
              </a:ext>
            </a:extLst>
          </p:cNvPr>
          <p:cNvCxnSpPr>
            <a:cxnSpLocks/>
            <a:stCxn id="65" idx="2"/>
            <a:endCxn id="66" idx="3"/>
          </p:cNvCxnSpPr>
          <p:nvPr/>
        </p:nvCxnSpPr>
        <p:spPr>
          <a:xfrm rot="5400000">
            <a:off x="7257182" y="2900721"/>
            <a:ext cx="1186129" cy="30533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接點: 肘形 67">
            <a:extLst>
              <a:ext uri="{FF2B5EF4-FFF2-40B4-BE49-F238E27FC236}">
                <a16:creationId xmlns:a16="http://schemas.microsoft.com/office/drawing/2014/main" id="{1CC8EEBE-20C5-4747-A877-0CD02F0B93E6}"/>
              </a:ext>
            </a:extLst>
          </p:cNvPr>
          <p:cNvCxnSpPr>
            <a:cxnSpLocks/>
            <a:stCxn id="66" idx="1"/>
            <a:endCxn id="50" idx="1"/>
          </p:cNvCxnSpPr>
          <p:nvPr/>
        </p:nvCxnSpPr>
        <p:spPr>
          <a:xfrm rot="10800000">
            <a:off x="3317524" y="3103906"/>
            <a:ext cx="1462031" cy="1916572"/>
          </a:xfrm>
          <a:prstGeom prst="bentConnector3">
            <a:avLst>
              <a:gd name="adj1" fmla="val 11563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矩形: 圓角 68">
            <a:extLst>
              <a:ext uri="{FF2B5EF4-FFF2-40B4-BE49-F238E27FC236}">
                <a16:creationId xmlns:a16="http://schemas.microsoft.com/office/drawing/2014/main" id="{2134B522-BB98-4365-82E9-81824A13B3CD}"/>
              </a:ext>
            </a:extLst>
          </p:cNvPr>
          <p:cNvSpPr/>
          <p:nvPr/>
        </p:nvSpPr>
        <p:spPr>
          <a:xfrm>
            <a:off x="3054749" y="5641958"/>
            <a:ext cx="1375230" cy="54806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Done</a:t>
            </a:r>
          </a:p>
        </p:txBody>
      </p:sp>
      <p:cxnSp>
        <p:nvCxnSpPr>
          <p:cNvPr id="70" name="接點: 肘形 69">
            <a:extLst>
              <a:ext uri="{FF2B5EF4-FFF2-40B4-BE49-F238E27FC236}">
                <a16:creationId xmlns:a16="http://schemas.microsoft.com/office/drawing/2014/main" id="{74885002-DD6D-4E8B-B1B5-1B1D8EC863A6}"/>
              </a:ext>
            </a:extLst>
          </p:cNvPr>
          <p:cNvCxnSpPr>
            <a:cxnSpLocks/>
            <a:stCxn id="66" idx="2"/>
            <a:endCxn id="69" idx="3"/>
          </p:cNvCxnSpPr>
          <p:nvPr/>
        </p:nvCxnSpPr>
        <p:spPr>
          <a:xfrm rot="5400000">
            <a:off x="4755054" y="5119488"/>
            <a:ext cx="471427" cy="112157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F0C33D47-1652-44CC-9431-070CDC296309}"/>
                  </a:ext>
                </a:extLst>
              </p:cNvPr>
              <p:cNvSpPr txBox="1"/>
              <p:nvPr/>
            </p:nvSpPr>
            <p:spPr>
              <a:xfrm>
                <a:off x="5055872" y="4826220"/>
                <a:ext cx="991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/>
                  <a:t>Error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&lt;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F0C33D47-1652-44CC-9431-070CDC296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872" y="4826220"/>
                <a:ext cx="991362" cy="369332"/>
              </a:xfrm>
              <a:prstGeom prst="rect">
                <a:avLst/>
              </a:prstGeom>
              <a:blipFill>
                <a:blip r:embed="rId3"/>
                <a:stretch>
                  <a:fillRect l="-490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文字方塊 71">
            <a:extLst>
              <a:ext uri="{FF2B5EF4-FFF2-40B4-BE49-F238E27FC236}">
                <a16:creationId xmlns:a16="http://schemas.microsoft.com/office/drawing/2014/main" id="{ED8E0313-89F9-4717-9C5E-A0B6BADFBFF2}"/>
              </a:ext>
            </a:extLst>
          </p:cNvPr>
          <p:cNvSpPr txBox="1"/>
          <p:nvPr/>
        </p:nvSpPr>
        <p:spPr>
          <a:xfrm>
            <a:off x="5694795" y="554665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Yes</a:t>
            </a: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D54CFE73-F1E4-42C9-8566-A0D2F6C3C207}"/>
              </a:ext>
            </a:extLst>
          </p:cNvPr>
          <p:cNvSpPr txBox="1"/>
          <p:nvPr/>
        </p:nvSpPr>
        <p:spPr>
          <a:xfrm>
            <a:off x="3720917" y="462089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1C1FBE85-E7AF-4145-94B2-2C9AD7E98A87}"/>
                  </a:ext>
                </a:extLst>
              </p:cNvPr>
              <p:cNvSpPr txBox="1"/>
              <p:nvPr/>
            </p:nvSpPr>
            <p:spPr>
              <a:xfrm>
                <a:off x="7589057" y="2804597"/>
                <a:ext cx="3680207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]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1C1FBE85-E7AF-4145-94B2-2C9AD7E98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057" y="2804597"/>
                <a:ext cx="3680207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6CC65068-52A1-48BE-AA42-3F166C306FFF}"/>
                  </a:ext>
                </a:extLst>
              </p:cNvPr>
              <p:cNvSpPr txBox="1"/>
              <p:nvPr/>
            </p:nvSpPr>
            <p:spPr>
              <a:xfrm>
                <a:off x="7656784" y="1726448"/>
                <a:ext cx="336040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6CC65068-52A1-48BE-AA42-3F166C306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784" y="1726448"/>
                <a:ext cx="3360407" cy="307777"/>
              </a:xfrm>
              <a:prstGeom prst="rect">
                <a:avLst/>
              </a:prstGeom>
              <a:blipFill>
                <a:blip r:embed="rId5"/>
                <a:stretch>
                  <a:fillRect t="-1961" r="-90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AB4BBE55-4D86-458D-AA0D-953B69FF9C84}"/>
                  </a:ext>
                </a:extLst>
              </p:cNvPr>
              <p:cNvSpPr txBox="1"/>
              <p:nvPr/>
            </p:nvSpPr>
            <p:spPr>
              <a:xfrm>
                <a:off x="700521" y="2753885"/>
                <a:ext cx="84311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  …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AB4BBE55-4D86-458D-AA0D-953B69FF9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21" y="2753885"/>
                <a:ext cx="843116" cy="20313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箭號: 向右 87">
            <a:extLst>
              <a:ext uri="{FF2B5EF4-FFF2-40B4-BE49-F238E27FC236}">
                <a16:creationId xmlns:a16="http://schemas.microsoft.com/office/drawing/2014/main" id="{B7E4E500-14E1-4D6E-BD26-9E45B03A6460}"/>
              </a:ext>
            </a:extLst>
          </p:cNvPr>
          <p:cNvSpPr/>
          <p:nvPr/>
        </p:nvSpPr>
        <p:spPr>
          <a:xfrm>
            <a:off x="2373679" y="2429999"/>
            <a:ext cx="1062848" cy="465280"/>
          </a:xfrm>
          <a:prstGeom prst="rightArrow">
            <a:avLst>
              <a:gd name="adj1" fmla="val 38948"/>
              <a:gd name="adj2" fmla="val 64557"/>
            </a:avLst>
          </a:prstGeom>
          <a:solidFill>
            <a:srgbClr val="E5E5E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4F0B400C-25A0-43AC-8F49-84B4DCF1CDAF}"/>
              </a:ext>
            </a:extLst>
          </p:cNvPr>
          <p:cNvGrpSpPr/>
          <p:nvPr/>
        </p:nvGrpSpPr>
        <p:grpSpPr>
          <a:xfrm>
            <a:off x="839693" y="1429305"/>
            <a:ext cx="1517364" cy="101600"/>
            <a:chOff x="756356" y="2337156"/>
            <a:chExt cx="1517364" cy="101600"/>
          </a:xfrm>
        </p:grpSpPr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3F659EA5-5795-459D-B13E-79CE8BE93A24}"/>
                </a:ext>
              </a:extLst>
            </p:cNvPr>
            <p:cNvCxnSpPr>
              <a:cxnSpLocks/>
            </p:cNvCxnSpPr>
            <p:nvPr/>
          </p:nvCxnSpPr>
          <p:spPr>
            <a:xfrm>
              <a:off x="756356" y="2387956"/>
              <a:ext cx="1501422" cy="0"/>
            </a:xfrm>
            <a:prstGeom prst="line">
              <a:avLst/>
            </a:prstGeom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橢圓 77">
              <a:extLst>
                <a:ext uri="{FF2B5EF4-FFF2-40B4-BE49-F238E27FC236}">
                  <a16:creationId xmlns:a16="http://schemas.microsoft.com/office/drawing/2014/main" id="{8A1F6FF5-883A-4EBE-AF52-EBC6500F43C8}"/>
                </a:ext>
              </a:extLst>
            </p:cNvPr>
            <p:cNvSpPr/>
            <p:nvPr/>
          </p:nvSpPr>
          <p:spPr>
            <a:xfrm>
              <a:off x="756356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AFB1BDDA-70BD-49C4-A4AF-9294254AA4F8}"/>
                </a:ext>
              </a:extLst>
            </p:cNvPr>
            <p:cNvSpPr/>
            <p:nvPr/>
          </p:nvSpPr>
          <p:spPr>
            <a:xfrm>
              <a:off x="992317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橢圓 79">
              <a:extLst>
                <a:ext uri="{FF2B5EF4-FFF2-40B4-BE49-F238E27FC236}">
                  <a16:creationId xmlns:a16="http://schemas.microsoft.com/office/drawing/2014/main" id="{1D376C75-241A-4625-862C-736D23136B60}"/>
                </a:ext>
              </a:extLst>
            </p:cNvPr>
            <p:cNvSpPr/>
            <p:nvPr/>
          </p:nvSpPr>
          <p:spPr>
            <a:xfrm>
              <a:off x="1228278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橢圓 80">
              <a:extLst>
                <a:ext uri="{FF2B5EF4-FFF2-40B4-BE49-F238E27FC236}">
                  <a16:creationId xmlns:a16="http://schemas.microsoft.com/office/drawing/2014/main" id="{009391D3-4FB4-4617-84E6-BB17D2FD1A11}"/>
                </a:ext>
              </a:extLst>
            </p:cNvPr>
            <p:cNvSpPr/>
            <p:nvPr/>
          </p:nvSpPr>
          <p:spPr>
            <a:xfrm>
              <a:off x="1464239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橢圓 81">
              <a:extLst>
                <a:ext uri="{FF2B5EF4-FFF2-40B4-BE49-F238E27FC236}">
                  <a16:creationId xmlns:a16="http://schemas.microsoft.com/office/drawing/2014/main" id="{14599E48-C3EC-4A59-BA79-4E2A41C890A5}"/>
                </a:ext>
              </a:extLst>
            </p:cNvPr>
            <p:cNvSpPr/>
            <p:nvPr/>
          </p:nvSpPr>
          <p:spPr>
            <a:xfrm>
              <a:off x="170020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橢圓 82">
              <a:extLst>
                <a:ext uri="{FF2B5EF4-FFF2-40B4-BE49-F238E27FC236}">
                  <a16:creationId xmlns:a16="http://schemas.microsoft.com/office/drawing/2014/main" id="{343646DD-D8A7-4CC9-9A57-C7A9C6F2A184}"/>
                </a:ext>
              </a:extLst>
            </p:cNvPr>
            <p:cNvSpPr/>
            <p:nvPr/>
          </p:nvSpPr>
          <p:spPr>
            <a:xfrm>
              <a:off x="1936161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橢圓 83">
              <a:extLst>
                <a:ext uri="{FF2B5EF4-FFF2-40B4-BE49-F238E27FC236}">
                  <a16:creationId xmlns:a16="http://schemas.microsoft.com/office/drawing/2014/main" id="{B9231548-B0A9-4183-9ECC-B9AEFBF719CE}"/>
                </a:ext>
              </a:extLst>
            </p:cNvPr>
            <p:cNvSpPr/>
            <p:nvPr/>
          </p:nvSpPr>
          <p:spPr>
            <a:xfrm>
              <a:off x="217212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D5FD7A6F-6E6F-45A0-AA5B-F81085618E51}"/>
              </a:ext>
            </a:extLst>
          </p:cNvPr>
          <p:cNvSpPr txBox="1"/>
          <p:nvPr/>
        </p:nvSpPr>
        <p:spPr>
          <a:xfrm>
            <a:off x="739650" y="928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0</a:t>
            </a: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BC11BBCB-1824-4296-B97C-E34261F9E8DE}"/>
              </a:ext>
            </a:extLst>
          </p:cNvPr>
          <p:cNvSpPr txBox="1"/>
          <p:nvPr/>
        </p:nvSpPr>
        <p:spPr>
          <a:xfrm>
            <a:off x="2118290" y="8912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ACF19A70-A2CF-4B5E-84B1-2AFABB43C549}"/>
              </a:ext>
            </a:extLst>
          </p:cNvPr>
          <p:cNvGrpSpPr/>
          <p:nvPr/>
        </p:nvGrpSpPr>
        <p:grpSpPr>
          <a:xfrm>
            <a:off x="839693" y="1611691"/>
            <a:ext cx="1517364" cy="101600"/>
            <a:chOff x="756356" y="2337156"/>
            <a:chExt cx="1517364" cy="101600"/>
          </a:xfrm>
        </p:grpSpPr>
        <p:sp>
          <p:nvSpPr>
            <p:cNvPr id="91" name="橢圓 90">
              <a:extLst>
                <a:ext uri="{FF2B5EF4-FFF2-40B4-BE49-F238E27FC236}">
                  <a16:creationId xmlns:a16="http://schemas.microsoft.com/office/drawing/2014/main" id="{B853355C-2398-4182-B5AD-AA4BA887D3AE}"/>
                </a:ext>
              </a:extLst>
            </p:cNvPr>
            <p:cNvSpPr/>
            <p:nvPr/>
          </p:nvSpPr>
          <p:spPr>
            <a:xfrm>
              <a:off x="756356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橢圓 91">
              <a:extLst>
                <a:ext uri="{FF2B5EF4-FFF2-40B4-BE49-F238E27FC236}">
                  <a16:creationId xmlns:a16="http://schemas.microsoft.com/office/drawing/2014/main" id="{08660DFA-784E-4FDD-9E82-604A3E6A4E83}"/>
                </a:ext>
              </a:extLst>
            </p:cNvPr>
            <p:cNvSpPr/>
            <p:nvPr/>
          </p:nvSpPr>
          <p:spPr>
            <a:xfrm>
              <a:off x="992317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橢圓 92">
              <a:extLst>
                <a:ext uri="{FF2B5EF4-FFF2-40B4-BE49-F238E27FC236}">
                  <a16:creationId xmlns:a16="http://schemas.microsoft.com/office/drawing/2014/main" id="{B085B22B-5F04-439D-A079-850C3756451A}"/>
                </a:ext>
              </a:extLst>
            </p:cNvPr>
            <p:cNvSpPr/>
            <p:nvPr/>
          </p:nvSpPr>
          <p:spPr>
            <a:xfrm>
              <a:off x="1228278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橢圓 93">
              <a:extLst>
                <a:ext uri="{FF2B5EF4-FFF2-40B4-BE49-F238E27FC236}">
                  <a16:creationId xmlns:a16="http://schemas.microsoft.com/office/drawing/2014/main" id="{9BCA4DDE-3A50-440E-8D83-BB8E6CFBF334}"/>
                </a:ext>
              </a:extLst>
            </p:cNvPr>
            <p:cNvSpPr/>
            <p:nvPr/>
          </p:nvSpPr>
          <p:spPr>
            <a:xfrm>
              <a:off x="1464239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橢圓 94">
              <a:extLst>
                <a:ext uri="{FF2B5EF4-FFF2-40B4-BE49-F238E27FC236}">
                  <a16:creationId xmlns:a16="http://schemas.microsoft.com/office/drawing/2014/main" id="{07092D0B-E9FA-42EB-AFCC-54FA803F18EF}"/>
                </a:ext>
              </a:extLst>
            </p:cNvPr>
            <p:cNvSpPr/>
            <p:nvPr/>
          </p:nvSpPr>
          <p:spPr>
            <a:xfrm>
              <a:off x="170020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橢圓 95">
              <a:extLst>
                <a:ext uri="{FF2B5EF4-FFF2-40B4-BE49-F238E27FC236}">
                  <a16:creationId xmlns:a16="http://schemas.microsoft.com/office/drawing/2014/main" id="{DCC26509-6FEB-4E24-96FB-B212C43537F2}"/>
                </a:ext>
              </a:extLst>
            </p:cNvPr>
            <p:cNvSpPr/>
            <p:nvPr/>
          </p:nvSpPr>
          <p:spPr>
            <a:xfrm>
              <a:off x="1936161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橢圓 96">
              <a:extLst>
                <a:ext uri="{FF2B5EF4-FFF2-40B4-BE49-F238E27FC236}">
                  <a16:creationId xmlns:a16="http://schemas.microsoft.com/office/drawing/2014/main" id="{C050D976-FCAB-4DC3-BE5C-AEF2C46544D8}"/>
                </a:ext>
              </a:extLst>
            </p:cNvPr>
            <p:cNvSpPr/>
            <p:nvPr/>
          </p:nvSpPr>
          <p:spPr>
            <a:xfrm>
              <a:off x="217212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群組 97">
            <a:extLst>
              <a:ext uri="{FF2B5EF4-FFF2-40B4-BE49-F238E27FC236}">
                <a16:creationId xmlns:a16="http://schemas.microsoft.com/office/drawing/2014/main" id="{15A0754C-2B09-4BCF-B9AA-C865F504FB4A}"/>
              </a:ext>
            </a:extLst>
          </p:cNvPr>
          <p:cNvGrpSpPr/>
          <p:nvPr/>
        </p:nvGrpSpPr>
        <p:grpSpPr>
          <a:xfrm>
            <a:off x="839693" y="1794077"/>
            <a:ext cx="1517364" cy="101600"/>
            <a:chOff x="756356" y="2337156"/>
            <a:chExt cx="1517364" cy="101600"/>
          </a:xfrm>
        </p:grpSpPr>
        <p:sp>
          <p:nvSpPr>
            <p:cNvPr id="100" name="橢圓 99">
              <a:extLst>
                <a:ext uri="{FF2B5EF4-FFF2-40B4-BE49-F238E27FC236}">
                  <a16:creationId xmlns:a16="http://schemas.microsoft.com/office/drawing/2014/main" id="{B5639EA5-0FDF-42CC-9088-B730F6B4D3CA}"/>
                </a:ext>
              </a:extLst>
            </p:cNvPr>
            <p:cNvSpPr/>
            <p:nvPr/>
          </p:nvSpPr>
          <p:spPr>
            <a:xfrm>
              <a:off x="756356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橢圓 100">
              <a:extLst>
                <a:ext uri="{FF2B5EF4-FFF2-40B4-BE49-F238E27FC236}">
                  <a16:creationId xmlns:a16="http://schemas.microsoft.com/office/drawing/2014/main" id="{483E34B2-B42F-4C2E-BB12-143451E60984}"/>
                </a:ext>
              </a:extLst>
            </p:cNvPr>
            <p:cNvSpPr/>
            <p:nvPr/>
          </p:nvSpPr>
          <p:spPr>
            <a:xfrm>
              <a:off x="992317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橢圓 101">
              <a:extLst>
                <a:ext uri="{FF2B5EF4-FFF2-40B4-BE49-F238E27FC236}">
                  <a16:creationId xmlns:a16="http://schemas.microsoft.com/office/drawing/2014/main" id="{607A3AD6-67CE-4F46-A262-B7CC152F657D}"/>
                </a:ext>
              </a:extLst>
            </p:cNvPr>
            <p:cNvSpPr/>
            <p:nvPr/>
          </p:nvSpPr>
          <p:spPr>
            <a:xfrm>
              <a:off x="1228278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橢圓 102">
              <a:extLst>
                <a:ext uri="{FF2B5EF4-FFF2-40B4-BE49-F238E27FC236}">
                  <a16:creationId xmlns:a16="http://schemas.microsoft.com/office/drawing/2014/main" id="{0876E9F7-9D3C-45B5-8F3F-8952DDD874EA}"/>
                </a:ext>
              </a:extLst>
            </p:cNvPr>
            <p:cNvSpPr/>
            <p:nvPr/>
          </p:nvSpPr>
          <p:spPr>
            <a:xfrm>
              <a:off x="1464239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橢圓 103">
              <a:extLst>
                <a:ext uri="{FF2B5EF4-FFF2-40B4-BE49-F238E27FC236}">
                  <a16:creationId xmlns:a16="http://schemas.microsoft.com/office/drawing/2014/main" id="{8C411AE5-A5E9-4956-9D23-2685C395E35B}"/>
                </a:ext>
              </a:extLst>
            </p:cNvPr>
            <p:cNvSpPr/>
            <p:nvPr/>
          </p:nvSpPr>
          <p:spPr>
            <a:xfrm>
              <a:off x="170020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橢圓 104">
              <a:extLst>
                <a:ext uri="{FF2B5EF4-FFF2-40B4-BE49-F238E27FC236}">
                  <a16:creationId xmlns:a16="http://schemas.microsoft.com/office/drawing/2014/main" id="{B9572E74-1097-4052-A397-585F00D1E0C8}"/>
                </a:ext>
              </a:extLst>
            </p:cNvPr>
            <p:cNvSpPr/>
            <p:nvPr/>
          </p:nvSpPr>
          <p:spPr>
            <a:xfrm>
              <a:off x="1936161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橢圓 105">
              <a:extLst>
                <a:ext uri="{FF2B5EF4-FFF2-40B4-BE49-F238E27FC236}">
                  <a16:creationId xmlns:a16="http://schemas.microsoft.com/office/drawing/2014/main" id="{23D537E1-EC39-4BA5-BA2C-9661FB7AF8E5}"/>
                </a:ext>
              </a:extLst>
            </p:cNvPr>
            <p:cNvSpPr/>
            <p:nvPr/>
          </p:nvSpPr>
          <p:spPr>
            <a:xfrm>
              <a:off x="217212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群組 106">
            <a:extLst>
              <a:ext uri="{FF2B5EF4-FFF2-40B4-BE49-F238E27FC236}">
                <a16:creationId xmlns:a16="http://schemas.microsoft.com/office/drawing/2014/main" id="{4012A361-A0BA-41A1-A3D4-5D0A9CD9BC3D}"/>
              </a:ext>
            </a:extLst>
          </p:cNvPr>
          <p:cNvGrpSpPr/>
          <p:nvPr/>
        </p:nvGrpSpPr>
        <p:grpSpPr>
          <a:xfrm>
            <a:off x="839693" y="1976463"/>
            <a:ext cx="1517364" cy="101600"/>
            <a:chOff x="756356" y="2337156"/>
            <a:chExt cx="1517364" cy="101600"/>
          </a:xfrm>
        </p:grpSpPr>
        <p:sp>
          <p:nvSpPr>
            <p:cNvPr id="109" name="橢圓 108">
              <a:extLst>
                <a:ext uri="{FF2B5EF4-FFF2-40B4-BE49-F238E27FC236}">
                  <a16:creationId xmlns:a16="http://schemas.microsoft.com/office/drawing/2014/main" id="{6CEC6660-5C91-4EF9-B027-47C6B5209B06}"/>
                </a:ext>
              </a:extLst>
            </p:cNvPr>
            <p:cNvSpPr/>
            <p:nvPr/>
          </p:nvSpPr>
          <p:spPr>
            <a:xfrm>
              <a:off x="756356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橢圓 109">
              <a:extLst>
                <a:ext uri="{FF2B5EF4-FFF2-40B4-BE49-F238E27FC236}">
                  <a16:creationId xmlns:a16="http://schemas.microsoft.com/office/drawing/2014/main" id="{5F7E2AE9-D43A-494B-AAFF-75A2BB85EE56}"/>
                </a:ext>
              </a:extLst>
            </p:cNvPr>
            <p:cNvSpPr/>
            <p:nvPr/>
          </p:nvSpPr>
          <p:spPr>
            <a:xfrm>
              <a:off x="992317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橢圓 110">
              <a:extLst>
                <a:ext uri="{FF2B5EF4-FFF2-40B4-BE49-F238E27FC236}">
                  <a16:creationId xmlns:a16="http://schemas.microsoft.com/office/drawing/2014/main" id="{671A9BF4-AA17-48EA-85FC-33B453431912}"/>
                </a:ext>
              </a:extLst>
            </p:cNvPr>
            <p:cNvSpPr/>
            <p:nvPr/>
          </p:nvSpPr>
          <p:spPr>
            <a:xfrm>
              <a:off x="1228278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橢圓 111">
              <a:extLst>
                <a:ext uri="{FF2B5EF4-FFF2-40B4-BE49-F238E27FC236}">
                  <a16:creationId xmlns:a16="http://schemas.microsoft.com/office/drawing/2014/main" id="{6FD0FCEF-A31D-49E0-942D-A4A4FA47C5D7}"/>
                </a:ext>
              </a:extLst>
            </p:cNvPr>
            <p:cNvSpPr/>
            <p:nvPr/>
          </p:nvSpPr>
          <p:spPr>
            <a:xfrm>
              <a:off x="1464239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橢圓 112">
              <a:extLst>
                <a:ext uri="{FF2B5EF4-FFF2-40B4-BE49-F238E27FC236}">
                  <a16:creationId xmlns:a16="http://schemas.microsoft.com/office/drawing/2014/main" id="{12C38701-75D9-419C-B05F-040331C5819F}"/>
                </a:ext>
              </a:extLst>
            </p:cNvPr>
            <p:cNvSpPr/>
            <p:nvPr/>
          </p:nvSpPr>
          <p:spPr>
            <a:xfrm>
              <a:off x="170020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橢圓 113">
              <a:extLst>
                <a:ext uri="{FF2B5EF4-FFF2-40B4-BE49-F238E27FC236}">
                  <a16:creationId xmlns:a16="http://schemas.microsoft.com/office/drawing/2014/main" id="{49288857-A251-4A42-A267-DB747949F1A2}"/>
                </a:ext>
              </a:extLst>
            </p:cNvPr>
            <p:cNvSpPr/>
            <p:nvPr/>
          </p:nvSpPr>
          <p:spPr>
            <a:xfrm>
              <a:off x="1936161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橢圓 114">
              <a:extLst>
                <a:ext uri="{FF2B5EF4-FFF2-40B4-BE49-F238E27FC236}">
                  <a16:creationId xmlns:a16="http://schemas.microsoft.com/office/drawing/2014/main" id="{0EC03BFF-149C-4279-9B18-B037B58B0741}"/>
                </a:ext>
              </a:extLst>
            </p:cNvPr>
            <p:cNvSpPr/>
            <p:nvPr/>
          </p:nvSpPr>
          <p:spPr>
            <a:xfrm>
              <a:off x="217212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EA72E371-BFA9-4F92-B9C0-78F029787A48}"/>
              </a:ext>
            </a:extLst>
          </p:cNvPr>
          <p:cNvGrpSpPr/>
          <p:nvPr/>
        </p:nvGrpSpPr>
        <p:grpSpPr>
          <a:xfrm>
            <a:off x="839693" y="2158849"/>
            <a:ext cx="1517364" cy="101600"/>
            <a:chOff x="756356" y="2337156"/>
            <a:chExt cx="1517364" cy="101600"/>
          </a:xfrm>
        </p:grpSpPr>
        <p:sp>
          <p:nvSpPr>
            <p:cNvPr id="118" name="橢圓 117">
              <a:extLst>
                <a:ext uri="{FF2B5EF4-FFF2-40B4-BE49-F238E27FC236}">
                  <a16:creationId xmlns:a16="http://schemas.microsoft.com/office/drawing/2014/main" id="{68F11D20-D8FF-4704-9052-EE8D4AADF152}"/>
                </a:ext>
              </a:extLst>
            </p:cNvPr>
            <p:cNvSpPr/>
            <p:nvPr/>
          </p:nvSpPr>
          <p:spPr>
            <a:xfrm>
              <a:off x="756356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橢圓 118">
              <a:extLst>
                <a:ext uri="{FF2B5EF4-FFF2-40B4-BE49-F238E27FC236}">
                  <a16:creationId xmlns:a16="http://schemas.microsoft.com/office/drawing/2014/main" id="{F1837AAF-E469-4252-B385-A9994F1688A7}"/>
                </a:ext>
              </a:extLst>
            </p:cNvPr>
            <p:cNvSpPr/>
            <p:nvPr/>
          </p:nvSpPr>
          <p:spPr>
            <a:xfrm>
              <a:off x="992317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橢圓 119">
              <a:extLst>
                <a:ext uri="{FF2B5EF4-FFF2-40B4-BE49-F238E27FC236}">
                  <a16:creationId xmlns:a16="http://schemas.microsoft.com/office/drawing/2014/main" id="{21FBB633-134C-43BC-BCB7-71FDEA6A98B6}"/>
                </a:ext>
              </a:extLst>
            </p:cNvPr>
            <p:cNvSpPr/>
            <p:nvPr/>
          </p:nvSpPr>
          <p:spPr>
            <a:xfrm>
              <a:off x="1228278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橢圓 120">
              <a:extLst>
                <a:ext uri="{FF2B5EF4-FFF2-40B4-BE49-F238E27FC236}">
                  <a16:creationId xmlns:a16="http://schemas.microsoft.com/office/drawing/2014/main" id="{8C49B6A0-9B24-423E-ABE0-E5E16E1D9CF6}"/>
                </a:ext>
              </a:extLst>
            </p:cNvPr>
            <p:cNvSpPr/>
            <p:nvPr/>
          </p:nvSpPr>
          <p:spPr>
            <a:xfrm>
              <a:off x="1464239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橢圓 121">
              <a:extLst>
                <a:ext uri="{FF2B5EF4-FFF2-40B4-BE49-F238E27FC236}">
                  <a16:creationId xmlns:a16="http://schemas.microsoft.com/office/drawing/2014/main" id="{11C7B95D-5B48-4E68-A30C-AB9448AAA5D2}"/>
                </a:ext>
              </a:extLst>
            </p:cNvPr>
            <p:cNvSpPr/>
            <p:nvPr/>
          </p:nvSpPr>
          <p:spPr>
            <a:xfrm>
              <a:off x="170020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橢圓 122">
              <a:extLst>
                <a:ext uri="{FF2B5EF4-FFF2-40B4-BE49-F238E27FC236}">
                  <a16:creationId xmlns:a16="http://schemas.microsoft.com/office/drawing/2014/main" id="{DF4D715E-0609-40D4-B3A1-EDBC7670125B}"/>
                </a:ext>
              </a:extLst>
            </p:cNvPr>
            <p:cNvSpPr/>
            <p:nvPr/>
          </p:nvSpPr>
          <p:spPr>
            <a:xfrm>
              <a:off x="1936161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橢圓 123">
              <a:extLst>
                <a:ext uri="{FF2B5EF4-FFF2-40B4-BE49-F238E27FC236}">
                  <a16:creationId xmlns:a16="http://schemas.microsoft.com/office/drawing/2014/main" id="{03CF5C79-4542-4D1E-A2B9-FE067161608E}"/>
                </a:ext>
              </a:extLst>
            </p:cNvPr>
            <p:cNvSpPr/>
            <p:nvPr/>
          </p:nvSpPr>
          <p:spPr>
            <a:xfrm>
              <a:off x="217212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群組 124">
            <a:extLst>
              <a:ext uri="{FF2B5EF4-FFF2-40B4-BE49-F238E27FC236}">
                <a16:creationId xmlns:a16="http://schemas.microsoft.com/office/drawing/2014/main" id="{4871D7B6-FBB2-45A7-AB3A-E9ABF37F400A}"/>
              </a:ext>
            </a:extLst>
          </p:cNvPr>
          <p:cNvGrpSpPr/>
          <p:nvPr/>
        </p:nvGrpSpPr>
        <p:grpSpPr>
          <a:xfrm>
            <a:off x="839693" y="2341235"/>
            <a:ext cx="1517364" cy="101600"/>
            <a:chOff x="756356" y="2337156"/>
            <a:chExt cx="1517364" cy="101600"/>
          </a:xfrm>
        </p:grpSpPr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52757D17-2CF2-4C38-889B-A8A6586829E5}"/>
                </a:ext>
              </a:extLst>
            </p:cNvPr>
            <p:cNvCxnSpPr>
              <a:cxnSpLocks/>
            </p:cNvCxnSpPr>
            <p:nvPr/>
          </p:nvCxnSpPr>
          <p:spPr>
            <a:xfrm>
              <a:off x="756356" y="2387956"/>
              <a:ext cx="1501422" cy="0"/>
            </a:xfrm>
            <a:prstGeom prst="line">
              <a:avLst/>
            </a:prstGeom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橢圓 126">
              <a:extLst>
                <a:ext uri="{FF2B5EF4-FFF2-40B4-BE49-F238E27FC236}">
                  <a16:creationId xmlns:a16="http://schemas.microsoft.com/office/drawing/2014/main" id="{5133DA87-4323-4746-9195-06B2C4805DEC}"/>
                </a:ext>
              </a:extLst>
            </p:cNvPr>
            <p:cNvSpPr/>
            <p:nvPr/>
          </p:nvSpPr>
          <p:spPr>
            <a:xfrm>
              <a:off x="756356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橢圓 127">
              <a:extLst>
                <a:ext uri="{FF2B5EF4-FFF2-40B4-BE49-F238E27FC236}">
                  <a16:creationId xmlns:a16="http://schemas.microsoft.com/office/drawing/2014/main" id="{96CD64D2-8790-459F-84E1-49070D08429D}"/>
                </a:ext>
              </a:extLst>
            </p:cNvPr>
            <p:cNvSpPr/>
            <p:nvPr/>
          </p:nvSpPr>
          <p:spPr>
            <a:xfrm>
              <a:off x="992317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橢圓 128">
              <a:extLst>
                <a:ext uri="{FF2B5EF4-FFF2-40B4-BE49-F238E27FC236}">
                  <a16:creationId xmlns:a16="http://schemas.microsoft.com/office/drawing/2014/main" id="{7644F924-73FF-4598-9054-599A53EE2B8B}"/>
                </a:ext>
              </a:extLst>
            </p:cNvPr>
            <p:cNvSpPr/>
            <p:nvPr/>
          </p:nvSpPr>
          <p:spPr>
            <a:xfrm>
              <a:off x="1228278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橢圓 129">
              <a:extLst>
                <a:ext uri="{FF2B5EF4-FFF2-40B4-BE49-F238E27FC236}">
                  <a16:creationId xmlns:a16="http://schemas.microsoft.com/office/drawing/2014/main" id="{348EE623-A4F9-4FF3-8FE6-6B1C35B7EA0C}"/>
                </a:ext>
              </a:extLst>
            </p:cNvPr>
            <p:cNvSpPr/>
            <p:nvPr/>
          </p:nvSpPr>
          <p:spPr>
            <a:xfrm>
              <a:off x="1464239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橢圓 130">
              <a:extLst>
                <a:ext uri="{FF2B5EF4-FFF2-40B4-BE49-F238E27FC236}">
                  <a16:creationId xmlns:a16="http://schemas.microsoft.com/office/drawing/2014/main" id="{F2F407C3-E9FE-4094-99CC-A27AA1FE8711}"/>
                </a:ext>
              </a:extLst>
            </p:cNvPr>
            <p:cNvSpPr/>
            <p:nvPr/>
          </p:nvSpPr>
          <p:spPr>
            <a:xfrm>
              <a:off x="170020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橢圓 131">
              <a:extLst>
                <a:ext uri="{FF2B5EF4-FFF2-40B4-BE49-F238E27FC236}">
                  <a16:creationId xmlns:a16="http://schemas.microsoft.com/office/drawing/2014/main" id="{2C19D519-E350-48B3-91AB-15AF46A32D8B}"/>
                </a:ext>
              </a:extLst>
            </p:cNvPr>
            <p:cNvSpPr/>
            <p:nvPr/>
          </p:nvSpPr>
          <p:spPr>
            <a:xfrm>
              <a:off x="1936161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橢圓 132">
              <a:extLst>
                <a:ext uri="{FF2B5EF4-FFF2-40B4-BE49-F238E27FC236}">
                  <a16:creationId xmlns:a16="http://schemas.microsoft.com/office/drawing/2014/main" id="{9E7F4089-33C8-42B3-9F49-A8A65017AACF}"/>
                </a:ext>
              </a:extLst>
            </p:cNvPr>
            <p:cNvSpPr/>
            <p:nvPr/>
          </p:nvSpPr>
          <p:spPr>
            <a:xfrm>
              <a:off x="217212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4" name="直線接點 133">
            <a:extLst>
              <a:ext uri="{FF2B5EF4-FFF2-40B4-BE49-F238E27FC236}">
                <a16:creationId xmlns:a16="http://schemas.microsoft.com/office/drawing/2014/main" id="{CCF54A86-FDBC-4CAA-8724-EC493E61DED9}"/>
              </a:ext>
            </a:extLst>
          </p:cNvPr>
          <p:cNvCxnSpPr>
            <a:cxnSpLocks/>
            <a:stCxn id="78" idx="4"/>
            <a:endCxn id="127" idx="0"/>
          </p:cNvCxnSpPr>
          <p:nvPr/>
        </p:nvCxnSpPr>
        <p:spPr>
          <a:xfrm>
            <a:off x="890493" y="1530905"/>
            <a:ext cx="0" cy="81033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3B4EA200-C8B6-4EA2-8064-71CCADE12250}"/>
              </a:ext>
            </a:extLst>
          </p:cNvPr>
          <p:cNvCxnSpPr>
            <a:cxnSpLocks/>
            <a:stCxn id="84" idx="4"/>
            <a:endCxn id="133" idx="0"/>
          </p:cNvCxnSpPr>
          <p:nvPr/>
        </p:nvCxnSpPr>
        <p:spPr>
          <a:xfrm>
            <a:off x="2306257" y="1530905"/>
            <a:ext cx="0" cy="81033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985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BB9EB18-3839-42B3-8286-115E6C66AF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Lato"/>
              </a:rPr>
              <a:t>P</a:t>
            </a:r>
            <a:r>
              <a:rPr lang="en-US" b="1" i="0" dirty="0">
                <a:effectLst/>
                <a:latin typeface="Lato"/>
              </a:rPr>
              <a:t>DE Example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803600C-D5E5-4954-871D-5DE99D888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46" y="1600429"/>
            <a:ext cx="4048797" cy="269919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882F359-76FD-4DA8-9EEF-13D1B9838A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6" r="12705" b="7021"/>
          <a:stretch/>
        </p:blipFill>
        <p:spPr>
          <a:xfrm>
            <a:off x="5311302" y="2107153"/>
            <a:ext cx="4258475" cy="410329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BF1F36F-3404-48BA-A897-8B948D842A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45" y="4158801"/>
            <a:ext cx="4048798" cy="269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33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4B3A98BC-1ECB-4C2D-92E2-F2316FAEA4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Recent Work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2FD0687-B53E-4FB6-B247-A2BC6DE09687}"/>
              </a:ext>
            </a:extLst>
          </p:cNvPr>
          <p:cNvSpPr txBox="1"/>
          <p:nvPr/>
        </p:nvSpPr>
        <p:spPr>
          <a:xfrm>
            <a:off x="8792178" y="1805459"/>
            <a:ext cx="372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Better loss function.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Time marching methods.</a:t>
            </a:r>
          </a:p>
        </p:txBody>
      </p:sp>
      <p:pic>
        <p:nvPicPr>
          <p:cNvPr id="47" name="圖片 46">
            <a:extLst>
              <a:ext uri="{FF2B5EF4-FFF2-40B4-BE49-F238E27FC236}">
                <a16:creationId xmlns:a16="http://schemas.microsoft.com/office/drawing/2014/main" id="{990262F4-6030-4D9C-9AE2-330A78F98B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01" t="14374" r="31710" b="44671"/>
          <a:stretch/>
        </p:blipFill>
        <p:spPr>
          <a:xfrm>
            <a:off x="815916" y="1604841"/>
            <a:ext cx="8075631" cy="386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95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BB9EB18-3839-42B3-8286-115E6C66AF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Lato"/>
              </a:rPr>
              <a:t>WOW</a:t>
            </a: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0488ABDA-79A6-4FC9-9240-82FBA2BF5B3C}"/>
              </a:ext>
            </a:extLst>
          </p:cNvPr>
          <p:cNvGrpSpPr/>
          <p:nvPr/>
        </p:nvGrpSpPr>
        <p:grpSpPr>
          <a:xfrm>
            <a:off x="4673908" y="2485892"/>
            <a:ext cx="2637917" cy="1371718"/>
            <a:chOff x="1024035" y="2414283"/>
            <a:chExt cx="5080002" cy="2641603"/>
          </a:xfrm>
        </p:grpSpPr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1837E73B-BA8D-435C-B58E-A3C52B87C622}"/>
                </a:ext>
              </a:extLst>
            </p:cNvPr>
            <p:cNvGrpSpPr/>
            <p:nvPr/>
          </p:nvGrpSpPr>
          <p:grpSpPr>
            <a:xfrm>
              <a:off x="1024035" y="2916841"/>
              <a:ext cx="624116" cy="1636487"/>
              <a:chOff x="2046514" y="2416628"/>
              <a:chExt cx="624116" cy="1636487"/>
            </a:xfrm>
          </p:grpSpPr>
          <p:sp>
            <p:nvSpPr>
              <p:cNvPr id="47" name="橢圓 46">
                <a:extLst>
                  <a:ext uri="{FF2B5EF4-FFF2-40B4-BE49-F238E27FC236}">
                    <a16:creationId xmlns:a16="http://schemas.microsoft.com/office/drawing/2014/main" id="{CB44BAA3-0AA2-4713-BDE2-BEA8BAAE32A8}"/>
                  </a:ext>
                </a:extLst>
              </p:cNvPr>
              <p:cNvSpPr/>
              <p:nvPr/>
            </p:nvSpPr>
            <p:spPr>
              <a:xfrm>
                <a:off x="2046515" y="2416628"/>
                <a:ext cx="624115" cy="62411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橢圓 47">
                <a:extLst>
                  <a:ext uri="{FF2B5EF4-FFF2-40B4-BE49-F238E27FC236}">
                    <a16:creationId xmlns:a16="http://schemas.microsoft.com/office/drawing/2014/main" id="{F55423A3-1276-4306-B6AE-7A0CD2629B3F}"/>
                  </a:ext>
                </a:extLst>
              </p:cNvPr>
              <p:cNvSpPr/>
              <p:nvPr/>
            </p:nvSpPr>
            <p:spPr>
              <a:xfrm>
                <a:off x="2046514" y="3429000"/>
                <a:ext cx="624115" cy="62411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F5031DB0-7A02-4EA7-955C-E40940F20826}"/>
                </a:ext>
              </a:extLst>
            </p:cNvPr>
            <p:cNvGrpSpPr/>
            <p:nvPr/>
          </p:nvGrpSpPr>
          <p:grpSpPr>
            <a:xfrm>
              <a:off x="3251978" y="2414283"/>
              <a:ext cx="624117" cy="2641603"/>
              <a:chOff x="3882571" y="2104570"/>
              <a:chExt cx="624117" cy="2641603"/>
            </a:xfrm>
          </p:grpSpPr>
          <p:sp>
            <p:nvSpPr>
              <p:cNvPr id="44" name="橢圓 43">
                <a:extLst>
                  <a:ext uri="{FF2B5EF4-FFF2-40B4-BE49-F238E27FC236}">
                    <a16:creationId xmlns:a16="http://schemas.microsoft.com/office/drawing/2014/main" id="{F0782ED3-8BAE-4630-893C-387E2B6DD72F}"/>
                  </a:ext>
                </a:extLst>
              </p:cNvPr>
              <p:cNvSpPr/>
              <p:nvPr/>
            </p:nvSpPr>
            <p:spPr>
              <a:xfrm>
                <a:off x="3882573" y="2104570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橢圓 44">
                <a:extLst>
                  <a:ext uri="{FF2B5EF4-FFF2-40B4-BE49-F238E27FC236}">
                    <a16:creationId xmlns:a16="http://schemas.microsoft.com/office/drawing/2014/main" id="{25B63620-687A-497C-8C23-AC7D37B59871}"/>
                  </a:ext>
                </a:extLst>
              </p:cNvPr>
              <p:cNvSpPr/>
              <p:nvPr/>
            </p:nvSpPr>
            <p:spPr>
              <a:xfrm>
                <a:off x="3882572" y="3116942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橢圓 45">
                <a:extLst>
                  <a:ext uri="{FF2B5EF4-FFF2-40B4-BE49-F238E27FC236}">
                    <a16:creationId xmlns:a16="http://schemas.microsoft.com/office/drawing/2014/main" id="{961427F8-C72E-47A6-A132-A30BD04A1426}"/>
                  </a:ext>
                </a:extLst>
              </p:cNvPr>
              <p:cNvSpPr/>
              <p:nvPr/>
            </p:nvSpPr>
            <p:spPr>
              <a:xfrm>
                <a:off x="3882571" y="4122058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0C50A433-E9BF-42B7-9967-393A62E23C51}"/>
                </a:ext>
              </a:extLst>
            </p:cNvPr>
            <p:cNvSpPr/>
            <p:nvPr/>
          </p:nvSpPr>
          <p:spPr>
            <a:xfrm>
              <a:off x="5479922" y="3423027"/>
              <a:ext cx="624115" cy="62411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BB8B810D-8036-4BC9-96F8-E49C5ED56486}"/>
                </a:ext>
              </a:extLst>
            </p:cNvPr>
            <p:cNvCxnSpPr>
              <a:stCxn id="47" idx="6"/>
              <a:endCxn id="44" idx="2"/>
            </p:cNvCxnSpPr>
            <p:nvPr/>
          </p:nvCxnSpPr>
          <p:spPr>
            <a:xfrm flipV="1">
              <a:off x="1648151" y="2726341"/>
              <a:ext cx="1603829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C1D0FD78-0798-454A-93C7-43B608BB555F}"/>
                </a:ext>
              </a:extLst>
            </p:cNvPr>
            <p:cNvCxnSpPr>
              <a:stCxn id="47" idx="6"/>
              <a:endCxn id="45" idx="2"/>
            </p:cNvCxnSpPr>
            <p:nvPr/>
          </p:nvCxnSpPr>
          <p:spPr>
            <a:xfrm>
              <a:off x="1648151" y="3228899"/>
              <a:ext cx="1603828" cy="5098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73535425-720E-4B20-9604-6F18418F3D06}"/>
                </a:ext>
              </a:extLst>
            </p:cNvPr>
            <p:cNvCxnSpPr>
              <a:cxnSpLocks/>
              <a:stCxn id="47" idx="6"/>
              <a:endCxn id="46" idx="2"/>
            </p:cNvCxnSpPr>
            <p:nvPr/>
          </p:nvCxnSpPr>
          <p:spPr>
            <a:xfrm>
              <a:off x="1648151" y="3228899"/>
              <a:ext cx="1603827" cy="151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8B7CDEAB-9380-4D6B-A29F-105AD3303DF8}"/>
                </a:ext>
              </a:extLst>
            </p:cNvPr>
            <p:cNvCxnSpPr>
              <a:cxnSpLocks/>
              <a:stCxn id="48" idx="6"/>
              <a:endCxn id="44" idx="2"/>
            </p:cNvCxnSpPr>
            <p:nvPr/>
          </p:nvCxnSpPr>
          <p:spPr>
            <a:xfrm flipV="1">
              <a:off x="1648150" y="2726341"/>
              <a:ext cx="1603830" cy="151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B8DE220B-E793-4116-9FAC-4CD10ADA02D0}"/>
                </a:ext>
              </a:extLst>
            </p:cNvPr>
            <p:cNvCxnSpPr>
              <a:cxnSpLocks/>
              <a:stCxn id="48" idx="6"/>
              <a:endCxn id="45" idx="2"/>
            </p:cNvCxnSpPr>
            <p:nvPr/>
          </p:nvCxnSpPr>
          <p:spPr>
            <a:xfrm flipV="1">
              <a:off x="1648150" y="3738713"/>
              <a:ext cx="1603829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84F4A7A0-1853-421D-A3F7-D782140F169D}"/>
                </a:ext>
              </a:extLst>
            </p:cNvPr>
            <p:cNvCxnSpPr>
              <a:cxnSpLocks/>
              <a:stCxn id="48" idx="6"/>
              <a:endCxn id="46" idx="2"/>
            </p:cNvCxnSpPr>
            <p:nvPr/>
          </p:nvCxnSpPr>
          <p:spPr>
            <a:xfrm>
              <a:off x="1648150" y="4241271"/>
              <a:ext cx="1603828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13ABB890-ACD0-41E0-BBAF-C389645E83FD}"/>
                </a:ext>
              </a:extLst>
            </p:cNvPr>
            <p:cNvCxnSpPr>
              <a:cxnSpLocks/>
              <a:stCxn id="44" idx="6"/>
              <a:endCxn id="34" idx="2"/>
            </p:cNvCxnSpPr>
            <p:nvPr/>
          </p:nvCxnSpPr>
          <p:spPr>
            <a:xfrm>
              <a:off x="3876095" y="2726341"/>
              <a:ext cx="1603827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372F7115-8AD8-44CE-A19A-DA02D494EE25}"/>
                </a:ext>
              </a:extLst>
            </p:cNvPr>
            <p:cNvCxnSpPr>
              <a:cxnSpLocks/>
              <a:stCxn id="45" idx="6"/>
              <a:endCxn id="34" idx="2"/>
            </p:cNvCxnSpPr>
            <p:nvPr/>
          </p:nvCxnSpPr>
          <p:spPr>
            <a:xfrm flipV="1">
              <a:off x="3876094" y="3735085"/>
              <a:ext cx="1603828" cy="36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F99108D9-C163-48E4-847B-A34971C93DF3}"/>
                </a:ext>
              </a:extLst>
            </p:cNvPr>
            <p:cNvCxnSpPr>
              <a:cxnSpLocks/>
              <a:stCxn id="46" idx="6"/>
              <a:endCxn id="34" idx="2"/>
            </p:cNvCxnSpPr>
            <p:nvPr/>
          </p:nvCxnSpPr>
          <p:spPr>
            <a:xfrm flipV="1">
              <a:off x="3876093" y="3735085"/>
              <a:ext cx="1603829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02A115AE-28B3-49EC-90A0-CFAB1A96694E}"/>
                  </a:ext>
                </a:extLst>
              </p:cNvPr>
              <p:cNvSpPr txBox="1"/>
              <p:nvPr/>
            </p:nvSpPr>
            <p:spPr>
              <a:xfrm>
                <a:off x="5368300" y="1846275"/>
                <a:ext cx="12491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02A115AE-28B3-49EC-90A0-CFAB1A966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300" y="1846275"/>
                <a:ext cx="124913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B9F2BFE4-5C49-4358-B7AE-C6ECE1ED4678}"/>
              </a:ext>
            </a:extLst>
          </p:cNvPr>
          <p:cNvSpPr/>
          <p:nvPr/>
        </p:nvSpPr>
        <p:spPr>
          <a:xfrm>
            <a:off x="4361900" y="2260449"/>
            <a:ext cx="3162300" cy="179102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5F066EC1-361E-466D-80DE-5119598C9032}"/>
              </a:ext>
            </a:extLst>
          </p:cNvPr>
          <p:cNvCxnSpPr>
            <a:cxnSpLocks/>
            <a:stCxn id="34" idx="6"/>
            <a:endCxn id="65" idx="1"/>
          </p:cNvCxnSpPr>
          <p:nvPr/>
        </p:nvCxnSpPr>
        <p:spPr>
          <a:xfrm flipV="1">
            <a:off x="7311825" y="3171370"/>
            <a:ext cx="1217165" cy="3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95A8DE4C-5834-4686-AA8F-608A6512071E}"/>
              </a:ext>
            </a:extLst>
          </p:cNvPr>
          <p:cNvSpPr/>
          <p:nvPr/>
        </p:nvSpPr>
        <p:spPr>
          <a:xfrm>
            <a:off x="8528990" y="2456337"/>
            <a:ext cx="2687890" cy="1430066"/>
          </a:xfrm>
          <a:prstGeom prst="roundRect">
            <a:avLst/>
          </a:prstGeom>
          <a:solidFill>
            <a:srgbClr val="E5E5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菱形 65">
            <a:extLst>
              <a:ext uri="{FF2B5EF4-FFF2-40B4-BE49-F238E27FC236}">
                <a16:creationId xmlns:a16="http://schemas.microsoft.com/office/drawing/2014/main" id="{E46CC6D5-15D6-4F9D-BFE0-260351E49C55}"/>
              </a:ext>
            </a:extLst>
          </p:cNvPr>
          <p:cNvSpPr/>
          <p:nvPr/>
        </p:nvSpPr>
        <p:spPr>
          <a:xfrm>
            <a:off x="5823931" y="4648448"/>
            <a:ext cx="1543999" cy="848168"/>
          </a:xfrm>
          <a:prstGeom prst="diamond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086188B8-8E1B-4400-A76F-E7FA251C1BD2}"/>
              </a:ext>
            </a:extLst>
          </p:cNvPr>
          <p:cNvCxnSpPr>
            <a:cxnSpLocks/>
            <a:stCxn id="65" idx="2"/>
            <a:endCxn id="66" idx="3"/>
          </p:cNvCxnSpPr>
          <p:nvPr/>
        </p:nvCxnSpPr>
        <p:spPr>
          <a:xfrm rot="5400000">
            <a:off x="8027369" y="3226965"/>
            <a:ext cx="1186129" cy="250500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接點: 肘形 67">
            <a:extLst>
              <a:ext uri="{FF2B5EF4-FFF2-40B4-BE49-F238E27FC236}">
                <a16:creationId xmlns:a16="http://schemas.microsoft.com/office/drawing/2014/main" id="{1CC8EEBE-20C5-4747-A877-0CD02F0B93E6}"/>
              </a:ext>
            </a:extLst>
          </p:cNvPr>
          <p:cNvCxnSpPr>
            <a:cxnSpLocks/>
            <a:stCxn id="66" idx="1"/>
            <a:endCxn id="50" idx="1"/>
          </p:cNvCxnSpPr>
          <p:nvPr/>
        </p:nvCxnSpPr>
        <p:spPr>
          <a:xfrm rot="10800000">
            <a:off x="4361901" y="3155960"/>
            <a:ext cx="1462031" cy="1916572"/>
          </a:xfrm>
          <a:prstGeom prst="bentConnector3">
            <a:avLst>
              <a:gd name="adj1" fmla="val 11563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矩形: 圓角 68">
            <a:extLst>
              <a:ext uri="{FF2B5EF4-FFF2-40B4-BE49-F238E27FC236}">
                <a16:creationId xmlns:a16="http://schemas.microsoft.com/office/drawing/2014/main" id="{2134B522-BB98-4365-82E9-81824A13B3CD}"/>
              </a:ext>
            </a:extLst>
          </p:cNvPr>
          <p:cNvSpPr/>
          <p:nvPr/>
        </p:nvSpPr>
        <p:spPr>
          <a:xfrm>
            <a:off x="4099126" y="5694012"/>
            <a:ext cx="1375230" cy="54806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Done</a:t>
            </a:r>
          </a:p>
        </p:txBody>
      </p:sp>
      <p:cxnSp>
        <p:nvCxnSpPr>
          <p:cNvPr id="70" name="接點: 肘形 69">
            <a:extLst>
              <a:ext uri="{FF2B5EF4-FFF2-40B4-BE49-F238E27FC236}">
                <a16:creationId xmlns:a16="http://schemas.microsoft.com/office/drawing/2014/main" id="{74885002-DD6D-4E8B-B1B5-1B1D8EC863A6}"/>
              </a:ext>
            </a:extLst>
          </p:cNvPr>
          <p:cNvCxnSpPr>
            <a:cxnSpLocks/>
            <a:stCxn id="66" idx="2"/>
            <a:endCxn id="69" idx="3"/>
          </p:cNvCxnSpPr>
          <p:nvPr/>
        </p:nvCxnSpPr>
        <p:spPr>
          <a:xfrm rot="5400000">
            <a:off x="5799431" y="5171542"/>
            <a:ext cx="471427" cy="112157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F0C33D47-1652-44CC-9431-070CDC296309}"/>
                  </a:ext>
                </a:extLst>
              </p:cNvPr>
              <p:cNvSpPr txBox="1"/>
              <p:nvPr/>
            </p:nvSpPr>
            <p:spPr>
              <a:xfrm>
                <a:off x="6100249" y="4878274"/>
                <a:ext cx="991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/>
                  <a:t>Error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&lt;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F0C33D47-1652-44CC-9431-070CDC296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249" y="4878274"/>
                <a:ext cx="991362" cy="369332"/>
              </a:xfrm>
              <a:prstGeom prst="rect">
                <a:avLst/>
              </a:prstGeom>
              <a:blipFill>
                <a:blip r:embed="rId3"/>
                <a:stretch>
                  <a:fillRect l="-555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文字方塊 71">
            <a:extLst>
              <a:ext uri="{FF2B5EF4-FFF2-40B4-BE49-F238E27FC236}">
                <a16:creationId xmlns:a16="http://schemas.microsoft.com/office/drawing/2014/main" id="{ED8E0313-89F9-4717-9C5E-A0B6BADFBFF2}"/>
              </a:ext>
            </a:extLst>
          </p:cNvPr>
          <p:cNvSpPr txBox="1"/>
          <p:nvPr/>
        </p:nvSpPr>
        <p:spPr>
          <a:xfrm>
            <a:off x="6739172" y="559871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Yes</a:t>
            </a: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D54CFE73-F1E4-42C9-8566-A0D2F6C3C207}"/>
              </a:ext>
            </a:extLst>
          </p:cNvPr>
          <p:cNvSpPr txBox="1"/>
          <p:nvPr/>
        </p:nvSpPr>
        <p:spPr>
          <a:xfrm>
            <a:off x="4765294" y="467295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1C1FBE85-E7AF-4145-94B2-2C9AD7E98A87}"/>
                  </a:ext>
                </a:extLst>
              </p:cNvPr>
              <p:cNvSpPr txBox="1"/>
              <p:nvPr/>
            </p:nvSpPr>
            <p:spPr>
              <a:xfrm>
                <a:off x="8633434" y="2755871"/>
                <a:ext cx="2482043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1C1FBE85-E7AF-4145-94B2-2C9AD7E98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434" y="2755871"/>
                <a:ext cx="2482043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AB4BBE55-4D86-458D-AA0D-953B69FF9C84}"/>
                  </a:ext>
                </a:extLst>
              </p:cNvPr>
              <p:cNvSpPr txBox="1"/>
              <p:nvPr/>
            </p:nvSpPr>
            <p:spPr>
              <a:xfrm>
                <a:off x="1501227" y="2753885"/>
                <a:ext cx="84311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  …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AB4BBE55-4D86-458D-AA0D-953B69FF9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227" y="2753885"/>
                <a:ext cx="843116" cy="20313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箭號: 向右 87">
            <a:extLst>
              <a:ext uri="{FF2B5EF4-FFF2-40B4-BE49-F238E27FC236}">
                <a16:creationId xmlns:a16="http://schemas.microsoft.com/office/drawing/2014/main" id="{B7E4E500-14E1-4D6E-BD26-9E45B03A6460}"/>
              </a:ext>
            </a:extLst>
          </p:cNvPr>
          <p:cNvSpPr/>
          <p:nvPr/>
        </p:nvSpPr>
        <p:spPr>
          <a:xfrm>
            <a:off x="3357110" y="2482053"/>
            <a:ext cx="1062848" cy="465280"/>
          </a:xfrm>
          <a:prstGeom prst="rightArrow">
            <a:avLst>
              <a:gd name="adj1" fmla="val 38948"/>
              <a:gd name="adj2" fmla="val 64557"/>
            </a:avLst>
          </a:prstGeom>
          <a:solidFill>
            <a:srgbClr val="E5E5E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289A876-0DD8-4E07-AE30-111EBFCDE35E}"/>
              </a:ext>
            </a:extLst>
          </p:cNvPr>
          <p:cNvGrpSpPr/>
          <p:nvPr/>
        </p:nvGrpSpPr>
        <p:grpSpPr>
          <a:xfrm>
            <a:off x="1082622" y="891218"/>
            <a:ext cx="1680326" cy="1551617"/>
            <a:chOff x="1414319" y="891218"/>
            <a:chExt cx="1680326" cy="1551617"/>
          </a:xfrm>
        </p:grpSpPr>
        <p:grpSp>
          <p:nvGrpSpPr>
            <p:cNvPr id="76" name="群組 75">
              <a:extLst>
                <a:ext uri="{FF2B5EF4-FFF2-40B4-BE49-F238E27FC236}">
                  <a16:creationId xmlns:a16="http://schemas.microsoft.com/office/drawing/2014/main" id="{4F0B400C-25A0-43AC-8F49-84B4DCF1CDAF}"/>
                </a:ext>
              </a:extLst>
            </p:cNvPr>
            <p:cNvGrpSpPr/>
            <p:nvPr/>
          </p:nvGrpSpPr>
          <p:grpSpPr>
            <a:xfrm>
              <a:off x="1514362" y="1429305"/>
              <a:ext cx="1517364" cy="101600"/>
              <a:chOff x="756356" y="2337156"/>
              <a:chExt cx="1517364" cy="101600"/>
            </a:xfrm>
          </p:grpSpPr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3F659EA5-5795-459D-B13E-79CE8BE93A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356" y="2387956"/>
                <a:ext cx="1501422" cy="0"/>
              </a:xfrm>
              <a:prstGeom prst="line">
                <a:avLst/>
              </a:prstGeom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" name="橢圓 77">
                <a:extLst>
                  <a:ext uri="{FF2B5EF4-FFF2-40B4-BE49-F238E27FC236}">
                    <a16:creationId xmlns:a16="http://schemas.microsoft.com/office/drawing/2014/main" id="{8A1F6FF5-883A-4EBE-AF52-EBC6500F43C8}"/>
                  </a:ext>
                </a:extLst>
              </p:cNvPr>
              <p:cNvSpPr/>
              <p:nvPr/>
            </p:nvSpPr>
            <p:spPr>
              <a:xfrm>
                <a:off x="756356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橢圓 78">
                <a:extLst>
                  <a:ext uri="{FF2B5EF4-FFF2-40B4-BE49-F238E27FC236}">
                    <a16:creationId xmlns:a16="http://schemas.microsoft.com/office/drawing/2014/main" id="{AFB1BDDA-70BD-49C4-A4AF-9294254AA4F8}"/>
                  </a:ext>
                </a:extLst>
              </p:cNvPr>
              <p:cNvSpPr/>
              <p:nvPr/>
            </p:nvSpPr>
            <p:spPr>
              <a:xfrm>
                <a:off x="992317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橢圓 79">
                <a:extLst>
                  <a:ext uri="{FF2B5EF4-FFF2-40B4-BE49-F238E27FC236}">
                    <a16:creationId xmlns:a16="http://schemas.microsoft.com/office/drawing/2014/main" id="{1D376C75-241A-4625-862C-736D23136B60}"/>
                  </a:ext>
                </a:extLst>
              </p:cNvPr>
              <p:cNvSpPr/>
              <p:nvPr/>
            </p:nvSpPr>
            <p:spPr>
              <a:xfrm>
                <a:off x="1228278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橢圓 80">
                <a:extLst>
                  <a:ext uri="{FF2B5EF4-FFF2-40B4-BE49-F238E27FC236}">
                    <a16:creationId xmlns:a16="http://schemas.microsoft.com/office/drawing/2014/main" id="{009391D3-4FB4-4617-84E6-BB17D2FD1A11}"/>
                  </a:ext>
                </a:extLst>
              </p:cNvPr>
              <p:cNvSpPr/>
              <p:nvPr/>
            </p:nvSpPr>
            <p:spPr>
              <a:xfrm>
                <a:off x="1464239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橢圓 81">
                <a:extLst>
                  <a:ext uri="{FF2B5EF4-FFF2-40B4-BE49-F238E27FC236}">
                    <a16:creationId xmlns:a16="http://schemas.microsoft.com/office/drawing/2014/main" id="{14599E48-C3EC-4A59-BA79-4E2A41C890A5}"/>
                  </a:ext>
                </a:extLst>
              </p:cNvPr>
              <p:cNvSpPr/>
              <p:nvPr/>
            </p:nvSpPr>
            <p:spPr>
              <a:xfrm>
                <a:off x="170020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橢圓 82">
                <a:extLst>
                  <a:ext uri="{FF2B5EF4-FFF2-40B4-BE49-F238E27FC236}">
                    <a16:creationId xmlns:a16="http://schemas.microsoft.com/office/drawing/2014/main" id="{343646DD-D8A7-4CC9-9A57-C7A9C6F2A184}"/>
                  </a:ext>
                </a:extLst>
              </p:cNvPr>
              <p:cNvSpPr/>
              <p:nvPr/>
            </p:nvSpPr>
            <p:spPr>
              <a:xfrm>
                <a:off x="1936161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橢圓 83">
                <a:extLst>
                  <a:ext uri="{FF2B5EF4-FFF2-40B4-BE49-F238E27FC236}">
                    <a16:creationId xmlns:a16="http://schemas.microsoft.com/office/drawing/2014/main" id="{B9231548-B0A9-4183-9ECC-B9AEFBF719CE}"/>
                  </a:ext>
                </a:extLst>
              </p:cNvPr>
              <p:cNvSpPr/>
              <p:nvPr/>
            </p:nvSpPr>
            <p:spPr>
              <a:xfrm>
                <a:off x="217212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D5FD7A6F-6E6F-45A0-AA5B-F81085618E51}"/>
                </a:ext>
              </a:extLst>
            </p:cNvPr>
            <p:cNvSpPr txBox="1"/>
            <p:nvPr/>
          </p:nvSpPr>
          <p:spPr>
            <a:xfrm>
              <a:off x="1414319" y="9283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/>
                <a:t>0</a:t>
              </a:r>
            </a:p>
          </p:txBody>
        </p: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BC11BBCB-1824-4296-B97C-E34261F9E8DE}"/>
                </a:ext>
              </a:extLst>
            </p:cNvPr>
            <p:cNvSpPr txBox="1"/>
            <p:nvPr/>
          </p:nvSpPr>
          <p:spPr>
            <a:xfrm>
              <a:off x="2792959" y="8912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/>
                <a:t>1</a:t>
              </a:r>
            </a:p>
          </p:txBody>
        </p:sp>
        <p:grpSp>
          <p:nvGrpSpPr>
            <p:cNvPr id="89" name="群組 88">
              <a:extLst>
                <a:ext uri="{FF2B5EF4-FFF2-40B4-BE49-F238E27FC236}">
                  <a16:creationId xmlns:a16="http://schemas.microsoft.com/office/drawing/2014/main" id="{ACF19A70-A2CF-4B5E-84B1-2AFABB43C549}"/>
                </a:ext>
              </a:extLst>
            </p:cNvPr>
            <p:cNvGrpSpPr/>
            <p:nvPr/>
          </p:nvGrpSpPr>
          <p:grpSpPr>
            <a:xfrm>
              <a:off x="1514362" y="1611691"/>
              <a:ext cx="1517364" cy="101600"/>
              <a:chOff x="756356" y="2337156"/>
              <a:chExt cx="1517364" cy="101600"/>
            </a:xfrm>
          </p:grpSpPr>
          <p:sp>
            <p:nvSpPr>
              <p:cNvPr id="91" name="橢圓 90">
                <a:extLst>
                  <a:ext uri="{FF2B5EF4-FFF2-40B4-BE49-F238E27FC236}">
                    <a16:creationId xmlns:a16="http://schemas.microsoft.com/office/drawing/2014/main" id="{B853355C-2398-4182-B5AD-AA4BA887D3AE}"/>
                  </a:ext>
                </a:extLst>
              </p:cNvPr>
              <p:cNvSpPr/>
              <p:nvPr/>
            </p:nvSpPr>
            <p:spPr>
              <a:xfrm>
                <a:off x="756356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橢圓 91">
                <a:extLst>
                  <a:ext uri="{FF2B5EF4-FFF2-40B4-BE49-F238E27FC236}">
                    <a16:creationId xmlns:a16="http://schemas.microsoft.com/office/drawing/2014/main" id="{08660DFA-784E-4FDD-9E82-604A3E6A4E83}"/>
                  </a:ext>
                </a:extLst>
              </p:cNvPr>
              <p:cNvSpPr/>
              <p:nvPr/>
            </p:nvSpPr>
            <p:spPr>
              <a:xfrm>
                <a:off x="992317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橢圓 92">
                <a:extLst>
                  <a:ext uri="{FF2B5EF4-FFF2-40B4-BE49-F238E27FC236}">
                    <a16:creationId xmlns:a16="http://schemas.microsoft.com/office/drawing/2014/main" id="{B085B22B-5F04-439D-A079-850C3756451A}"/>
                  </a:ext>
                </a:extLst>
              </p:cNvPr>
              <p:cNvSpPr/>
              <p:nvPr/>
            </p:nvSpPr>
            <p:spPr>
              <a:xfrm>
                <a:off x="1228278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橢圓 93">
                <a:extLst>
                  <a:ext uri="{FF2B5EF4-FFF2-40B4-BE49-F238E27FC236}">
                    <a16:creationId xmlns:a16="http://schemas.microsoft.com/office/drawing/2014/main" id="{9BCA4DDE-3A50-440E-8D83-BB8E6CFBF334}"/>
                  </a:ext>
                </a:extLst>
              </p:cNvPr>
              <p:cNvSpPr/>
              <p:nvPr/>
            </p:nvSpPr>
            <p:spPr>
              <a:xfrm>
                <a:off x="1464239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橢圓 94">
                <a:extLst>
                  <a:ext uri="{FF2B5EF4-FFF2-40B4-BE49-F238E27FC236}">
                    <a16:creationId xmlns:a16="http://schemas.microsoft.com/office/drawing/2014/main" id="{07092D0B-E9FA-42EB-AFCC-54FA803F18EF}"/>
                  </a:ext>
                </a:extLst>
              </p:cNvPr>
              <p:cNvSpPr/>
              <p:nvPr/>
            </p:nvSpPr>
            <p:spPr>
              <a:xfrm>
                <a:off x="170020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橢圓 95">
                <a:extLst>
                  <a:ext uri="{FF2B5EF4-FFF2-40B4-BE49-F238E27FC236}">
                    <a16:creationId xmlns:a16="http://schemas.microsoft.com/office/drawing/2014/main" id="{DCC26509-6FEB-4E24-96FB-B212C43537F2}"/>
                  </a:ext>
                </a:extLst>
              </p:cNvPr>
              <p:cNvSpPr/>
              <p:nvPr/>
            </p:nvSpPr>
            <p:spPr>
              <a:xfrm>
                <a:off x="1936161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橢圓 96">
                <a:extLst>
                  <a:ext uri="{FF2B5EF4-FFF2-40B4-BE49-F238E27FC236}">
                    <a16:creationId xmlns:a16="http://schemas.microsoft.com/office/drawing/2014/main" id="{C050D976-FCAB-4DC3-BE5C-AEF2C46544D8}"/>
                  </a:ext>
                </a:extLst>
              </p:cNvPr>
              <p:cNvSpPr/>
              <p:nvPr/>
            </p:nvSpPr>
            <p:spPr>
              <a:xfrm>
                <a:off x="217212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群組 97">
              <a:extLst>
                <a:ext uri="{FF2B5EF4-FFF2-40B4-BE49-F238E27FC236}">
                  <a16:creationId xmlns:a16="http://schemas.microsoft.com/office/drawing/2014/main" id="{15A0754C-2B09-4BCF-B9AA-C865F504FB4A}"/>
                </a:ext>
              </a:extLst>
            </p:cNvPr>
            <p:cNvGrpSpPr/>
            <p:nvPr/>
          </p:nvGrpSpPr>
          <p:grpSpPr>
            <a:xfrm>
              <a:off x="1514362" y="1794077"/>
              <a:ext cx="1517364" cy="101600"/>
              <a:chOff x="756356" y="2337156"/>
              <a:chExt cx="1517364" cy="101600"/>
            </a:xfrm>
          </p:grpSpPr>
          <p:sp>
            <p:nvSpPr>
              <p:cNvPr id="100" name="橢圓 99">
                <a:extLst>
                  <a:ext uri="{FF2B5EF4-FFF2-40B4-BE49-F238E27FC236}">
                    <a16:creationId xmlns:a16="http://schemas.microsoft.com/office/drawing/2014/main" id="{B5639EA5-0FDF-42CC-9088-B730F6B4D3CA}"/>
                  </a:ext>
                </a:extLst>
              </p:cNvPr>
              <p:cNvSpPr/>
              <p:nvPr/>
            </p:nvSpPr>
            <p:spPr>
              <a:xfrm>
                <a:off x="756356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橢圓 100">
                <a:extLst>
                  <a:ext uri="{FF2B5EF4-FFF2-40B4-BE49-F238E27FC236}">
                    <a16:creationId xmlns:a16="http://schemas.microsoft.com/office/drawing/2014/main" id="{483E34B2-B42F-4C2E-BB12-143451E60984}"/>
                  </a:ext>
                </a:extLst>
              </p:cNvPr>
              <p:cNvSpPr/>
              <p:nvPr/>
            </p:nvSpPr>
            <p:spPr>
              <a:xfrm>
                <a:off x="992317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橢圓 101">
                <a:extLst>
                  <a:ext uri="{FF2B5EF4-FFF2-40B4-BE49-F238E27FC236}">
                    <a16:creationId xmlns:a16="http://schemas.microsoft.com/office/drawing/2014/main" id="{607A3AD6-67CE-4F46-A262-B7CC152F657D}"/>
                  </a:ext>
                </a:extLst>
              </p:cNvPr>
              <p:cNvSpPr/>
              <p:nvPr/>
            </p:nvSpPr>
            <p:spPr>
              <a:xfrm>
                <a:off x="1228278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橢圓 102">
                <a:extLst>
                  <a:ext uri="{FF2B5EF4-FFF2-40B4-BE49-F238E27FC236}">
                    <a16:creationId xmlns:a16="http://schemas.microsoft.com/office/drawing/2014/main" id="{0876E9F7-9D3C-45B5-8F3F-8952DDD874EA}"/>
                  </a:ext>
                </a:extLst>
              </p:cNvPr>
              <p:cNvSpPr/>
              <p:nvPr/>
            </p:nvSpPr>
            <p:spPr>
              <a:xfrm>
                <a:off x="1464239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橢圓 103">
                <a:extLst>
                  <a:ext uri="{FF2B5EF4-FFF2-40B4-BE49-F238E27FC236}">
                    <a16:creationId xmlns:a16="http://schemas.microsoft.com/office/drawing/2014/main" id="{8C411AE5-A5E9-4956-9D23-2685C395E35B}"/>
                  </a:ext>
                </a:extLst>
              </p:cNvPr>
              <p:cNvSpPr/>
              <p:nvPr/>
            </p:nvSpPr>
            <p:spPr>
              <a:xfrm>
                <a:off x="170020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橢圓 104">
                <a:extLst>
                  <a:ext uri="{FF2B5EF4-FFF2-40B4-BE49-F238E27FC236}">
                    <a16:creationId xmlns:a16="http://schemas.microsoft.com/office/drawing/2014/main" id="{B9572E74-1097-4052-A397-585F00D1E0C8}"/>
                  </a:ext>
                </a:extLst>
              </p:cNvPr>
              <p:cNvSpPr/>
              <p:nvPr/>
            </p:nvSpPr>
            <p:spPr>
              <a:xfrm>
                <a:off x="1936161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橢圓 105">
                <a:extLst>
                  <a:ext uri="{FF2B5EF4-FFF2-40B4-BE49-F238E27FC236}">
                    <a16:creationId xmlns:a16="http://schemas.microsoft.com/office/drawing/2014/main" id="{23D537E1-EC39-4BA5-BA2C-9661FB7AF8E5}"/>
                  </a:ext>
                </a:extLst>
              </p:cNvPr>
              <p:cNvSpPr/>
              <p:nvPr/>
            </p:nvSpPr>
            <p:spPr>
              <a:xfrm>
                <a:off x="217212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群組 106">
              <a:extLst>
                <a:ext uri="{FF2B5EF4-FFF2-40B4-BE49-F238E27FC236}">
                  <a16:creationId xmlns:a16="http://schemas.microsoft.com/office/drawing/2014/main" id="{4012A361-A0BA-41A1-A3D4-5D0A9CD9BC3D}"/>
                </a:ext>
              </a:extLst>
            </p:cNvPr>
            <p:cNvGrpSpPr/>
            <p:nvPr/>
          </p:nvGrpSpPr>
          <p:grpSpPr>
            <a:xfrm>
              <a:off x="1514362" y="1976463"/>
              <a:ext cx="1517364" cy="101600"/>
              <a:chOff x="756356" y="2337156"/>
              <a:chExt cx="1517364" cy="101600"/>
            </a:xfrm>
          </p:grpSpPr>
          <p:sp>
            <p:nvSpPr>
              <p:cNvPr id="109" name="橢圓 108">
                <a:extLst>
                  <a:ext uri="{FF2B5EF4-FFF2-40B4-BE49-F238E27FC236}">
                    <a16:creationId xmlns:a16="http://schemas.microsoft.com/office/drawing/2014/main" id="{6CEC6660-5C91-4EF9-B027-47C6B5209B06}"/>
                  </a:ext>
                </a:extLst>
              </p:cNvPr>
              <p:cNvSpPr/>
              <p:nvPr/>
            </p:nvSpPr>
            <p:spPr>
              <a:xfrm>
                <a:off x="756356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橢圓 109">
                <a:extLst>
                  <a:ext uri="{FF2B5EF4-FFF2-40B4-BE49-F238E27FC236}">
                    <a16:creationId xmlns:a16="http://schemas.microsoft.com/office/drawing/2014/main" id="{5F7E2AE9-D43A-494B-AAFF-75A2BB85EE56}"/>
                  </a:ext>
                </a:extLst>
              </p:cNvPr>
              <p:cNvSpPr/>
              <p:nvPr/>
            </p:nvSpPr>
            <p:spPr>
              <a:xfrm>
                <a:off x="992317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橢圓 110">
                <a:extLst>
                  <a:ext uri="{FF2B5EF4-FFF2-40B4-BE49-F238E27FC236}">
                    <a16:creationId xmlns:a16="http://schemas.microsoft.com/office/drawing/2014/main" id="{671A9BF4-AA17-48EA-85FC-33B453431912}"/>
                  </a:ext>
                </a:extLst>
              </p:cNvPr>
              <p:cNvSpPr/>
              <p:nvPr/>
            </p:nvSpPr>
            <p:spPr>
              <a:xfrm>
                <a:off x="1228278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橢圓 111">
                <a:extLst>
                  <a:ext uri="{FF2B5EF4-FFF2-40B4-BE49-F238E27FC236}">
                    <a16:creationId xmlns:a16="http://schemas.microsoft.com/office/drawing/2014/main" id="{6FD0FCEF-A31D-49E0-942D-A4A4FA47C5D7}"/>
                  </a:ext>
                </a:extLst>
              </p:cNvPr>
              <p:cNvSpPr/>
              <p:nvPr/>
            </p:nvSpPr>
            <p:spPr>
              <a:xfrm>
                <a:off x="1464239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橢圓 112">
                <a:extLst>
                  <a:ext uri="{FF2B5EF4-FFF2-40B4-BE49-F238E27FC236}">
                    <a16:creationId xmlns:a16="http://schemas.microsoft.com/office/drawing/2014/main" id="{12C38701-75D9-419C-B05F-040331C5819F}"/>
                  </a:ext>
                </a:extLst>
              </p:cNvPr>
              <p:cNvSpPr/>
              <p:nvPr/>
            </p:nvSpPr>
            <p:spPr>
              <a:xfrm>
                <a:off x="170020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橢圓 113">
                <a:extLst>
                  <a:ext uri="{FF2B5EF4-FFF2-40B4-BE49-F238E27FC236}">
                    <a16:creationId xmlns:a16="http://schemas.microsoft.com/office/drawing/2014/main" id="{49288857-A251-4A42-A267-DB747949F1A2}"/>
                  </a:ext>
                </a:extLst>
              </p:cNvPr>
              <p:cNvSpPr/>
              <p:nvPr/>
            </p:nvSpPr>
            <p:spPr>
              <a:xfrm>
                <a:off x="1936161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橢圓 114">
                <a:extLst>
                  <a:ext uri="{FF2B5EF4-FFF2-40B4-BE49-F238E27FC236}">
                    <a16:creationId xmlns:a16="http://schemas.microsoft.com/office/drawing/2014/main" id="{0EC03BFF-149C-4279-9B18-B037B58B0741}"/>
                  </a:ext>
                </a:extLst>
              </p:cNvPr>
              <p:cNvSpPr/>
              <p:nvPr/>
            </p:nvSpPr>
            <p:spPr>
              <a:xfrm>
                <a:off x="217212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群組 115">
              <a:extLst>
                <a:ext uri="{FF2B5EF4-FFF2-40B4-BE49-F238E27FC236}">
                  <a16:creationId xmlns:a16="http://schemas.microsoft.com/office/drawing/2014/main" id="{EA72E371-BFA9-4F92-B9C0-78F029787A48}"/>
                </a:ext>
              </a:extLst>
            </p:cNvPr>
            <p:cNvGrpSpPr/>
            <p:nvPr/>
          </p:nvGrpSpPr>
          <p:grpSpPr>
            <a:xfrm>
              <a:off x="1514362" y="2158849"/>
              <a:ext cx="1517364" cy="101600"/>
              <a:chOff x="756356" y="2337156"/>
              <a:chExt cx="1517364" cy="101600"/>
            </a:xfrm>
          </p:grpSpPr>
          <p:sp>
            <p:nvSpPr>
              <p:cNvPr id="118" name="橢圓 117">
                <a:extLst>
                  <a:ext uri="{FF2B5EF4-FFF2-40B4-BE49-F238E27FC236}">
                    <a16:creationId xmlns:a16="http://schemas.microsoft.com/office/drawing/2014/main" id="{68F11D20-D8FF-4704-9052-EE8D4AADF152}"/>
                  </a:ext>
                </a:extLst>
              </p:cNvPr>
              <p:cNvSpPr/>
              <p:nvPr/>
            </p:nvSpPr>
            <p:spPr>
              <a:xfrm>
                <a:off x="756356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橢圓 118">
                <a:extLst>
                  <a:ext uri="{FF2B5EF4-FFF2-40B4-BE49-F238E27FC236}">
                    <a16:creationId xmlns:a16="http://schemas.microsoft.com/office/drawing/2014/main" id="{F1837AAF-E469-4252-B385-A9994F1688A7}"/>
                  </a:ext>
                </a:extLst>
              </p:cNvPr>
              <p:cNvSpPr/>
              <p:nvPr/>
            </p:nvSpPr>
            <p:spPr>
              <a:xfrm>
                <a:off x="992317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橢圓 119">
                <a:extLst>
                  <a:ext uri="{FF2B5EF4-FFF2-40B4-BE49-F238E27FC236}">
                    <a16:creationId xmlns:a16="http://schemas.microsoft.com/office/drawing/2014/main" id="{21FBB633-134C-43BC-BCB7-71FDEA6A98B6}"/>
                  </a:ext>
                </a:extLst>
              </p:cNvPr>
              <p:cNvSpPr/>
              <p:nvPr/>
            </p:nvSpPr>
            <p:spPr>
              <a:xfrm>
                <a:off x="1228278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橢圓 120">
                <a:extLst>
                  <a:ext uri="{FF2B5EF4-FFF2-40B4-BE49-F238E27FC236}">
                    <a16:creationId xmlns:a16="http://schemas.microsoft.com/office/drawing/2014/main" id="{8C49B6A0-9B24-423E-ABE0-E5E16E1D9CF6}"/>
                  </a:ext>
                </a:extLst>
              </p:cNvPr>
              <p:cNvSpPr/>
              <p:nvPr/>
            </p:nvSpPr>
            <p:spPr>
              <a:xfrm>
                <a:off x="1464239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橢圓 121">
                <a:extLst>
                  <a:ext uri="{FF2B5EF4-FFF2-40B4-BE49-F238E27FC236}">
                    <a16:creationId xmlns:a16="http://schemas.microsoft.com/office/drawing/2014/main" id="{11C7B95D-5B48-4E68-A30C-AB9448AAA5D2}"/>
                  </a:ext>
                </a:extLst>
              </p:cNvPr>
              <p:cNvSpPr/>
              <p:nvPr/>
            </p:nvSpPr>
            <p:spPr>
              <a:xfrm>
                <a:off x="170020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橢圓 122">
                <a:extLst>
                  <a:ext uri="{FF2B5EF4-FFF2-40B4-BE49-F238E27FC236}">
                    <a16:creationId xmlns:a16="http://schemas.microsoft.com/office/drawing/2014/main" id="{DF4D715E-0609-40D4-B3A1-EDBC7670125B}"/>
                  </a:ext>
                </a:extLst>
              </p:cNvPr>
              <p:cNvSpPr/>
              <p:nvPr/>
            </p:nvSpPr>
            <p:spPr>
              <a:xfrm>
                <a:off x="1936161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橢圓 123">
                <a:extLst>
                  <a:ext uri="{FF2B5EF4-FFF2-40B4-BE49-F238E27FC236}">
                    <a16:creationId xmlns:a16="http://schemas.microsoft.com/office/drawing/2014/main" id="{03CF5C79-4542-4D1E-A2B9-FE067161608E}"/>
                  </a:ext>
                </a:extLst>
              </p:cNvPr>
              <p:cNvSpPr/>
              <p:nvPr/>
            </p:nvSpPr>
            <p:spPr>
              <a:xfrm>
                <a:off x="217212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群組 124">
              <a:extLst>
                <a:ext uri="{FF2B5EF4-FFF2-40B4-BE49-F238E27FC236}">
                  <a16:creationId xmlns:a16="http://schemas.microsoft.com/office/drawing/2014/main" id="{4871D7B6-FBB2-45A7-AB3A-E9ABF37F400A}"/>
                </a:ext>
              </a:extLst>
            </p:cNvPr>
            <p:cNvGrpSpPr/>
            <p:nvPr/>
          </p:nvGrpSpPr>
          <p:grpSpPr>
            <a:xfrm>
              <a:off x="1514362" y="2341235"/>
              <a:ext cx="1517364" cy="101600"/>
              <a:chOff x="756356" y="2337156"/>
              <a:chExt cx="1517364" cy="101600"/>
            </a:xfrm>
          </p:grpSpPr>
          <p:cxnSp>
            <p:nvCxnSpPr>
              <p:cNvPr id="126" name="直線接點 125">
                <a:extLst>
                  <a:ext uri="{FF2B5EF4-FFF2-40B4-BE49-F238E27FC236}">
                    <a16:creationId xmlns:a16="http://schemas.microsoft.com/office/drawing/2014/main" id="{52757D17-2CF2-4C38-889B-A8A6586829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356" y="2387956"/>
                <a:ext cx="1501422" cy="0"/>
              </a:xfrm>
              <a:prstGeom prst="line">
                <a:avLst/>
              </a:prstGeom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7" name="橢圓 126">
                <a:extLst>
                  <a:ext uri="{FF2B5EF4-FFF2-40B4-BE49-F238E27FC236}">
                    <a16:creationId xmlns:a16="http://schemas.microsoft.com/office/drawing/2014/main" id="{5133DA87-4323-4746-9195-06B2C4805DEC}"/>
                  </a:ext>
                </a:extLst>
              </p:cNvPr>
              <p:cNvSpPr/>
              <p:nvPr/>
            </p:nvSpPr>
            <p:spPr>
              <a:xfrm>
                <a:off x="756356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橢圓 127">
                <a:extLst>
                  <a:ext uri="{FF2B5EF4-FFF2-40B4-BE49-F238E27FC236}">
                    <a16:creationId xmlns:a16="http://schemas.microsoft.com/office/drawing/2014/main" id="{96CD64D2-8790-459F-84E1-49070D08429D}"/>
                  </a:ext>
                </a:extLst>
              </p:cNvPr>
              <p:cNvSpPr/>
              <p:nvPr/>
            </p:nvSpPr>
            <p:spPr>
              <a:xfrm>
                <a:off x="992317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橢圓 128">
                <a:extLst>
                  <a:ext uri="{FF2B5EF4-FFF2-40B4-BE49-F238E27FC236}">
                    <a16:creationId xmlns:a16="http://schemas.microsoft.com/office/drawing/2014/main" id="{7644F924-73FF-4598-9054-599A53EE2B8B}"/>
                  </a:ext>
                </a:extLst>
              </p:cNvPr>
              <p:cNvSpPr/>
              <p:nvPr/>
            </p:nvSpPr>
            <p:spPr>
              <a:xfrm>
                <a:off x="1228278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橢圓 129">
                <a:extLst>
                  <a:ext uri="{FF2B5EF4-FFF2-40B4-BE49-F238E27FC236}">
                    <a16:creationId xmlns:a16="http://schemas.microsoft.com/office/drawing/2014/main" id="{348EE623-A4F9-4FF3-8FE6-6B1C35B7EA0C}"/>
                  </a:ext>
                </a:extLst>
              </p:cNvPr>
              <p:cNvSpPr/>
              <p:nvPr/>
            </p:nvSpPr>
            <p:spPr>
              <a:xfrm>
                <a:off x="1464239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橢圓 130">
                <a:extLst>
                  <a:ext uri="{FF2B5EF4-FFF2-40B4-BE49-F238E27FC236}">
                    <a16:creationId xmlns:a16="http://schemas.microsoft.com/office/drawing/2014/main" id="{F2F407C3-E9FE-4094-99CC-A27AA1FE8711}"/>
                  </a:ext>
                </a:extLst>
              </p:cNvPr>
              <p:cNvSpPr/>
              <p:nvPr/>
            </p:nvSpPr>
            <p:spPr>
              <a:xfrm>
                <a:off x="170020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橢圓 131">
                <a:extLst>
                  <a:ext uri="{FF2B5EF4-FFF2-40B4-BE49-F238E27FC236}">
                    <a16:creationId xmlns:a16="http://schemas.microsoft.com/office/drawing/2014/main" id="{2C19D519-E350-48B3-91AB-15AF46A32D8B}"/>
                  </a:ext>
                </a:extLst>
              </p:cNvPr>
              <p:cNvSpPr/>
              <p:nvPr/>
            </p:nvSpPr>
            <p:spPr>
              <a:xfrm>
                <a:off x="1936161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橢圓 132">
                <a:extLst>
                  <a:ext uri="{FF2B5EF4-FFF2-40B4-BE49-F238E27FC236}">
                    <a16:creationId xmlns:a16="http://schemas.microsoft.com/office/drawing/2014/main" id="{9E7F4089-33C8-42B3-9F49-A8A65017AACF}"/>
                  </a:ext>
                </a:extLst>
              </p:cNvPr>
              <p:cNvSpPr/>
              <p:nvPr/>
            </p:nvSpPr>
            <p:spPr>
              <a:xfrm>
                <a:off x="217212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4" name="直線接點 133">
              <a:extLst>
                <a:ext uri="{FF2B5EF4-FFF2-40B4-BE49-F238E27FC236}">
                  <a16:creationId xmlns:a16="http://schemas.microsoft.com/office/drawing/2014/main" id="{CCF54A86-FDBC-4CAA-8724-EC493E61DED9}"/>
                </a:ext>
              </a:extLst>
            </p:cNvPr>
            <p:cNvCxnSpPr>
              <a:cxnSpLocks/>
              <a:stCxn id="78" idx="4"/>
              <a:endCxn id="127" idx="0"/>
            </p:cNvCxnSpPr>
            <p:nvPr/>
          </p:nvCxnSpPr>
          <p:spPr>
            <a:xfrm>
              <a:off x="1565162" y="1530905"/>
              <a:ext cx="0" cy="810330"/>
            </a:xfrm>
            <a:prstGeom prst="line">
              <a:avLst/>
            </a:prstGeom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直線接點 134">
              <a:extLst>
                <a:ext uri="{FF2B5EF4-FFF2-40B4-BE49-F238E27FC236}">
                  <a16:creationId xmlns:a16="http://schemas.microsoft.com/office/drawing/2014/main" id="{3B4EA200-C8B6-4EA2-8064-71CCADE12250}"/>
                </a:ext>
              </a:extLst>
            </p:cNvPr>
            <p:cNvCxnSpPr>
              <a:cxnSpLocks/>
              <a:stCxn id="84" idx="4"/>
              <a:endCxn id="133" idx="0"/>
            </p:cNvCxnSpPr>
            <p:nvPr/>
          </p:nvCxnSpPr>
          <p:spPr>
            <a:xfrm>
              <a:off x="2980926" y="1530905"/>
              <a:ext cx="0" cy="810330"/>
            </a:xfrm>
            <a:prstGeom prst="line">
              <a:avLst/>
            </a:prstGeom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455C388B-1858-4EBB-B14B-E2E4BBA8AC8D}"/>
              </a:ext>
            </a:extLst>
          </p:cNvPr>
          <p:cNvSpPr txBox="1"/>
          <p:nvPr/>
        </p:nvSpPr>
        <p:spPr>
          <a:xfrm>
            <a:off x="736405" y="4911000"/>
            <a:ext cx="2343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Other parameters for parametric analysis.</a:t>
            </a:r>
          </a:p>
        </p:txBody>
      </p:sp>
      <p:sp>
        <p:nvSpPr>
          <p:cNvPr id="6" name="十字形 5">
            <a:extLst>
              <a:ext uri="{FF2B5EF4-FFF2-40B4-BE49-F238E27FC236}">
                <a16:creationId xmlns:a16="http://schemas.microsoft.com/office/drawing/2014/main" id="{04A8B422-DCB1-42B2-AB55-D3E12CE9120C}"/>
              </a:ext>
            </a:extLst>
          </p:cNvPr>
          <p:cNvSpPr/>
          <p:nvPr/>
        </p:nvSpPr>
        <p:spPr>
          <a:xfrm>
            <a:off x="1603042" y="4062192"/>
            <a:ext cx="639486" cy="639486"/>
          </a:xfrm>
          <a:prstGeom prst="plus">
            <a:avLst>
              <a:gd name="adj" fmla="val 4088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69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5701918A-733F-4EB9-854C-94596FC5E9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A6AFA85-2C2D-4F3E-937D-A442098F5BBD}"/>
              </a:ext>
            </a:extLst>
          </p:cNvPr>
          <p:cNvSpPr txBox="1"/>
          <p:nvPr/>
        </p:nvSpPr>
        <p:spPr>
          <a:xfrm>
            <a:off x="983343" y="3683190"/>
            <a:ext cx="7786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https://github.com/lululxvi/deepxde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B969484-7221-4FE9-8698-D77AF38221E6}"/>
              </a:ext>
            </a:extLst>
          </p:cNvPr>
          <p:cNvSpPr txBox="1"/>
          <p:nvPr/>
        </p:nvSpPr>
        <p:spPr>
          <a:xfrm>
            <a:off x="983343" y="4363941"/>
            <a:ext cx="77869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https://leemeng.tw/deep-learning-for-everyone-understand-neural-net-and-linear-algebra.html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671CD9E-A9CB-4FDC-BC19-E2EA9EF0DE43}"/>
              </a:ext>
            </a:extLst>
          </p:cNvPr>
          <p:cNvSpPr txBox="1"/>
          <p:nvPr/>
        </p:nvSpPr>
        <p:spPr>
          <a:xfrm>
            <a:off x="983343" y="5321689"/>
            <a:ext cx="7791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https://www.youtube.com/watch?v=U38hnksTVdE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54C9B15-5DB5-4CCD-BF80-964437DCD86A}"/>
              </a:ext>
            </a:extLst>
          </p:cNvPr>
          <p:cNvSpPr txBox="1"/>
          <p:nvPr/>
        </p:nvSpPr>
        <p:spPr>
          <a:xfrm>
            <a:off x="978807" y="3002439"/>
            <a:ext cx="7791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https://github.com/maziarraissi/PINNs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42B4E88-C5DA-4C9E-A27C-E4A37B724E09}"/>
              </a:ext>
            </a:extLst>
          </p:cNvPr>
          <p:cNvSpPr txBox="1"/>
          <p:nvPr/>
        </p:nvSpPr>
        <p:spPr>
          <a:xfrm>
            <a:off x="978807" y="2321688"/>
            <a:ext cx="7791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https://www.youtube.com/watch?v=SEhMWkgcTOI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E6A9E9C-6FBD-463C-8910-EE497AFB96FA}"/>
              </a:ext>
            </a:extLst>
          </p:cNvPr>
          <p:cNvSpPr txBox="1"/>
          <p:nvPr/>
        </p:nvSpPr>
        <p:spPr>
          <a:xfrm>
            <a:off x="893190" y="6018767"/>
            <a:ext cx="7781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https://www.youtube.com/watch?v=lXeVcMU1D9E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6AF7AB8-195B-4A94-96B3-A9BB3D5FF1C7}"/>
              </a:ext>
            </a:extLst>
          </p:cNvPr>
          <p:cNvSpPr txBox="1"/>
          <p:nvPr/>
        </p:nvSpPr>
        <p:spPr>
          <a:xfrm>
            <a:off x="893190" y="1551549"/>
            <a:ext cx="778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https://leemeng.tw/deep-learning-for-everyone-understand-neural-net-and-linear-algebra.html</a:t>
            </a:r>
          </a:p>
        </p:txBody>
      </p:sp>
    </p:spTree>
    <p:extLst>
      <p:ext uri="{BB962C8B-B14F-4D97-AF65-F5344CB8AC3E}">
        <p14:creationId xmlns:p14="http://schemas.microsoft.com/office/powerpoint/2010/main" val="3983462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ADEEF79-A5D1-4305-BC1C-36CAA1F85DE2}"/>
              </a:ext>
            </a:extLst>
          </p:cNvPr>
          <p:cNvSpPr txBox="1"/>
          <p:nvPr/>
        </p:nvSpPr>
        <p:spPr>
          <a:xfrm>
            <a:off x="1587500" y="1435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2940133-BD58-4BF4-AEC4-2FCE98F24F42}"/>
              </a:ext>
            </a:extLst>
          </p:cNvPr>
          <p:cNvSpPr txBox="1"/>
          <p:nvPr/>
        </p:nvSpPr>
        <p:spPr>
          <a:xfrm>
            <a:off x="1772231" y="973435"/>
            <a:ext cx="3913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dirty="0">
                <a:effectLst/>
              </a:rPr>
              <a:t>TABLE OF CONTENT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6317F7-5770-4241-8B17-C67060BC2551}"/>
              </a:ext>
            </a:extLst>
          </p:cNvPr>
          <p:cNvSpPr/>
          <p:nvPr/>
        </p:nvSpPr>
        <p:spPr>
          <a:xfrm>
            <a:off x="3113098" y="1760889"/>
            <a:ext cx="1231901" cy="45719"/>
          </a:xfrm>
          <a:prstGeom prst="rect">
            <a:avLst/>
          </a:prstGeom>
          <a:solidFill>
            <a:srgbClr val="FCA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F3D5144-F86A-48E6-806C-955E0471063D}"/>
              </a:ext>
            </a:extLst>
          </p:cNvPr>
          <p:cNvSpPr txBox="1"/>
          <p:nvPr/>
        </p:nvSpPr>
        <p:spPr>
          <a:xfrm>
            <a:off x="1772231" y="2481943"/>
            <a:ext cx="601447" cy="584775"/>
          </a:xfrm>
          <a:prstGeom prst="rect">
            <a:avLst/>
          </a:prstGeom>
          <a:solidFill>
            <a:srgbClr val="E5E5E5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3200" b="1" dirty="0">
                <a:solidFill>
                  <a:srgbClr val="FCA311"/>
                </a:solidFill>
              </a:rPr>
              <a:t>01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ABC5A00-F68D-43C4-A717-C8B61B197E5B}"/>
              </a:ext>
            </a:extLst>
          </p:cNvPr>
          <p:cNvSpPr txBox="1"/>
          <p:nvPr/>
        </p:nvSpPr>
        <p:spPr>
          <a:xfrm>
            <a:off x="1772231" y="3544539"/>
            <a:ext cx="601447" cy="584775"/>
          </a:xfrm>
          <a:prstGeom prst="rect">
            <a:avLst/>
          </a:prstGeom>
          <a:solidFill>
            <a:srgbClr val="E5E5E5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3200" b="1" dirty="0">
                <a:solidFill>
                  <a:srgbClr val="FCA311"/>
                </a:solidFill>
              </a:rPr>
              <a:t>02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38A950F-BD80-43DC-936C-98DED29E12E6}"/>
              </a:ext>
            </a:extLst>
          </p:cNvPr>
          <p:cNvSpPr txBox="1"/>
          <p:nvPr/>
        </p:nvSpPr>
        <p:spPr>
          <a:xfrm>
            <a:off x="1772230" y="4607135"/>
            <a:ext cx="601447" cy="584775"/>
          </a:xfrm>
          <a:prstGeom prst="rect">
            <a:avLst/>
          </a:prstGeom>
          <a:solidFill>
            <a:srgbClr val="E5E5E5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3200" b="1" dirty="0">
                <a:solidFill>
                  <a:srgbClr val="FCA311"/>
                </a:solidFill>
              </a:rPr>
              <a:t>03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3925E6F-6650-4EB5-BA11-A08AD82C5B7B}"/>
              </a:ext>
            </a:extLst>
          </p:cNvPr>
          <p:cNvSpPr txBox="1"/>
          <p:nvPr/>
        </p:nvSpPr>
        <p:spPr>
          <a:xfrm>
            <a:off x="1774799" y="5669732"/>
            <a:ext cx="601447" cy="584775"/>
          </a:xfrm>
          <a:prstGeom prst="rect">
            <a:avLst/>
          </a:prstGeom>
          <a:solidFill>
            <a:srgbClr val="E5E5E5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3200" b="1" dirty="0">
                <a:solidFill>
                  <a:srgbClr val="FCA311"/>
                </a:solidFill>
              </a:rPr>
              <a:t>04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74FBA62-E054-4244-9713-B3EF8D8C347C}"/>
              </a:ext>
            </a:extLst>
          </p:cNvPr>
          <p:cNvSpPr txBox="1"/>
          <p:nvPr/>
        </p:nvSpPr>
        <p:spPr>
          <a:xfrm>
            <a:off x="2603945" y="2543497"/>
            <a:ext cx="34821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A simple Neural Networks 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2FDC24E-7460-46DA-B8BF-EECCA960A68F}"/>
              </a:ext>
            </a:extLst>
          </p:cNvPr>
          <p:cNvSpPr txBox="1"/>
          <p:nvPr/>
        </p:nvSpPr>
        <p:spPr>
          <a:xfrm>
            <a:off x="2613892" y="3606093"/>
            <a:ext cx="34821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Solving ODE/PDE with NN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5EF8EC4-0ED5-4E4A-88F7-9B5DA85A51F1}"/>
              </a:ext>
            </a:extLst>
          </p:cNvPr>
          <p:cNvSpPr txBox="1"/>
          <p:nvPr/>
        </p:nvSpPr>
        <p:spPr>
          <a:xfrm>
            <a:off x="2603945" y="4668689"/>
            <a:ext cx="34821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Examples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3A9A625-E8A5-473E-8A07-74706B5D8BDF}"/>
              </a:ext>
            </a:extLst>
          </p:cNvPr>
          <p:cNvSpPr txBox="1"/>
          <p:nvPr/>
        </p:nvSpPr>
        <p:spPr>
          <a:xfrm>
            <a:off x="2603945" y="5731285"/>
            <a:ext cx="34821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Recent work</a:t>
            </a:r>
          </a:p>
        </p:txBody>
      </p:sp>
    </p:spTree>
    <p:extLst>
      <p:ext uri="{BB962C8B-B14F-4D97-AF65-F5344CB8AC3E}">
        <p14:creationId xmlns:p14="http://schemas.microsoft.com/office/powerpoint/2010/main" val="104422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0089E796-3973-4E02-94CF-00BEE6FCC8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simple Neural Networks (1)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F4F3C319-AA4A-478E-9E8D-6D95F01418B7}"/>
              </a:ext>
            </a:extLst>
          </p:cNvPr>
          <p:cNvGrpSpPr/>
          <p:nvPr/>
        </p:nvGrpSpPr>
        <p:grpSpPr>
          <a:xfrm>
            <a:off x="1024035" y="2916841"/>
            <a:ext cx="624116" cy="1636487"/>
            <a:chOff x="2046514" y="2416628"/>
            <a:chExt cx="624116" cy="1636487"/>
          </a:xfrm>
        </p:grpSpPr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52B93F64-FD41-4F22-9ACB-93DFA2C1C4FC}"/>
                </a:ext>
              </a:extLst>
            </p:cNvPr>
            <p:cNvSpPr/>
            <p:nvPr/>
          </p:nvSpPr>
          <p:spPr>
            <a:xfrm>
              <a:off x="2046515" y="2416628"/>
              <a:ext cx="624115" cy="62411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FC2938FF-A04E-49C1-A8DD-88FD37ECB2C3}"/>
                </a:ext>
              </a:extLst>
            </p:cNvPr>
            <p:cNvSpPr/>
            <p:nvPr/>
          </p:nvSpPr>
          <p:spPr>
            <a:xfrm>
              <a:off x="2046514" y="3429000"/>
              <a:ext cx="624115" cy="62411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CF644E51-ED22-4FE4-8540-6C3F120CA5A7}"/>
              </a:ext>
            </a:extLst>
          </p:cNvPr>
          <p:cNvGrpSpPr/>
          <p:nvPr/>
        </p:nvGrpSpPr>
        <p:grpSpPr>
          <a:xfrm>
            <a:off x="3251978" y="2414283"/>
            <a:ext cx="624117" cy="2641603"/>
            <a:chOff x="3882571" y="2104570"/>
            <a:chExt cx="624117" cy="2641603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A6070956-9B35-4DD4-922C-13C75024C359}"/>
                </a:ext>
              </a:extLst>
            </p:cNvPr>
            <p:cNvSpPr/>
            <p:nvPr/>
          </p:nvSpPr>
          <p:spPr>
            <a:xfrm>
              <a:off x="3882573" y="2104570"/>
              <a:ext cx="624115" cy="62411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76475716-90CC-40F8-9E9A-BCF5442C82B3}"/>
                </a:ext>
              </a:extLst>
            </p:cNvPr>
            <p:cNvSpPr/>
            <p:nvPr/>
          </p:nvSpPr>
          <p:spPr>
            <a:xfrm>
              <a:off x="3882572" y="3116942"/>
              <a:ext cx="624115" cy="62411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22370B2E-0D05-43E4-96B9-4403F7AAA960}"/>
                </a:ext>
              </a:extLst>
            </p:cNvPr>
            <p:cNvSpPr/>
            <p:nvPr/>
          </p:nvSpPr>
          <p:spPr>
            <a:xfrm>
              <a:off x="3882571" y="4122058"/>
              <a:ext cx="624115" cy="62411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橢圓 14">
            <a:extLst>
              <a:ext uri="{FF2B5EF4-FFF2-40B4-BE49-F238E27FC236}">
                <a16:creationId xmlns:a16="http://schemas.microsoft.com/office/drawing/2014/main" id="{49325A7E-C6D1-42F9-8BE9-FAA6B194B3B9}"/>
              </a:ext>
            </a:extLst>
          </p:cNvPr>
          <p:cNvSpPr/>
          <p:nvPr/>
        </p:nvSpPr>
        <p:spPr>
          <a:xfrm>
            <a:off x="5479922" y="3423027"/>
            <a:ext cx="624115" cy="624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192475E4-8CC0-41FC-972F-533D0D74D62D}"/>
              </a:ext>
            </a:extLst>
          </p:cNvPr>
          <p:cNvCxnSpPr>
            <a:stCxn id="3" idx="6"/>
            <a:endCxn id="7" idx="2"/>
          </p:cNvCxnSpPr>
          <p:nvPr/>
        </p:nvCxnSpPr>
        <p:spPr>
          <a:xfrm flipV="1">
            <a:off x="1648151" y="2726341"/>
            <a:ext cx="1603829" cy="502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E87708DA-EF11-4B45-8920-4DD95D7055FF}"/>
              </a:ext>
            </a:extLst>
          </p:cNvPr>
          <p:cNvCxnSpPr>
            <a:stCxn id="3" idx="6"/>
            <a:endCxn id="9" idx="2"/>
          </p:cNvCxnSpPr>
          <p:nvPr/>
        </p:nvCxnSpPr>
        <p:spPr>
          <a:xfrm>
            <a:off x="1648151" y="3228899"/>
            <a:ext cx="1603828" cy="5098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000DEEF7-5E9B-4DFD-876E-1D326701D2D3}"/>
              </a:ext>
            </a:extLst>
          </p:cNvPr>
          <p:cNvCxnSpPr>
            <a:cxnSpLocks/>
            <a:stCxn id="3" idx="6"/>
            <a:endCxn id="11" idx="2"/>
          </p:cNvCxnSpPr>
          <p:nvPr/>
        </p:nvCxnSpPr>
        <p:spPr>
          <a:xfrm>
            <a:off x="1648151" y="3228899"/>
            <a:ext cx="1603827" cy="1514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884CDFD6-2D51-4841-B48F-F7E54DB1F575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648150" y="2726341"/>
            <a:ext cx="1603830" cy="1514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6D392505-5167-42D5-A3F7-5DA7B6642304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1648150" y="3738713"/>
            <a:ext cx="1603829" cy="502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61B9474F-CE1E-4976-A2BB-24B9885ED54C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1648150" y="4241271"/>
            <a:ext cx="1603828" cy="502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E40E4C4D-5546-43F6-8C5A-7CD35F5D07BB}"/>
              </a:ext>
            </a:extLst>
          </p:cNvPr>
          <p:cNvCxnSpPr>
            <a:cxnSpLocks/>
            <a:stCxn id="7" idx="6"/>
            <a:endCxn id="15" idx="2"/>
          </p:cNvCxnSpPr>
          <p:nvPr/>
        </p:nvCxnSpPr>
        <p:spPr>
          <a:xfrm>
            <a:off x="3876095" y="2726341"/>
            <a:ext cx="1603827" cy="1008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556684BE-601D-4607-80E1-302DD951842F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 flipV="1">
            <a:off x="3876094" y="3735085"/>
            <a:ext cx="1603828" cy="3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ECD72440-4A69-4CFF-BF4D-B8FEF00665DB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3876093" y="3735085"/>
            <a:ext cx="1603829" cy="1008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2F948A06-FE19-415B-962D-84840CC27808}"/>
              </a:ext>
            </a:extLst>
          </p:cNvPr>
          <p:cNvSpPr txBox="1"/>
          <p:nvPr/>
        </p:nvSpPr>
        <p:spPr>
          <a:xfrm>
            <a:off x="753340" y="5600393"/>
            <a:ext cx="119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Input layer</a:t>
            </a: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C002293F-4200-4FF5-A10D-7CB4CB0D624C}"/>
              </a:ext>
            </a:extLst>
          </p:cNvPr>
          <p:cNvSpPr txBox="1"/>
          <p:nvPr/>
        </p:nvSpPr>
        <p:spPr>
          <a:xfrm>
            <a:off x="2863325" y="5640094"/>
            <a:ext cx="137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Hidden layer</a:t>
            </a: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9326067D-1693-40DD-9F8E-228CA34D1419}"/>
              </a:ext>
            </a:extLst>
          </p:cNvPr>
          <p:cNvSpPr txBox="1"/>
          <p:nvPr/>
        </p:nvSpPr>
        <p:spPr>
          <a:xfrm>
            <a:off x="5262208" y="5634131"/>
            <a:ext cx="136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Output layer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C157826-890A-4403-8D43-122CD9E35DDF}"/>
              </a:ext>
            </a:extLst>
          </p:cNvPr>
          <p:cNvSpPr/>
          <p:nvPr/>
        </p:nvSpPr>
        <p:spPr>
          <a:xfrm>
            <a:off x="8767411" y="2888724"/>
            <a:ext cx="1603826" cy="160382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8BA882A7-FF3B-4316-A190-6F92E5A02709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0371237" y="3690637"/>
            <a:ext cx="108053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F712E3B4-F144-4779-A6E1-22973B70FEC4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7837714" y="2849526"/>
            <a:ext cx="929697" cy="8411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2912F940-D62E-43D7-8D13-C93FA35CA5C1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837714" y="3690637"/>
            <a:ext cx="929697" cy="7411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94E7D20D-4F53-42B6-B166-32574E54A6E4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9569324" y="1931806"/>
            <a:ext cx="0" cy="9569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DF268829-9E5F-4105-AAA0-E0B8436D9826}"/>
              </a:ext>
            </a:extLst>
          </p:cNvPr>
          <p:cNvCxnSpPr>
            <a:cxnSpLocks/>
            <a:stCxn id="4" idx="4"/>
            <a:endCxn id="4" idx="0"/>
          </p:cNvCxnSpPr>
          <p:nvPr/>
        </p:nvCxnSpPr>
        <p:spPr>
          <a:xfrm flipV="1">
            <a:off x="9569324" y="2888724"/>
            <a:ext cx="0" cy="16038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5C250AB3-BCF6-491B-BFB3-6ECB7639F027}"/>
                  </a:ext>
                </a:extLst>
              </p:cNvPr>
              <p:cNvSpPr txBox="1"/>
              <p:nvPr/>
            </p:nvSpPr>
            <p:spPr>
              <a:xfrm>
                <a:off x="7310686" y="2536227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5C250AB3-BCF6-491B-BFB3-6ECB7639F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686" y="2536227"/>
                <a:ext cx="42787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3ACEB87D-00C3-4F01-807C-1D0D1F00B383}"/>
                  </a:ext>
                </a:extLst>
              </p:cNvPr>
              <p:cNvSpPr txBox="1"/>
              <p:nvPr/>
            </p:nvSpPr>
            <p:spPr>
              <a:xfrm>
                <a:off x="7310686" y="4122441"/>
                <a:ext cx="4361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3ACEB87D-00C3-4F01-807C-1D0D1F00B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686" y="4122441"/>
                <a:ext cx="43614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8C0A9F99-AD54-47FF-943D-EBCD25FEE590}"/>
                  </a:ext>
                </a:extLst>
              </p:cNvPr>
              <p:cNvSpPr txBox="1"/>
              <p:nvPr/>
            </p:nvSpPr>
            <p:spPr>
              <a:xfrm>
                <a:off x="8156594" y="4339848"/>
                <a:ext cx="5014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8C0A9F99-AD54-47FF-943D-EBCD25FEE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594" y="4339848"/>
                <a:ext cx="50148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452EC9A7-CA44-47A3-9E09-DFE83ABDAACE}"/>
                  </a:ext>
                </a:extLst>
              </p:cNvPr>
              <p:cNvSpPr txBox="1"/>
              <p:nvPr/>
            </p:nvSpPr>
            <p:spPr>
              <a:xfrm>
                <a:off x="8166774" y="2457837"/>
                <a:ext cx="4932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452EC9A7-CA44-47A3-9E09-DFE83ABDA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774" y="2457837"/>
                <a:ext cx="49321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B1157FB5-1C79-4027-A9FE-634338CD5B22}"/>
                  </a:ext>
                </a:extLst>
              </p:cNvPr>
              <p:cNvSpPr txBox="1"/>
              <p:nvPr/>
            </p:nvSpPr>
            <p:spPr>
              <a:xfrm>
                <a:off x="9429897" y="1315387"/>
                <a:ext cx="27885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B1157FB5-1C79-4027-A9FE-634338CD5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897" y="1315387"/>
                <a:ext cx="27885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B714A404-6D82-4178-A7BB-9FFED0C49ADE}"/>
                  </a:ext>
                </a:extLst>
              </p:cNvPr>
              <p:cNvSpPr txBox="1"/>
              <p:nvPr/>
            </p:nvSpPr>
            <p:spPr>
              <a:xfrm>
                <a:off x="9028824" y="3392088"/>
                <a:ext cx="278854" cy="9477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b="0" dirty="0"/>
              </a:p>
              <a:p>
                <a:pPr algn="l"/>
                <a:endParaRPr lang="en-US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B714A404-6D82-4178-A7BB-9FFED0C49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8824" y="3392088"/>
                <a:ext cx="278854" cy="947760"/>
              </a:xfrm>
              <a:prstGeom prst="rect">
                <a:avLst/>
              </a:prstGeom>
              <a:blipFill>
                <a:blip r:embed="rId7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8C4901D-34D8-4953-8BEB-CB96463E39AF}"/>
                  </a:ext>
                </a:extLst>
              </p:cNvPr>
              <p:cNvSpPr txBox="1"/>
              <p:nvPr/>
            </p:nvSpPr>
            <p:spPr>
              <a:xfrm>
                <a:off x="9773593" y="3451166"/>
                <a:ext cx="331030" cy="12926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ϕ</m:t>
                      </m:r>
                    </m:oMath>
                  </m:oMathPara>
                </a14:m>
                <a:endParaRPr lang="en-US" sz="2800" b="0" dirty="0"/>
              </a:p>
              <a:p>
                <a:pPr algn="l"/>
                <a:endParaRPr lang="en-US" sz="2800" b="0" dirty="0"/>
              </a:p>
              <a:p>
                <a:pPr algn="l"/>
                <a:endParaRPr lang="en-US" sz="2800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8C4901D-34D8-4953-8BEB-CB96463E3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3593" y="3451166"/>
                <a:ext cx="331030" cy="12926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7BBE9BAB-4A51-4B5A-B01A-BD5881A960EA}"/>
                  </a:ext>
                </a:extLst>
              </p:cNvPr>
              <p:cNvSpPr txBox="1"/>
              <p:nvPr/>
            </p:nvSpPr>
            <p:spPr>
              <a:xfrm>
                <a:off x="8407335" y="5542613"/>
                <a:ext cx="17900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TW" sz="2400" b="1" i="0">
                          <a:latin typeface="Cambria Math" panose="02040503050406030204" pitchFamily="18" charset="0"/>
                        </a:rPr>
                        <m:t>𝐖</m:t>
                      </m:r>
                      <m:r>
                        <a:rPr lang="en-US" altLang="zh-TW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zh-TW" sz="24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7BBE9BAB-4A51-4B5A-B01A-BD5881A96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335" y="5542613"/>
                <a:ext cx="1790042" cy="461665"/>
              </a:xfrm>
              <a:prstGeom prst="rect">
                <a:avLst/>
              </a:prstGeom>
              <a:blipFill>
                <a:blip r:embed="rId9"/>
                <a:stretch>
                  <a:fillRect l="-340" r="-68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79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矩形: 圓角 107">
            <a:extLst>
              <a:ext uri="{FF2B5EF4-FFF2-40B4-BE49-F238E27FC236}">
                <a16:creationId xmlns:a16="http://schemas.microsoft.com/office/drawing/2014/main" id="{54AA8F04-C531-4C0F-82FD-9E3D823E896F}"/>
              </a:ext>
            </a:extLst>
          </p:cNvPr>
          <p:cNvSpPr/>
          <p:nvPr/>
        </p:nvSpPr>
        <p:spPr>
          <a:xfrm>
            <a:off x="1293992" y="1803046"/>
            <a:ext cx="3162300" cy="179102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0089E796-3973-4E02-94CF-00BEE6FCC8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simple Neural Networks (2)</a:t>
            </a:r>
          </a:p>
        </p:txBody>
      </p:sp>
      <p:grpSp>
        <p:nvGrpSpPr>
          <p:cNvPr id="98" name="群組 97">
            <a:extLst>
              <a:ext uri="{FF2B5EF4-FFF2-40B4-BE49-F238E27FC236}">
                <a16:creationId xmlns:a16="http://schemas.microsoft.com/office/drawing/2014/main" id="{A3FF5011-DEBE-41F5-8137-B79E7B5583EB}"/>
              </a:ext>
            </a:extLst>
          </p:cNvPr>
          <p:cNvGrpSpPr/>
          <p:nvPr/>
        </p:nvGrpSpPr>
        <p:grpSpPr>
          <a:xfrm>
            <a:off x="1549897" y="1998933"/>
            <a:ext cx="2750126" cy="1430067"/>
            <a:chOff x="1024035" y="2414283"/>
            <a:chExt cx="5080002" cy="2641603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F4F3C319-AA4A-478E-9E8D-6D95F01418B7}"/>
                </a:ext>
              </a:extLst>
            </p:cNvPr>
            <p:cNvGrpSpPr/>
            <p:nvPr/>
          </p:nvGrpSpPr>
          <p:grpSpPr>
            <a:xfrm>
              <a:off x="1024035" y="2916841"/>
              <a:ext cx="624116" cy="1636487"/>
              <a:chOff x="2046514" y="2416628"/>
              <a:chExt cx="624116" cy="1636487"/>
            </a:xfrm>
          </p:grpSpPr>
          <p:sp>
            <p:nvSpPr>
              <p:cNvPr id="3" name="橢圓 2">
                <a:extLst>
                  <a:ext uri="{FF2B5EF4-FFF2-40B4-BE49-F238E27FC236}">
                    <a16:creationId xmlns:a16="http://schemas.microsoft.com/office/drawing/2014/main" id="{52B93F64-FD41-4F22-9ACB-93DFA2C1C4FC}"/>
                  </a:ext>
                </a:extLst>
              </p:cNvPr>
              <p:cNvSpPr/>
              <p:nvPr/>
            </p:nvSpPr>
            <p:spPr>
              <a:xfrm>
                <a:off x="2046515" y="2416628"/>
                <a:ext cx="624115" cy="62411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FC2938FF-A04E-49C1-A8DD-88FD37ECB2C3}"/>
                  </a:ext>
                </a:extLst>
              </p:cNvPr>
              <p:cNvSpPr/>
              <p:nvPr/>
            </p:nvSpPr>
            <p:spPr>
              <a:xfrm>
                <a:off x="2046514" y="3429000"/>
                <a:ext cx="624115" cy="62411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CF644E51-ED22-4FE4-8540-6C3F120CA5A7}"/>
                </a:ext>
              </a:extLst>
            </p:cNvPr>
            <p:cNvGrpSpPr/>
            <p:nvPr/>
          </p:nvGrpSpPr>
          <p:grpSpPr>
            <a:xfrm>
              <a:off x="3251978" y="2414283"/>
              <a:ext cx="624117" cy="2641603"/>
              <a:chOff x="3882571" y="2104570"/>
              <a:chExt cx="624117" cy="2641603"/>
            </a:xfrm>
          </p:grpSpPr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A6070956-9B35-4DD4-922C-13C75024C359}"/>
                  </a:ext>
                </a:extLst>
              </p:cNvPr>
              <p:cNvSpPr/>
              <p:nvPr/>
            </p:nvSpPr>
            <p:spPr>
              <a:xfrm>
                <a:off x="3882573" y="2104570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76475716-90CC-40F8-9E9A-BCF5442C82B3}"/>
                  </a:ext>
                </a:extLst>
              </p:cNvPr>
              <p:cNvSpPr/>
              <p:nvPr/>
            </p:nvSpPr>
            <p:spPr>
              <a:xfrm>
                <a:off x="3882572" y="3116942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橢圓 10">
                <a:extLst>
                  <a:ext uri="{FF2B5EF4-FFF2-40B4-BE49-F238E27FC236}">
                    <a16:creationId xmlns:a16="http://schemas.microsoft.com/office/drawing/2014/main" id="{22370B2E-0D05-43E4-96B9-4403F7AAA960}"/>
                  </a:ext>
                </a:extLst>
              </p:cNvPr>
              <p:cNvSpPr/>
              <p:nvPr/>
            </p:nvSpPr>
            <p:spPr>
              <a:xfrm>
                <a:off x="3882571" y="4122058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49325A7E-C6D1-42F9-8BE9-FAA6B194B3B9}"/>
                </a:ext>
              </a:extLst>
            </p:cNvPr>
            <p:cNvSpPr/>
            <p:nvPr/>
          </p:nvSpPr>
          <p:spPr>
            <a:xfrm>
              <a:off x="5479922" y="3423027"/>
              <a:ext cx="624115" cy="62411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192475E4-8CC0-41FC-972F-533D0D74D62D}"/>
                </a:ext>
              </a:extLst>
            </p:cNvPr>
            <p:cNvCxnSpPr>
              <a:stCxn id="3" idx="6"/>
              <a:endCxn id="7" idx="2"/>
            </p:cNvCxnSpPr>
            <p:nvPr/>
          </p:nvCxnSpPr>
          <p:spPr>
            <a:xfrm flipV="1">
              <a:off x="1648151" y="2726341"/>
              <a:ext cx="1603829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E87708DA-EF11-4B45-8920-4DD95D7055FF}"/>
                </a:ext>
              </a:extLst>
            </p:cNvPr>
            <p:cNvCxnSpPr>
              <a:stCxn id="3" idx="6"/>
              <a:endCxn id="9" idx="2"/>
            </p:cNvCxnSpPr>
            <p:nvPr/>
          </p:nvCxnSpPr>
          <p:spPr>
            <a:xfrm>
              <a:off x="1648151" y="3228899"/>
              <a:ext cx="1603828" cy="5098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000DEEF7-5E9B-4DFD-876E-1D326701D2D3}"/>
                </a:ext>
              </a:extLst>
            </p:cNvPr>
            <p:cNvCxnSpPr>
              <a:cxnSpLocks/>
              <a:stCxn id="3" idx="6"/>
              <a:endCxn id="11" idx="2"/>
            </p:cNvCxnSpPr>
            <p:nvPr/>
          </p:nvCxnSpPr>
          <p:spPr>
            <a:xfrm>
              <a:off x="1648151" y="3228899"/>
              <a:ext cx="1603827" cy="151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884CDFD6-2D51-4841-B48F-F7E54DB1F575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 flipV="1">
              <a:off x="1648150" y="2726341"/>
              <a:ext cx="1603830" cy="151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6D392505-5167-42D5-A3F7-5DA7B6642304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 flipV="1">
              <a:off x="1648150" y="3738713"/>
              <a:ext cx="1603829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61B9474F-CE1E-4976-A2BB-24B9885ED54C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>
              <a:off x="1648150" y="4241271"/>
              <a:ext cx="1603828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E40E4C4D-5546-43F6-8C5A-7CD35F5D07BB}"/>
                </a:ext>
              </a:extLst>
            </p:cNvPr>
            <p:cNvCxnSpPr>
              <a:cxnSpLocks/>
              <a:stCxn id="7" idx="6"/>
              <a:endCxn id="15" idx="2"/>
            </p:cNvCxnSpPr>
            <p:nvPr/>
          </p:nvCxnSpPr>
          <p:spPr>
            <a:xfrm>
              <a:off x="3876095" y="2726341"/>
              <a:ext cx="1603827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556684BE-601D-4607-80E1-302DD951842F}"/>
                </a:ext>
              </a:extLst>
            </p:cNvPr>
            <p:cNvCxnSpPr>
              <a:cxnSpLocks/>
              <a:stCxn id="9" idx="6"/>
              <a:endCxn id="15" idx="2"/>
            </p:cNvCxnSpPr>
            <p:nvPr/>
          </p:nvCxnSpPr>
          <p:spPr>
            <a:xfrm flipV="1">
              <a:off x="3876094" y="3735085"/>
              <a:ext cx="1603828" cy="36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ECD72440-4A69-4CFF-BF4D-B8FEF00665DB}"/>
                </a:ext>
              </a:extLst>
            </p:cNvPr>
            <p:cNvCxnSpPr>
              <a:cxnSpLocks/>
              <a:stCxn id="11" idx="6"/>
              <a:endCxn id="15" idx="2"/>
            </p:cNvCxnSpPr>
            <p:nvPr/>
          </p:nvCxnSpPr>
          <p:spPr>
            <a:xfrm flipV="1">
              <a:off x="3876093" y="3735085"/>
              <a:ext cx="1603829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BFF94AA5-2BD6-4B56-AAE1-70E0B192128A}"/>
              </a:ext>
            </a:extLst>
          </p:cNvPr>
          <p:cNvSpPr txBox="1"/>
          <p:nvPr/>
        </p:nvSpPr>
        <p:spPr>
          <a:xfrm>
            <a:off x="7195905" y="1803046"/>
            <a:ext cx="22220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Loss function</a:t>
            </a: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17E9EECF-3438-49D4-8636-3DECE405F51E}"/>
              </a:ext>
            </a:extLst>
          </p:cNvPr>
          <p:cNvSpPr txBox="1"/>
          <p:nvPr/>
        </p:nvSpPr>
        <p:spPr>
          <a:xfrm>
            <a:off x="7215873" y="3746504"/>
            <a:ext cx="28298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Gradient descent</a:t>
            </a:r>
          </a:p>
        </p:txBody>
      </p: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id="{793DDAF3-DD61-4851-A90D-A6E8327158E8}"/>
              </a:ext>
            </a:extLst>
          </p:cNvPr>
          <p:cNvCxnSpPr>
            <a:cxnSpLocks/>
          </p:cNvCxnSpPr>
          <p:nvPr/>
        </p:nvCxnSpPr>
        <p:spPr>
          <a:xfrm flipV="1">
            <a:off x="4300022" y="2713966"/>
            <a:ext cx="66426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矩形: 圓角 108">
            <a:extLst>
              <a:ext uri="{FF2B5EF4-FFF2-40B4-BE49-F238E27FC236}">
                <a16:creationId xmlns:a16="http://schemas.microsoft.com/office/drawing/2014/main" id="{B4A241F8-787E-4B36-8B3E-AC8C4D104201}"/>
              </a:ext>
            </a:extLst>
          </p:cNvPr>
          <p:cNvSpPr/>
          <p:nvPr/>
        </p:nvSpPr>
        <p:spPr>
          <a:xfrm>
            <a:off x="4964291" y="2439936"/>
            <a:ext cx="1375230" cy="54806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Lato"/>
              </a:rPr>
              <a:t>L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Lato"/>
              </a:rPr>
              <a:t>oss function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2" name="菱形 111">
            <a:extLst>
              <a:ext uri="{FF2B5EF4-FFF2-40B4-BE49-F238E27FC236}">
                <a16:creationId xmlns:a16="http://schemas.microsoft.com/office/drawing/2014/main" id="{A51D5E85-921F-4F34-B527-A9CCBD67110E}"/>
              </a:ext>
            </a:extLst>
          </p:cNvPr>
          <p:cNvSpPr/>
          <p:nvPr/>
        </p:nvSpPr>
        <p:spPr>
          <a:xfrm>
            <a:off x="2756023" y="4191045"/>
            <a:ext cx="1543999" cy="848168"/>
          </a:xfrm>
          <a:prstGeom prst="diamond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接點: 肘形 113">
            <a:extLst>
              <a:ext uri="{FF2B5EF4-FFF2-40B4-BE49-F238E27FC236}">
                <a16:creationId xmlns:a16="http://schemas.microsoft.com/office/drawing/2014/main" id="{D0A8E9BA-0C69-4245-9685-68E6BADC7D3F}"/>
              </a:ext>
            </a:extLst>
          </p:cNvPr>
          <p:cNvCxnSpPr>
            <a:stCxn id="109" idx="2"/>
            <a:endCxn id="112" idx="3"/>
          </p:cNvCxnSpPr>
          <p:nvPr/>
        </p:nvCxnSpPr>
        <p:spPr>
          <a:xfrm rot="5400000">
            <a:off x="4162398" y="3125621"/>
            <a:ext cx="1627132" cy="135188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接點: 肘形 114">
            <a:extLst>
              <a:ext uri="{FF2B5EF4-FFF2-40B4-BE49-F238E27FC236}">
                <a16:creationId xmlns:a16="http://schemas.microsoft.com/office/drawing/2014/main" id="{9A7BA8EA-7944-4EAA-8C8E-243177B0FF55}"/>
              </a:ext>
            </a:extLst>
          </p:cNvPr>
          <p:cNvCxnSpPr>
            <a:cxnSpLocks/>
            <a:stCxn id="112" idx="1"/>
            <a:endCxn id="108" idx="1"/>
          </p:cNvCxnSpPr>
          <p:nvPr/>
        </p:nvCxnSpPr>
        <p:spPr>
          <a:xfrm rot="10800000">
            <a:off x="1293993" y="2698557"/>
            <a:ext cx="1462031" cy="1916572"/>
          </a:xfrm>
          <a:prstGeom prst="bentConnector3">
            <a:avLst>
              <a:gd name="adj1" fmla="val 11563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矩形: 圓角 118">
            <a:extLst>
              <a:ext uri="{FF2B5EF4-FFF2-40B4-BE49-F238E27FC236}">
                <a16:creationId xmlns:a16="http://schemas.microsoft.com/office/drawing/2014/main" id="{F4750E71-FF5C-4F68-AC8F-BC1E5B690C97}"/>
              </a:ext>
            </a:extLst>
          </p:cNvPr>
          <p:cNvSpPr/>
          <p:nvPr/>
        </p:nvSpPr>
        <p:spPr>
          <a:xfrm>
            <a:off x="1031218" y="5236609"/>
            <a:ext cx="1375230" cy="54806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Done</a:t>
            </a:r>
          </a:p>
        </p:txBody>
      </p:sp>
      <p:cxnSp>
        <p:nvCxnSpPr>
          <p:cNvPr id="120" name="接點: 肘形 119">
            <a:extLst>
              <a:ext uri="{FF2B5EF4-FFF2-40B4-BE49-F238E27FC236}">
                <a16:creationId xmlns:a16="http://schemas.microsoft.com/office/drawing/2014/main" id="{5FA4E66D-A537-4D66-8566-06147FE0C75B}"/>
              </a:ext>
            </a:extLst>
          </p:cNvPr>
          <p:cNvCxnSpPr>
            <a:cxnSpLocks/>
            <a:stCxn id="112" idx="2"/>
            <a:endCxn id="119" idx="3"/>
          </p:cNvCxnSpPr>
          <p:nvPr/>
        </p:nvCxnSpPr>
        <p:spPr>
          <a:xfrm rot="5400000">
            <a:off x="2731523" y="4714139"/>
            <a:ext cx="471427" cy="112157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C5F5CD7B-69D6-476F-9681-EFA763295044}"/>
                  </a:ext>
                </a:extLst>
              </p:cNvPr>
              <p:cNvSpPr txBox="1"/>
              <p:nvPr/>
            </p:nvSpPr>
            <p:spPr>
              <a:xfrm>
                <a:off x="3032341" y="4420871"/>
                <a:ext cx="991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/>
                  <a:t>Error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&lt;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C5F5CD7B-69D6-476F-9681-EFA763295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341" y="4420871"/>
                <a:ext cx="991362" cy="369332"/>
              </a:xfrm>
              <a:prstGeom prst="rect">
                <a:avLst/>
              </a:prstGeom>
              <a:blipFill>
                <a:blip r:embed="rId2"/>
                <a:stretch>
                  <a:fillRect l="-490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F5D4E7DC-498B-4647-930D-03A5697936A8}"/>
              </a:ext>
            </a:extLst>
          </p:cNvPr>
          <p:cNvSpPr txBox="1"/>
          <p:nvPr/>
        </p:nvSpPr>
        <p:spPr>
          <a:xfrm>
            <a:off x="3671264" y="5141307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Yes</a:t>
            </a:r>
          </a:p>
        </p:txBody>
      </p: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BE494FD5-2FFD-4093-9CFB-16EE35442DBE}"/>
              </a:ext>
            </a:extLst>
          </p:cNvPr>
          <p:cNvSpPr txBox="1"/>
          <p:nvPr/>
        </p:nvSpPr>
        <p:spPr>
          <a:xfrm>
            <a:off x="1697386" y="421554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字方塊 128">
                <a:extLst>
                  <a:ext uri="{FF2B5EF4-FFF2-40B4-BE49-F238E27FC236}">
                    <a16:creationId xmlns:a16="http://schemas.microsoft.com/office/drawing/2014/main" id="{72EA729C-73A3-404B-AE40-330716481D35}"/>
                  </a:ext>
                </a:extLst>
              </p:cNvPr>
              <p:cNvSpPr txBox="1"/>
              <p:nvPr/>
            </p:nvSpPr>
            <p:spPr>
              <a:xfrm>
                <a:off x="7312452" y="4420871"/>
                <a:ext cx="2829824" cy="7680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𝜣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文字方塊 128">
                <a:extLst>
                  <a:ext uri="{FF2B5EF4-FFF2-40B4-BE49-F238E27FC236}">
                    <a16:creationId xmlns:a16="http://schemas.microsoft.com/office/drawing/2014/main" id="{72EA729C-73A3-404B-AE40-330716481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452" y="4420871"/>
                <a:ext cx="2829824" cy="7680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字方塊 130">
                <a:extLst>
                  <a:ext uri="{FF2B5EF4-FFF2-40B4-BE49-F238E27FC236}">
                    <a16:creationId xmlns:a16="http://schemas.microsoft.com/office/drawing/2014/main" id="{FB271686-03F9-4676-B680-B936CA1BED54}"/>
                  </a:ext>
                </a:extLst>
              </p:cNvPr>
              <p:cNvSpPr txBox="1"/>
              <p:nvPr/>
            </p:nvSpPr>
            <p:spPr>
              <a:xfrm>
                <a:off x="7312452" y="2465232"/>
                <a:ext cx="2829824" cy="8392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sz="200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0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 dirty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 b="0" i="0" dirty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000" dirty="0"/>
                                <m:t>]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1" name="文字方塊 130">
                <a:extLst>
                  <a:ext uri="{FF2B5EF4-FFF2-40B4-BE49-F238E27FC236}">
                    <a16:creationId xmlns:a16="http://schemas.microsoft.com/office/drawing/2014/main" id="{FB271686-03F9-4676-B680-B936CA1BE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452" y="2465232"/>
                <a:ext cx="2829824" cy="8392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28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12C85F9D-2C00-4B94-B40E-07104AE60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Solving ODE/PDE: two possibilities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CA384C2-A56D-494B-B99B-AF01A2A582E6}"/>
              </a:ext>
            </a:extLst>
          </p:cNvPr>
          <p:cNvSpPr/>
          <p:nvPr/>
        </p:nvSpPr>
        <p:spPr>
          <a:xfrm>
            <a:off x="800100" y="1943100"/>
            <a:ext cx="4895850" cy="46101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A0312F9-0B95-46A3-9F94-84726DD3E16D}"/>
              </a:ext>
            </a:extLst>
          </p:cNvPr>
          <p:cNvSpPr txBox="1"/>
          <p:nvPr/>
        </p:nvSpPr>
        <p:spPr>
          <a:xfrm>
            <a:off x="800100" y="1943100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3200" b="1" dirty="0"/>
              <a:t> Data driven approach</a:t>
            </a:r>
            <a:endParaRPr lang="en-US" sz="3200" b="1" dirty="0">
              <a:solidFill>
                <a:srgbClr val="14213D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21BD393-49AB-485B-A665-44CA76A1AD85}"/>
              </a:ext>
            </a:extLst>
          </p:cNvPr>
          <p:cNvSpPr/>
          <p:nvPr/>
        </p:nvSpPr>
        <p:spPr>
          <a:xfrm>
            <a:off x="800100" y="1938605"/>
            <a:ext cx="60960" cy="584775"/>
          </a:xfrm>
          <a:prstGeom prst="rect">
            <a:avLst/>
          </a:prstGeom>
          <a:solidFill>
            <a:srgbClr val="FCA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51612FB-050A-4A9C-BE60-3B3940F805C3}"/>
              </a:ext>
            </a:extLst>
          </p:cNvPr>
          <p:cNvSpPr/>
          <p:nvPr/>
        </p:nvSpPr>
        <p:spPr>
          <a:xfrm>
            <a:off x="6496050" y="1938605"/>
            <a:ext cx="4895850" cy="46101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80DD6BA-72E2-49DA-B8AF-9CAE845A9172}"/>
              </a:ext>
            </a:extLst>
          </p:cNvPr>
          <p:cNvSpPr txBox="1"/>
          <p:nvPr/>
        </p:nvSpPr>
        <p:spPr>
          <a:xfrm>
            <a:off x="6496050" y="1938605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3200" b="1" dirty="0">
                <a:solidFill>
                  <a:srgbClr val="14213D"/>
                </a:solidFill>
              </a:rPr>
              <a:t> Equation  based approach</a:t>
            </a:r>
            <a:endParaRPr lang="en-US" sz="3200" b="1" dirty="0">
              <a:solidFill>
                <a:srgbClr val="14213D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989E4CD-AD0D-40AF-83AF-A0C8DD4D5682}"/>
              </a:ext>
            </a:extLst>
          </p:cNvPr>
          <p:cNvSpPr/>
          <p:nvPr/>
        </p:nvSpPr>
        <p:spPr>
          <a:xfrm>
            <a:off x="6496050" y="1934110"/>
            <a:ext cx="60960" cy="584775"/>
          </a:xfrm>
          <a:prstGeom prst="rect">
            <a:avLst/>
          </a:prstGeom>
          <a:solidFill>
            <a:srgbClr val="FCA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EBB431C6-3B09-4C84-BC89-2DDEF4A7E6CC}"/>
                  </a:ext>
                </a:extLst>
              </p:cNvPr>
              <p:cNvSpPr txBox="1"/>
              <p:nvPr/>
            </p:nvSpPr>
            <p:spPr>
              <a:xfrm>
                <a:off x="1045029" y="2859314"/>
                <a:ext cx="4412342" cy="3816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Generate dataset of solutions,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Train the neural network to learn the mapping</a:t>
                </a:r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→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algn="l"/>
                <a:endParaRPr lang="en-US" sz="2400" dirty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train neural network is close to PDE solution.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EBB431C6-3B09-4C84-BC89-2DDEF4A7E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029" y="2859314"/>
                <a:ext cx="4412342" cy="3816429"/>
              </a:xfrm>
              <a:prstGeom prst="rect">
                <a:avLst/>
              </a:prstGeom>
              <a:blipFill>
                <a:blip r:embed="rId3"/>
                <a:stretch>
                  <a:fillRect l="-1796" t="-1278" r="-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字方塊 20">
            <a:extLst>
              <a:ext uri="{FF2B5EF4-FFF2-40B4-BE49-F238E27FC236}">
                <a16:creationId xmlns:a16="http://schemas.microsoft.com/office/drawing/2014/main" id="{FDE144FB-2D71-4FF8-8A05-F16294DBB9CC}"/>
              </a:ext>
            </a:extLst>
          </p:cNvPr>
          <p:cNvSpPr txBox="1"/>
          <p:nvPr/>
        </p:nvSpPr>
        <p:spPr>
          <a:xfrm>
            <a:off x="6737804" y="2859314"/>
            <a:ext cx="441234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Select interior and boundary collocation points</a:t>
            </a:r>
            <a:r>
              <a:rPr lang="en-US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Solve ODE/PDE by minimizing loss function include constrains from equations.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The train neural network is close to PDE solution.</a:t>
            </a:r>
          </a:p>
        </p:txBody>
      </p:sp>
    </p:spTree>
    <p:extLst>
      <p:ext uri="{BB962C8B-B14F-4D97-AF65-F5344CB8AC3E}">
        <p14:creationId xmlns:p14="http://schemas.microsoft.com/office/powerpoint/2010/main" val="3564146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62FD439F-F397-4B71-8026-E7FABA0EC3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409"/>
          <a:stretch/>
        </p:blipFill>
        <p:spPr>
          <a:xfrm>
            <a:off x="5921829" y="1539130"/>
            <a:ext cx="6116463" cy="1935960"/>
          </a:xfrm>
          <a:prstGeom prst="rect">
            <a:avLst/>
          </a:prstGeom>
        </p:spPr>
      </p:pic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12C85F9D-2C00-4B94-B40E-07104AE60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Solving ODE/PDE: two possibilities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CA384C2-A56D-494B-B99B-AF01A2A582E6}"/>
              </a:ext>
            </a:extLst>
          </p:cNvPr>
          <p:cNvSpPr/>
          <p:nvPr/>
        </p:nvSpPr>
        <p:spPr>
          <a:xfrm>
            <a:off x="800100" y="1943100"/>
            <a:ext cx="4895850" cy="46101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A0312F9-0B95-46A3-9F94-84726DD3E16D}"/>
              </a:ext>
            </a:extLst>
          </p:cNvPr>
          <p:cNvSpPr txBox="1"/>
          <p:nvPr/>
        </p:nvSpPr>
        <p:spPr>
          <a:xfrm>
            <a:off x="800100" y="1943100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3200" b="1" dirty="0"/>
              <a:t> Data driven approach</a:t>
            </a:r>
            <a:endParaRPr lang="en-US" sz="3200" b="1" dirty="0">
              <a:solidFill>
                <a:srgbClr val="14213D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21BD393-49AB-485B-A665-44CA76A1AD85}"/>
              </a:ext>
            </a:extLst>
          </p:cNvPr>
          <p:cNvSpPr/>
          <p:nvPr/>
        </p:nvSpPr>
        <p:spPr>
          <a:xfrm>
            <a:off x="800100" y="1938605"/>
            <a:ext cx="60960" cy="584775"/>
          </a:xfrm>
          <a:prstGeom prst="rect">
            <a:avLst/>
          </a:prstGeom>
          <a:solidFill>
            <a:srgbClr val="FCA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EBB431C6-3B09-4C84-BC89-2DDEF4A7E6CC}"/>
                  </a:ext>
                </a:extLst>
              </p:cNvPr>
              <p:cNvSpPr txBox="1"/>
              <p:nvPr/>
            </p:nvSpPr>
            <p:spPr>
              <a:xfrm>
                <a:off x="1045029" y="2859314"/>
                <a:ext cx="4412342" cy="3816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Generate dataset of solutions,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Train the neural network to learn the mapping</a:t>
                </a:r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→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</m:acc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algn="l"/>
                <a:endParaRPr lang="en-US" sz="2400" dirty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train neural network is close to the solution.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EBB431C6-3B09-4C84-BC89-2DDEF4A7E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029" y="2859314"/>
                <a:ext cx="4412342" cy="3816429"/>
              </a:xfrm>
              <a:prstGeom prst="rect">
                <a:avLst/>
              </a:prstGeom>
              <a:blipFill>
                <a:blip r:embed="rId4"/>
                <a:stretch>
                  <a:fillRect l="-1796" t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75E56EF7-A018-4D1B-A211-9FB02C8F562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271" t="1605" r="21667" b="2593"/>
          <a:stretch/>
        </p:blipFill>
        <p:spPr>
          <a:xfrm>
            <a:off x="6096000" y="3687239"/>
            <a:ext cx="3492500" cy="251781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E62FF7B-298F-41C8-9131-C394244D5281}"/>
              </a:ext>
            </a:extLst>
          </p:cNvPr>
          <p:cNvSpPr txBox="1"/>
          <p:nvPr/>
        </p:nvSpPr>
        <p:spPr>
          <a:xfrm>
            <a:off x="6318394" y="6417208"/>
            <a:ext cx="578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E5E5E5"/>
                </a:solidFill>
              </a:rPr>
              <a:t>https://www.youtube.com/watch?v=9Rycnz2O-aY&amp;t=1222s</a:t>
            </a:r>
          </a:p>
        </p:txBody>
      </p:sp>
    </p:spTree>
    <p:extLst>
      <p:ext uri="{BB962C8B-B14F-4D97-AF65-F5344CB8AC3E}">
        <p14:creationId xmlns:p14="http://schemas.microsoft.com/office/powerpoint/2010/main" val="3760151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12C85F9D-2C00-4B94-B40E-07104AE60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Solving ODE/PDE: two possibilities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51612FB-050A-4A9C-BE60-3B3940F805C3}"/>
              </a:ext>
            </a:extLst>
          </p:cNvPr>
          <p:cNvSpPr/>
          <p:nvPr/>
        </p:nvSpPr>
        <p:spPr>
          <a:xfrm>
            <a:off x="6496050" y="1938605"/>
            <a:ext cx="4895850" cy="46101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80DD6BA-72E2-49DA-B8AF-9CAE845A9172}"/>
              </a:ext>
            </a:extLst>
          </p:cNvPr>
          <p:cNvSpPr txBox="1"/>
          <p:nvPr/>
        </p:nvSpPr>
        <p:spPr>
          <a:xfrm>
            <a:off x="6496050" y="1938605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3200" b="1" dirty="0">
                <a:solidFill>
                  <a:srgbClr val="14213D"/>
                </a:solidFill>
              </a:rPr>
              <a:t> Equation  based approach</a:t>
            </a:r>
            <a:endParaRPr lang="en-US" sz="3200" b="1" dirty="0">
              <a:solidFill>
                <a:srgbClr val="14213D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989E4CD-AD0D-40AF-83AF-A0C8DD4D5682}"/>
              </a:ext>
            </a:extLst>
          </p:cNvPr>
          <p:cNvSpPr/>
          <p:nvPr/>
        </p:nvSpPr>
        <p:spPr>
          <a:xfrm>
            <a:off x="6496050" y="1934110"/>
            <a:ext cx="60960" cy="584775"/>
          </a:xfrm>
          <a:prstGeom prst="rect">
            <a:avLst/>
          </a:prstGeom>
          <a:solidFill>
            <a:srgbClr val="FCA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DE144FB-2D71-4FF8-8A05-F16294DBB9CC}"/>
              </a:ext>
            </a:extLst>
          </p:cNvPr>
          <p:cNvSpPr txBox="1"/>
          <p:nvPr/>
        </p:nvSpPr>
        <p:spPr>
          <a:xfrm>
            <a:off x="6737804" y="2859314"/>
            <a:ext cx="441234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Select interior and boundary collocation points</a:t>
            </a:r>
            <a:r>
              <a:rPr lang="en-US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Solve ODE/PDE by minimizing loss function include constrains from equations.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The train neural network is close to ODE/ PDE solution.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A45702D-CE42-49EE-AB52-F1E2EC87D0C4}"/>
              </a:ext>
            </a:extLst>
          </p:cNvPr>
          <p:cNvGrpSpPr/>
          <p:nvPr/>
        </p:nvGrpSpPr>
        <p:grpSpPr>
          <a:xfrm>
            <a:off x="1949450" y="1658985"/>
            <a:ext cx="2580030" cy="1200329"/>
            <a:chOff x="819150" y="1938882"/>
            <a:chExt cx="2580030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0F5A0285-D8F5-4ACD-BB74-4EDCD04B3718}"/>
                    </a:ext>
                  </a:extLst>
                </p:cNvPr>
                <p:cNvSpPr txBox="1"/>
                <p:nvPr/>
              </p:nvSpPr>
              <p:spPr>
                <a:xfrm>
                  <a:off x="2561707" y="1938882"/>
                  <a:ext cx="837473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br>
                    <a:rPr lang="en-US" b="0" i="1" dirty="0">
                      <a:latin typeface="Cambria Math" panose="02040503050406030204" pitchFamily="18" charset="0"/>
                    </a:rPr>
                  </a:br>
                  <a:endParaRPr lang="en-US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  <a:p>
                  <a:r>
                    <a:rPr lang="en-US" dirty="0"/>
                    <a:t>  …</a:t>
                  </a:r>
                </a:p>
              </p:txBody>
            </p:sp>
          </mc:Choice>
          <mc:Fallback xmlns="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0F5A0285-D8F5-4ACD-BB74-4EDCD04B37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1707" y="1938882"/>
                  <a:ext cx="837473" cy="1200329"/>
                </a:xfrm>
                <a:prstGeom prst="rect">
                  <a:avLst/>
                </a:prstGeom>
                <a:blipFill>
                  <a:blip r:embed="rId3"/>
                  <a:stretch>
                    <a:fillRect b="-71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51A1FBF2-A469-4675-B4E5-90E357061845}"/>
                </a:ext>
              </a:extLst>
            </p:cNvPr>
            <p:cNvGrpSpPr/>
            <p:nvPr/>
          </p:nvGrpSpPr>
          <p:grpSpPr>
            <a:xfrm>
              <a:off x="819150" y="2042615"/>
              <a:ext cx="1517364" cy="101600"/>
              <a:chOff x="756356" y="2337156"/>
              <a:chExt cx="1517364" cy="101600"/>
            </a:xfrm>
          </p:grpSpPr>
          <p:cxnSp>
            <p:nvCxnSpPr>
              <p:cNvPr id="15" name="直線接點 14">
                <a:extLst>
                  <a:ext uri="{FF2B5EF4-FFF2-40B4-BE49-F238E27FC236}">
                    <a16:creationId xmlns:a16="http://schemas.microsoft.com/office/drawing/2014/main" id="{5D5855FE-E8BE-47A6-AA5C-F18E9566A7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356" y="2387956"/>
                <a:ext cx="1501422" cy="0"/>
              </a:xfrm>
              <a:prstGeom prst="line">
                <a:avLst/>
              </a:prstGeom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829E8FD4-4401-4E33-BB9A-5DDAC4808F47}"/>
                  </a:ext>
                </a:extLst>
              </p:cNvPr>
              <p:cNvSpPr/>
              <p:nvPr/>
            </p:nvSpPr>
            <p:spPr>
              <a:xfrm>
                <a:off x="756356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橢圓 18">
                <a:extLst>
                  <a:ext uri="{FF2B5EF4-FFF2-40B4-BE49-F238E27FC236}">
                    <a16:creationId xmlns:a16="http://schemas.microsoft.com/office/drawing/2014/main" id="{00AF1F1C-F332-4113-A715-C7F86C28A26E}"/>
                  </a:ext>
                </a:extLst>
              </p:cNvPr>
              <p:cNvSpPr/>
              <p:nvPr/>
            </p:nvSpPr>
            <p:spPr>
              <a:xfrm>
                <a:off x="992317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1E7B01E6-8ECB-4584-A356-A92285D2A4FA}"/>
                  </a:ext>
                </a:extLst>
              </p:cNvPr>
              <p:cNvSpPr/>
              <p:nvPr/>
            </p:nvSpPr>
            <p:spPr>
              <a:xfrm>
                <a:off x="1228278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橢圓 21">
                <a:extLst>
                  <a:ext uri="{FF2B5EF4-FFF2-40B4-BE49-F238E27FC236}">
                    <a16:creationId xmlns:a16="http://schemas.microsoft.com/office/drawing/2014/main" id="{14B1437D-C9CC-4A54-9903-E7F81745E695}"/>
                  </a:ext>
                </a:extLst>
              </p:cNvPr>
              <p:cNvSpPr/>
              <p:nvPr/>
            </p:nvSpPr>
            <p:spPr>
              <a:xfrm>
                <a:off x="1464239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橢圓 22">
                <a:extLst>
                  <a:ext uri="{FF2B5EF4-FFF2-40B4-BE49-F238E27FC236}">
                    <a16:creationId xmlns:a16="http://schemas.microsoft.com/office/drawing/2014/main" id="{25210162-7EE9-4790-92F6-B909A1F56C14}"/>
                  </a:ext>
                </a:extLst>
              </p:cNvPr>
              <p:cNvSpPr/>
              <p:nvPr/>
            </p:nvSpPr>
            <p:spPr>
              <a:xfrm>
                <a:off x="170020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橢圓 23">
                <a:extLst>
                  <a:ext uri="{FF2B5EF4-FFF2-40B4-BE49-F238E27FC236}">
                    <a16:creationId xmlns:a16="http://schemas.microsoft.com/office/drawing/2014/main" id="{B2D51C53-14DD-444B-A4A8-7DFFA1C77EFE}"/>
                  </a:ext>
                </a:extLst>
              </p:cNvPr>
              <p:cNvSpPr/>
              <p:nvPr/>
            </p:nvSpPr>
            <p:spPr>
              <a:xfrm>
                <a:off x="1936161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橢圓 24">
                <a:extLst>
                  <a:ext uri="{FF2B5EF4-FFF2-40B4-BE49-F238E27FC236}">
                    <a16:creationId xmlns:a16="http://schemas.microsoft.com/office/drawing/2014/main" id="{71F3A43F-E3F9-418F-A34A-41B7B8B9B658}"/>
                  </a:ext>
                </a:extLst>
              </p:cNvPr>
              <p:cNvSpPr/>
              <p:nvPr/>
            </p:nvSpPr>
            <p:spPr>
              <a:xfrm>
                <a:off x="217212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306BF740-81E4-4039-AA2A-EEB23242B25C}"/>
                </a:ext>
              </a:extLst>
            </p:cNvPr>
            <p:cNvGrpSpPr/>
            <p:nvPr/>
          </p:nvGrpSpPr>
          <p:grpSpPr>
            <a:xfrm>
              <a:off x="819150" y="2225001"/>
              <a:ext cx="1517364" cy="101600"/>
              <a:chOff x="756356" y="2337156"/>
              <a:chExt cx="1517364" cy="101600"/>
            </a:xfrm>
          </p:grpSpPr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92E0B74A-F559-4931-B953-A539479D7517}"/>
                  </a:ext>
                </a:extLst>
              </p:cNvPr>
              <p:cNvSpPr/>
              <p:nvPr/>
            </p:nvSpPr>
            <p:spPr>
              <a:xfrm>
                <a:off x="756356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橢圓 29">
                <a:extLst>
                  <a:ext uri="{FF2B5EF4-FFF2-40B4-BE49-F238E27FC236}">
                    <a16:creationId xmlns:a16="http://schemas.microsoft.com/office/drawing/2014/main" id="{5495DBF9-831D-4587-926A-A6712B3C705F}"/>
                  </a:ext>
                </a:extLst>
              </p:cNvPr>
              <p:cNvSpPr/>
              <p:nvPr/>
            </p:nvSpPr>
            <p:spPr>
              <a:xfrm>
                <a:off x="992317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橢圓 30">
                <a:extLst>
                  <a:ext uri="{FF2B5EF4-FFF2-40B4-BE49-F238E27FC236}">
                    <a16:creationId xmlns:a16="http://schemas.microsoft.com/office/drawing/2014/main" id="{EF9EFF28-0071-4A04-9CDC-46E279CE2DAC}"/>
                  </a:ext>
                </a:extLst>
              </p:cNvPr>
              <p:cNvSpPr/>
              <p:nvPr/>
            </p:nvSpPr>
            <p:spPr>
              <a:xfrm>
                <a:off x="1228278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橢圓 31">
                <a:extLst>
                  <a:ext uri="{FF2B5EF4-FFF2-40B4-BE49-F238E27FC236}">
                    <a16:creationId xmlns:a16="http://schemas.microsoft.com/office/drawing/2014/main" id="{74DEB436-AC4E-4A8A-ACA1-900A7485F285}"/>
                  </a:ext>
                </a:extLst>
              </p:cNvPr>
              <p:cNvSpPr/>
              <p:nvPr/>
            </p:nvSpPr>
            <p:spPr>
              <a:xfrm>
                <a:off x="1464239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橢圓 32">
                <a:extLst>
                  <a:ext uri="{FF2B5EF4-FFF2-40B4-BE49-F238E27FC236}">
                    <a16:creationId xmlns:a16="http://schemas.microsoft.com/office/drawing/2014/main" id="{E40E56AF-DEB7-4B9A-8737-4E99A8517C0F}"/>
                  </a:ext>
                </a:extLst>
              </p:cNvPr>
              <p:cNvSpPr/>
              <p:nvPr/>
            </p:nvSpPr>
            <p:spPr>
              <a:xfrm>
                <a:off x="170020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橢圓 33">
                <a:extLst>
                  <a:ext uri="{FF2B5EF4-FFF2-40B4-BE49-F238E27FC236}">
                    <a16:creationId xmlns:a16="http://schemas.microsoft.com/office/drawing/2014/main" id="{1ABF63C9-82E8-4486-A6CF-3F94F6A6947F}"/>
                  </a:ext>
                </a:extLst>
              </p:cNvPr>
              <p:cNvSpPr/>
              <p:nvPr/>
            </p:nvSpPr>
            <p:spPr>
              <a:xfrm>
                <a:off x="1936161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橢圓 34">
                <a:extLst>
                  <a:ext uri="{FF2B5EF4-FFF2-40B4-BE49-F238E27FC236}">
                    <a16:creationId xmlns:a16="http://schemas.microsoft.com/office/drawing/2014/main" id="{44C8513B-B7AE-4ABC-B336-CD28C3B18315}"/>
                  </a:ext>
                </a:extLst>
              </p:cNvPr>
              <p:cNvSpPr/>
              <p:nvPr/>
            </p:nvSpPr>
            <p:spPr>
              <a:xfrm>
                <a:off x="217212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A8F4E6A0-91CD-40C0-B702-9131C2E25D93}"/>
                </a:ext>
              </a:extLst>
            </p:cNvPr>
            <p:cNvGrpSpPr/>
            <p:nvPr/>
          </p:nvGrpSpPr>
          <p:grpSpPr>
            <a:xfrm>
              <a:off x="819150" y="2407387"/>
              <a:ext cx="1517364" cy="101600"/>
              <a:chOff x="756356" y="2337156"/>
              <a:chExt cx="1517364" cy="101600"/>
            </a:xfrm>
          </p:grpSpPr>
          <p:sp>
            <p:nvSpPr>
              <p:cNvPr id="37" name="橢圓 36">
                <a:extLst>
                  <a:ext uri="{FF2B5EF4-FFF2-40B4-BE49-F238E27FC236}">
                    <a16:creationId xmlns:a16="http://schemas.microsoft.com/office/drawing/2014/main" id="{D6B0048E-CFD8-4ED2-98F4-48ACEC82D43E}"/>
                  </a:ext>
                </a:extLst>
              </p:cNvPr>
              <p:cNvSpPr/>
              <p:nvPr/>
            </p:nvSpPr>
            <p:spPr>
              <a:xfrm>
                <a:off x="756356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橢圓 37">
                <a:extLst>
                  <a:ext uri="{FF2B5EF4-FFF2-40B4-BE49-F238E27FC236}">
                    <a16:creationId xmlns:a16="http://schemas.microsoft.com/office/drawing/2014/main" id="{3D110EB4-7FD6-4761-B183-D28A3F214BEF}"/>
                  </a:ext>
                </a:extLst>
              </p:cNvPr>
              <p:cNvSpPr/>
              <p:nvPr/>
            </p:nvSpPr>
            <p:spPr>
              <a:xfrm>
                <a:off x="992317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橢圓 38">
                <a:extLst>
                  <a:ext uri="{FF2B5EF4-FFF2-40B4-BE49-F238E27FC236}">
                    <a16:creationId xmlns:a16="http://schemas.microsoft.com/office/drawing/2014/main" id="{28E550F2-0F37-4C81-B954-CA999EC1E6E1}"/>
                  </a:ext>
                </a:extLst>
              </p:cNvPr>
              <p:cNvSpPr/>
              <p:nvPr/>
            </p:nvSpPr>
            <p:spPr>
              <a:xfrm>
                <a:off x="1228278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橢圓 39">
                <a:extLst>
                  <a:ext uri="{FF2B5EF4-FFF2-40B4-BE49-F238E27FC236}">
                    <a16:creationId xmlns:a16="http://schemas.microsoft.com/office/drawing/2014/main" id="{59D38BE4-454B-4A1C-90A1-D0522B200816}"/>
                  </a:ext>
                </a:extLst>
              </p:cNvPr>
              <p:cNvSpPr/>
              <p:nvPr/>
            </p:nvSpPr>
            <p:spPr>
              <a:xfrm>
                <a:off x="1464239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橢圓 40">
                <a:extLst>
                  <a:ext uri="{FF2B5EF4-FFF2-40B4-BE49-F238E27FC236}">
                    <a16:creationId xmlns:a16="http://schemas.microsoft.com/office/drawing/2014/main" id="{40E309BF-4BA7-41BC-9E26-7A3C45C09685}"/>
                  </a:ext>
                </a:extLst>
              </p:cNvPr>
              <p:cNvSpPr/>
              <p:nvPr/>
            </p:nvSpPr>
            <p:spPr>
              <a:xfrm>
                <a:off x="170020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橢圓 41">
                <a:extLst>
                  <a:ext uri="{FF2B5EF4-FFF2-40B4-BE49-F238E27FC236}">
                    <a16:creationId xmlns:a16="http://schemas.microsoft.com/office/drawing/2014/main" id="{551634FE-0A36-4B67-BD2B-A5B5C35247AD}"/>
                  </a:ext>
                </a:extLst>
              </p:cNvPr>
              <p:cNvSpPr/>
              <p:nvPr/>
            </p:nvSpPr>
            <p:spPr>
              <a:xfrm>
                <a:off x="1936161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橢圓 42">
                <a:extLst>
                  <a:ext uri="{FF2B5EF4-FFF2-40B4-BE49-F238E27FC236}">
                    <a16:creationId xmlns:a16="http://schemas.microsoft.com/office/drawing/2014/main" id="{8C12C4AF-58E4-4C80-A294-DE507C51ABD2}"/>
                  </a:ext>
                </a:extLst>
              </p:cNvPr>
              <p:cNvSpPr/>
              <p:nvPr/>
            </p:nvSpPr>
            <p:spPr>
              <a:xfrm>
                <a:off x="217212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583A2366-3B23-4FEB-AF14-3DCD96FF8E36}"/>
                </a:ext>
              </a:extLst>
            </p:cNvPr>
            <p:cNvGrpSpPr/>
            <p:nvPr/>
          </p:nvGrpSpPr>
          <p:grpSpPr>
            <a:xfrm>
              <a:off x="819150" y="2589773"/>
              <a:ext cx="1517364" cy="101600"/>
              <a:chOff x="756356" y="2337156"/>
              <a:chExt cx="1517364" cy="101600"/>
            </a:xfrm>
          </p:grpSpPr>
          <p:sp>
            <p:nvSpPr>
              <p:cNvPr id="45" name="橢圓 44">
                <a:extLst>
                  <a:ext uri="{FF2B5EF4-FFF2-40B4-BE49-F238E27FC236}">
                    <a16:creationId xmlns:a16="http://schemas.microsoft.com/office/drawing/2014/main" id="{A2A89176-6379-4B9F-91CA-5AE3E1618AB2}"/>
                  </a:ext>
                </a:extLst>
              </p:cNvPr>
              <p:cNvSpPr/>
              <p:nvPr/>
            </p:nvSpPr>
            <p:spPr>
              <a:xfrm>
                <a:off x="756356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橢圓 45">
                <a:extLst>
                  <a:ext uri="{FF2B5EF4-FFF2-40B4-BE49-F238E27FC236}">
                    <a16:creationId xmlns:a16="http://schemas.microsoft.com/office/drawing/2014/main" id="{EE0A3712-E9B4-4D1E-A6C9-486B75375D6E}"/>
                  </a:ext>
                </a:extLst>
              </p:cNvPr>
              <p:cNvSpPr/>
              <p:nvPr/>
            </p:nvSpPr>
            <p:spPr>
              <a:xfrm>
                <a:off x="992317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橢圓 46">
                <a:extLst>
                  <a:ext uri="{FF2B5EF4-FFF2-40B4-BE49-F238E27FC236}">
                    <a16:creationId xmlns:a16="http://schemas.microsoft.com/office/drawing/2014/main" id="{F18C77F7-D99C-4F32-9F54-7DC76796E861}"/>
                  </a:ext>
                </a:extLst>
              </p:cNvPr>
              <p:cNvSpPr/>
              <p:nvPr/>
            </p:nvSpPr>
            <p:spPr>
              <a:xfrm>
                <a:off x="1228278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橢圓 47">
                <a:extLst>
                  <a:ext uri="{FF2B5EF4-FFF2-40B4-BE49-F238E27FC236}">
                    <a16:creationId xmlns:a16="http://schemas.microsoft.com/office/drawing/2014/main" id="{622B4A2F-E15D-476F-9D7F-04D34CD77045}"/>
                  </a:ext>
                </a:extLst>
              </p:cNvPr>
              <p:cNvSpPr/>
              <p:nvPr/>
            </p:nvSpPr>
            <p:spPr>
              <a:xfrm>
                <a:off x="1464239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橢圓 48">
                <a:extLst>
                  <a:ext uri="{FF2B5EF4-FFF2-40B4-BE49-F238E27FC236}">
                    <a16:creationId xmlns:a16="http://schemas.microsoft.com/office/drawing/2014/main" id="{2831A937-3124-4ED3-A99D-FE9633765D04}"/>
                  </a:ext>
                </a:extLst>
              </p:cNvPr>
              <p:cNvSpPr/>
              <p:nvPr/>
            </p:nvSpPr>
            <p:spPr>
              <a:xfrm>
                <a:off x="170020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橢圓 49">
                <a:extLst>
                  <a:ext uri="{FF2B5EF4-FFF2-40B4-BE49-F238E27FC236}">
                    <a16:creationId xmlns:a16="http://schemas.microsoft.com/office/drawing/2014/main" id="{D4B8159E-FBC5-4E14-98D1-2DA56D56F7C7}"/>
                  </a:ext>
                </a:extLst>
              </p:cNvPr>
              <p:cNvSpPr/>
              <p:nvPr/>
            </p:nvSpPr>
            <p:spPr>
              <a:xfrm>
                <a:off x="1936161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橢圓 50">
                <a:extLst>
                  <a:ext uri="{FF2B5EF4-FFF2-40B4-BE49-F238E27FC236}">
                    <a16:creationId xmlns:a16="http://schemas.microsoft.com/office/drawing/2014/main" id="{995A103D-2443-43DF-8A10-C3FBD86194AD}"/>
                  </a:ext>
                </a:extLst>
              </p:cNvPr>
              <p:cNvSpPr/>
              <p:nvPr/>
            </p:nvSpPr>
            <p:spPr>
              <a:xfrm>
                <a:off x="217212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FDC3571D-247D-44C3-A68A-AECA13EA934E}"/>
                </a:ext>
              </a:extLst>
            </p:cNvPr>
            <p:cNvGrpSpPr/>
            <p:nvPr/>
          </p:nvGrpSpPr>
          <p:grpSpPr>
            <a:xfrm>
              <a:off x="819150" y="2772159"/>
              <a:ext cx="1517364" cy="101600"/>
              <a:chOff x="756356" y="2337156"/>
              <a:chExt cx="1517364" cy="101600"/>
            </a:xfrm>
          </p:grpSpPr>
          <p:sp>
            <p:nvSpPr>
              <p:cNvPr id="53" name="橢圓 52">
                <a:extLst>
                  <a:ext uri="{FF2B5EF4-FFF2-40B4-BE49-F238E27FC236}">
                    <a16:creationId xmlns:a16="http://schemas.microsoft.com/office/drawing/2014/main" id="{C4AF821B-7201-4AB5-B36C-E6C4FA5316AE}"/>
                  </a:ext>
                </a:extLst>
              </p:cNvPr>
              <p:cNvSpPr/>
              <p:nvPr/>
            </p:nvSpPr>
            <p:spPr>
              <a:xfrm>
                <a:off x="756356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橢圓 53">
                <a:extLst>
                  <a:ext uri="{FF2B5EF4-FFF2-40B4-BE49-F238E27FC236}">
                    <a16:creationId xmlns:a16="http://schemas.microsoft.com/office/drawing/2014/main" id="{1124EA53-A32C-49E3-8161-3923C758CF4C}"/>
                  </a:ext>
                </a:extLst>
              </p:cNvPr>
              <p:cNvSpPr/>
              <p:nvPr/>
            </p:nvSpPr>
            <p:spPr>
              <a:xfrm>
                <a:off x="992317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橢圓 54">
                <a:extLst>
                  <a:ext uri="{FF2B5EF4-FFF2-40B4-BE49-F238E27FC236}">
                    <a16:creationId xmlns:a16="http://schemas.microsoft.com/office/drawing/2014/main" id="{E9A1350C-170B-4CEF-B95D-7010F806AE8A}"/>
                  </a:ext>
                </a:extLst>
              </p:cNvPr>
              <p:cNvSpPr/>
              <p:nvPr/>
            </p:nvSpPr>
            <p:spPr>
              <a:xfrm>
                <a:off x="1228278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橢圓 55">
                <a:extLst>
                  <a:ext uri="{FF2B5EF4-FFF2-40B4-BE49-F238E27FC236}">
                    <a16:creationId xmlns:a16="http://schemas.microsoft.com/office/drawing/2014/main" id="{7AA6025F-C7FC-431E-A21C-C75D5391F082}"/>
                  </a:ext>
                </a:extLst>
              </p:cNvPr>
              <p:cNvSpPr/>
              <p:nvPr/>
            </p:nvSpPr>
            <p:spPr>
              <a:xfrm>
                <a:off x="1464239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橢圓 56">
                <a:extLst>
                  <a:ext uri="{FF2B5EF4-FFF2-40B4-BE49-F238E27FC236}">
                    <a16:creationId xmlns:a16="http://schemas.microsoft.com/office/drawing/2014/main" id="{B713F59D-B6C6-4820-802D-3CAF0478E703}"/>
                  </a:ext>
                </a:extLst>
              </p:cNvPr>
              <p:cNvSpPr/>
              <p:nvPr/>
            </p:nvSpPr>
            <p:spPr>
              <a:xfrm>
                <a:off x="170020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橢圓 57">
                <a:extLst>
                  <a:ext uri="{FF2B5EF4-FFF2-40B4-BE49-F238E27FC236}">
                    <a16:creationId xmlns:a16="http://schemas.microsoft.com/office/drawing/2014/main" id="{BA0D471E-A5F0-4ACA-91DD-FB525DB02946}"/>
                  </a:ext>
                </a:extLst>
              </p:cNvPr>
              <p:cNvSpPr/>
              <p:nvPr/>
            </p:nvSpPr>
            <p:spPr>
              <a:xfrm>
                <a:off x="1936161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橢圓 58">
                <a:extLst>
                  <a:ext uri="{FF2B5EF4-FFF2-40B4-BE49-F238E27FC236}">
                    <a16:creationId xmlns:a16="http://schemas.microsoft.com/office/drawing/2014/main" id="{8966168D-5CDB-47A8-92E8-E6DC37F7DFEA}"/>
                  </a:ext>
                </a:extLst>
              </p:cNvPr>
              <p:cNvSpPr/>
              <p:nvPr/>
            </p:nvSpPr>
            <p:spPr>
              <a:xfrm>
                <a:off x="217212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26D6CE95-162E-41EF-93A6-42524623B01B}"/>
                </a:ext>
              </a:extLst>
            </p:cNvPr>
            <p:cNvGrpSpPr/>
            <p:nvPr/>
          </p:nvGrpSpPr>
          <p:grpSpPr>
            <a:xfrm>
              <a:off x="819150" y="2954545"/>
              <a:ext cx="1517364" cy="101600"/>
              <a:chOff x="756356" y="2337156"/>
              <a:chExt cx="1517364" cy="101600"/>
            </a:xfrm>
          </p:grpSpPr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B5A74049-6E11-4792-A556-5843F6F431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356" y="2387956"/>
                <a:ext cx="1501422" cy="0"/>
              </a:xfrm>
              <a:prstGeom prst="line">
                <a:avLst/>
              </a:prstGeom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橢圓 61">
                <a:extLst>
                  <a:ext uri="{FF2B5EF4-FFF2-40B4-BE49-F238E27FC236}">
                    <a16:creationId xmlns:a16="http://schemas.microsoft.com/office/drawing/2014/main" id="{30418CAB-6504-4C39-A1CE-5091F9BCBBFC}"/>
                  </a:ext>
                </a:extLst>
              </p:cNvPr>
              <p:cNvSpPr/>
              <p:nvPr/>
            </p:nvSpPr>
            <p:spPr>
              <a:xfrm>
                <a:off x="756356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橢圓 62">
                <a:extLst>
                  <a:ext uri="{FF2B5EF4-FFF2-40B4-BE49-F238E27FC236}">
                    <a16:creationId xmlns:a16="http://schemas.microsoft.com/office/drawing/2014/main" id="{8D886B00-9A9E-47D0-81AB-D6E48F3771D1}"/>
                  </a:ext>
                </a:extLst>
              </p:cNvPr>
              <p:cNvSpPr/>
              <p:nvPr/>
            </p:nvSpPr>
            <p:spPr>
              <a:xfrm>
                <a:off x="992317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橢圓 63">
                <a:extLst>
                  <a:ext uri="{FF2B5EF4-FFF2-40B4-BE49-F238E27FC236}">
                    <a16:creationId xmlns:a16="http://schemas.microsoft.com/office/drawing/2014/main" id="{1B82FB48-8849-4172-87B9-1B3111632C29}"/>
                  </a:ext>
                </a:extLst>
              </p:cNvPr>
              <p:cNvSpPr/>
              <p:nvPr/>
            </p:nvSpPr>
            <p:spPr>
              <a:xfrm>
                <a:off x="1228278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橢圓 64">
                <a:extLst>
                  <a:ext uri="{FF2B5EF4-FFF2-40B4-BE49-F238E27FC236}">
                    <a16:creationId xmlns:a16="http://schemas.microsoft.com/office/drawing/2014/main" id="{1D91D3B7-103F-4A5C-96BD-35290C3E313C}"/>
                  </a:ext>
                </a:extLst>
              </p:cNvPr>
              <p:cNvSpPr/>
              <p:nvPr/>
            </p:nvSpPr>
            <p:spPr>
              <a:xfrm>
                <a:off x="1464239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橢圓 65">
                <a:extLst>
                  <a:ext uri="{FF2B5EF4-FFF2-40B4-BE49-F238E27FC236}">
                    <a16:creationId xmlns:a16="http://schemas.microsoft.com/office/drawing/2014/main" id="{A664BEEB-A739-4437-B2AA-EBFF9AB05ED3}"/>
                  </a:ext>
                </a:extLst>
              </p:cNvPr>
              <p:cNvSpPr/>
              <p:nvPr/>
            </p:nvSpPr>
            <p:spPr>
              <a:xfrm>
                <a:off x="170020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橢圓 66">
                <a:extLst>
                  <a:ext uri="{FF2B5EF4-FFF2-40B4-BE49-F238E27FC236}">
                    <a16:creationId xmlns:a16="http://schemas.microsoft.com/office/drawing/2014/main" id="{B0F5F081-0554-4ED9-B74D-FA799BCC940F}"/>
                  </a:ext>
                </a:extLst>
              </p:cNvPr>
              <p:cNvSpPr/>
              <p:nvPr/>
            </p:nvSpPr>
            <p:spPr>
              <a:xfrm>
                <a:off x="1936161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橢圓 67">
                <a:extLst>
                  <a:ext uri="{FF2B5EF4-FFF2-40B4-BE49-F238E27FC236}">
                    <a16:creationId xmlns:a16="http://schemas.microsoft.com/office/drawing/2014/main" id="{A7BA57B7-C17E-4966-AC83-C171C12D3305}"/>
                  </a:ext>
                </a:extLst>
              </p:cNvPr>
              <p:cNvSpPr/>
              <p:nvPr/>
            </p:nvSpPr>
            <p:spPr>
              <a:xfrm>
                <a:off x="217212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4BC875D8-1DCF-427D-B9FA-432EE090C667}"/>
                </a:ext>
              </a:extLst>
            </p:cNvPr>
            <p:cNvCxnSpPr>
              <a:cxnSpLocks/>
              <a:stCxn id="18" idx="4"/>
              <a:endCxn id="62" idx="0"/>
            </p:cNvCxnSpPr>
            <p:nvPr/>
          </p:nvCxnSpPr>
          <p:spPr>
            <a:xfrm>
              <a:off x="869950" y="2144215"/>
              <a:ext cx="0" cy="810330"/>
            </a:xfrm>
            <a:prstGeom prst="line">
              <a:avLst/>
            </a:prstGeom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2FCFC3F6-51E2-4F7E-9620-7F92A7F92E8C}"/>
                </a:ext>
              </a:extLst>
            </p:cNvPr>
            <p:cNvCxnSpPr>
              <a:cxnSpLocks/>
              <a:stCxn id="25" idx="4"/>
              <a:endCxn id="68" idx="0"/>
            </p:cNvCxnSpPr>
            <p:nvPr/>
          </p:nvCxnSpPr>
          <p:spPr>
            <a:xfrm>
              <a:off x="2285714" y="2144215"/>
              <a:ext cx="0" cy="810330"/>
            </a:xfrm>
            <a:prstGeom prst="line">
              <a:avLst/>
            </a:prstGeom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十字形 4">
            <a:extLst>
              <a:ext uri="{FF2B5EF4-FFF2-40B4-BE49-F238E27FC236}">
                <a16:creationId xmlns:a16="http://schemas.microsoft.com/office/drawing/2014/main" id="{E10037D7-EB94-4D99-B075-0E7E93A0269B}"/>
              </a:ext>
            </a:extLst>
          </p:cNvPr>
          <p:cNvSpPr/>
          <p:nvPr/>
        </p:nvSpPr>
        <p:spPr>
          <a:xfrm>
            <a:off x="2350557" y="3039422"/>
            <a:ext cx="597956" cy="597956"/>
          </a:xfrm>
          <a:prstGeom prst="plus">
            <a:avLst>
              <a:gd name="adj" fmla="val 40532"/>
            </a:avLst>
          </a:prstGeom>
          <a:solidFill>
            <a:srgbClr val="FCA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D6FDA12-A25B-42D9-A991-F0E08AD62876}"/>
              </a:ext>
            </a:extLst>
          </p:cNvPr>
          <p:cNvSpPr txBox="1"/>
          <p:nvPr/>
        </p:nvSpPr>
        <p:spPr>
          <a:xfrm>
            <a:off x="1831529" y="3771243"/>
            <a:ext cx="21235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Governing equation</a:t>
            </a:r>
          </a:p>
          <a:p>
            <a:pPr algn="l"/>
            <a:r>
              <a:rPr lang="en-US" dirty="0"/>
              <a:t>Initial conditions</a:t>
            </a:r>
          </a:p>
          <a:p>
            <a:pPr algn="l"/>
            <a:r>
              <a:rPr lang="en-US" dirty="0"/>
              <a:t>Boundary conditions</a:t>
            </a:r>
          </a:p>
        </p:txBody>
      </p:sp>
      <p:sp>
        <p:nvSpPr>
          <p:cNvPr id="9" name="等於 8">
            <a:extLst>
              <a:ext uri="{FF2B5EF4-FFF2-40B4-BE49-F238E27FC236}">
                <a16:creationId xmlns:a16="http://schemas.microsoft.com/office/drawing/2014/main" id="{502DD34C-D4FF-44B6-BF92-EB7EB9F2003C}"/>
              </a:ext>
            </a:extLst>
          </p:cNvPr>
          <p:cNvSpPr/>
          <p:nvPr/>
        </p:nvSpPr>
        <p:spPr>
          <a:xfrm rot="5400000">
            <a:off x="2339973" y="4843981"/>
            <a:ext cx="634720" cy="488382"/>
          </a:xfrm>
          <a:prstGeom prst="mathEqual">
            <a:avLst>
              <a:gd name="adj1" fmla="val 20744"/>
              <a:gd name="adj2" fmla="val 14828"/>
            </a:avLst>
          </a:prstGeom>
          <a:solidFill>
            <a:srgbClr val="FCA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99564937-6B50-4DD1-BF99-AE041987715D}"/>
              </a:ext>
            </a:extLst>
          </p:cNvPr>
          <p:cNvGrpSpPr/>
          <p:nvPr/>
        </p:nvGrpSpPr>
        <p:grpSpPr>
          <a:xfrm>
            <a:off x="1691600" y="5544303"/>
            <a:ext cx="2033066" cy="1057195"/>
            <a:chOff x="1024035" y="2414283"/>
            <a:chExt cx="5080002" cy="2641603"/>
          </a:xfrm>
        </p:grpSpPr>
        <p:grpSp>
          <p:nvGrpSpPr>
            <p:cNvPr id="72" name="群組 71">
              <a:extLst>
                <a:ext uri="{FF2B5EF4-FFF2-40B4-BE49-F238E27FC236}">
                  <a16:creationId xmlns:a16="http://schemas.microsoft.com/office/drawing/2014/main" id="{4AB3F278-A284-45AF-B1FE-F9ECAD0A5B49}"/>
                </a:ext>
              </a:extLst>
            </p:cNvPr>
            <p:cNvGrpSpPr/>
            <p:nvPr/>
          </p:nvGrpSpPr>
          <p:grpSpPr>
            <a:xfrm>
              <a:off x="1024035" y="2916841"/>
              <a:ext cx="624116" cy="1636487"/>
              <a:chOff x="2046514" y="2416628"/>
              <a:chExt cx="624116" cy="1636487"/>
            </a:xfrm>
          </p:grpSpPr>
          <p:sp>
            <p:nvSpPr>
              <p:cNvPr id="73" name="橢圓 72">
                <a:extLst>
                  <a:ext uri="{FF2B5EF4-FFF2-40B4-BE49-F238E27FC236}">
                    <a16:creationId xmlns:a16="http://schemas.microsoft.com/office/drawing/2014/main" id="{70B416EF-1ED8-4133-94EB-A7721454D9BE}"/>
                  </a:ext>
                </a:extLst>
              </p:cNvPr>
              <p:cNvSpPr/>
              <p:nvPr/>
            </p:nvSpPr>
            <p:spPr>
              <a:xfrm>
                <a:off x="2046515" y="2416628"/>
                <a:ext cx="624115" cy="62411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橢圓 73">
                <a:extLst>
                  <a:ext uri="{FF2B5EF4-FFF2-40B4-BE49-F238E27FC236}">
                    <a16:creationId xmlns:a16="http://schemas.microsoft.com/office/drawing/2014/main" id="{FE3BA0A0-015E-4C12-8495-8148F6FDCD9E}"/>
                  </a:ext>
                </a:extLst>
              </p:cNvPr>
              <p:cNvSpPr/>
              <p:nvPr/>
            </p:nvSpPr>
            <p:spPr>
              <a:xfrm>
                <a:off x="2046514" y="3429000"/>
                <a:ext cx="624115" cy="62411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群組 74">
              <a:extLst>
                <a:ext uri="{FF2B5EF4-FFF2-40B4-BE49-F238E27FC236}">
                  <a16:creationId xmlns:a16="http://schemas.microsoft.com/office/drawing/2014/main" id="{650B2D50-6E92-4F37-9160-FDB0EEB4BC61}"/>
                </a:ext>
              </a:extLst>
            </p:cNvPr>
            <p:cNvGrpSpPr/>
            <p:nvPr/>
          </p:nvGrpSpPr>
          <p:grpSpPr>
            <a:xfrm>
              <a:off x="3251978" y="2414283"/>
              <a:ext cx="624117" cy="2641603"/>
              <a:chOff x="3882571" y="2104570"/>
              <a:chExt cx="624117" cy="2641603"/>
            </a:xfrm>
          </p:grpSpPr>
          <p:sp>
            <p:nvSpPr>
              <p:cNvPr id="76" name="橢圓 75">
                <a:extLst>
                  <a:ext uri="{FF2B5EF4-FFF2-40B4-BE49-F238E27FC236}">
                    <a16:creationId xmlns:a16="http://schemas.microsoft.com/office/drawing/2014/main" id="{08A6FF11-D186-4097-AC2F-67E85DB000E9}"/>
                  </a:ext>
                </a:extLst>
              </p:cNvPr>
              <p:cNvSpPr/>
              <p:nvPr/>
            </p:nvSpPr>
            <p:spPr>
              <a:xfrm>
                <a:off x="3882573" y="2104570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橢圓 76">
                <a:extLst>
                  <a:ext uri="{FF2B5EF4-FFF2-40B4-BE49-F238E27FC236}">
                    <a16:creationId xmlns:a16="http://schemas.microsoft.com/office/drawing/2014/main" id="{DB336676-00E6-4AFB-85C1-4ED78D63213B}"/>
                  </a:ext>
                </a:extLst>
              </p:cNvPr>
              <p:cNvSpPr/>
              <p:nvPr/>
            </p:nvSpPr>
            <p:spPr>
              <a:xfrm>
                <a:off x="3882572" y="3116942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橢圓 77">
                <a:extLst>
                  <a:ext uri="{FF2B5EF4-FFF2-40B4-BE49-F238E27FC236}">
                    <a16:creationId xmlns:a16="http://schemas.microsoft.com/office/drawing/2014/main" id="{1821F792-0E63-485B-88B9-19D45F246335}"/>
                  </a:ext>
                </a:extLst>
              </p:cNvPr>
              <p:cNvSpPr/>
              <p:nvPr/>
            </p:nvSpPr>
            <p:spPr>
              <a:xfrm>
                <a:off x="3882571" y="4122058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707E3454-F9CD-4BF2-A711-15339C74D541}"/>
                </a:ext>
              </a:extLst>
            </p:cNvPr>
            <p:cNvSpPr/>
            <p:nvPr/>
          </p:nvSpPr>
          <p:spPr>
            <a:xfrm>
              <a:off x="5479922" y="3423027"/>
              <a:ext cx="624115" cy="62411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B02CACEA-B00B-4874-8628-B879E595181D}"/>
                </a:ext>
              </a:extLst>
            </p:cNvPr>
            <p:cNvCxnSpPr>
              <a:stCxn id="73" idx="6"/>
              <a:endCxn id="76" idx="2"/>
            </p:cNvCxnSpPr>
            <p:nvPr/>
          </p:nvCxnSpPr>
          <p:spPr>
            <a:xfrm flipV="1">
              <a:off x="1648151" y="2726341"/>
              <a:ext cx="1603829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788FE91B-817F-47D7-B381-0E4ED381AF3E}"/>
                </a:ext>
              </a:extLst>
            </p:cNvPr>
            <p:cNvCxnSpPr>
              <a:stCxn id="73" idx="6"/>
              <a:endCxn id="77" idx="2"/>
            </p:cNvCxnSpPr>
            <p:nvPr/>
          </p:nvCxnSpPr>
          <p:spPr>
            <a:xfrm>
              <a:off x="1648151" y="3228899"/>
              <a:ext cx="1603828" cy="5098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63CF1E01-554A-4B89-B632-E9E2792EA283}"/>
                </a:ext>
              </a:extLst>
            </p:cNvPr>
            <p:cNvCxnSpPr>
              <a:cxnSpLocks/>
              <a:stCxn id="73" idx="6"/>
              <a:endCxn id="78" idx="2"/>
            </p:cNvCxnSpPr>
            <p:nvPr/>
          </p:nvCxnSpPr>
          <p:spPr>
            <a:xfrm>
              <a:off x="1648151" y="3228899"/>
              <a:ext cx="1603827" cy="151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163125CB-0011-4122-9FC9-E6A9517BF419}"/>
                </a:ext>
              </a:extLst>
            </p:cNvPr>
            <p:cNvCxnSpPr>
              <a:cxnSpLocks/>
              <a:stCxn id="74" idx="6"/>
              <a:endCxn id="76" idx="2"/>
            </p:cNvCxnSpPr>
            <p:nvPr/>
          </p:nvCxnSpPr>
          <p:spPr>
            <a:xfrm flipV="1">
              <a:off x="1648150" y="2726341"/>
              <a:ext cx="1603830" cy="151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7FD5A048-6B75-49B3-B61B-2CD054963C57}"/>
                </a:ext>
              </a:extLst>
            </p:cNvPr>
            <p:cNvCxnSpPr>
              <a:cxnSpLocks/>
              <a:stCxn id="74" idx="6"/>
              <a:endCxn id="77" idx="2"/>
            </p:cNvCxnSpPr>
            <p:nvPr/>
          </p:nvCxnSpPr>
          <p:spPr>
            <a:xfrm flipV="1">
              <a:off x="1648150" y="3738713"/>
              <a:ext cx="1603829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FF3C8A7E-1ED1-48EA-8BB3-4183DB22791D}"/>
                </a:ext>
              </a:extLst>
            </p:cNvPr>
            <p:cNvCxnSpPr>
              <a:cxnSpLocks/>
              <a:stCxn id="74" idx="6"/>
              <a:endCxn id="78" idx="2"/>
            </p:cNvCxnSpPr>
            <p:nvPr/>
          </p:nvCxnSpPr>
          <p:spPr>
            <a:xfrm>
              <a:off x="1648150" y="4241271"/>
              <a:ext cx="1603828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DDE3CE22-FA94-40AD-8287-33F0B72C613A}"/>
                </a:ext>
              </a:extLst>
            </p:cNvPr>
            <p:cNvCxnSpPr>
              <a:cxnSpLocks/>
              <a:stCxn id="76" idx="6"/>
              <a:endCxn id="79" idx="2"/>
            </p:cNvCxnSpPr>
            <p:nvPr/>
          </p:nvCxnSpPr>
          <p:spPr>
            <a:xfrm>
              <a:off x="3876095" y="2726341"/>
              <a:ext cx="1603827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379FF3BE-B1EE-469F-8CB9-6D1BE433B15B}"/>
                </a:ext>
              </a:extLst>
            </p:cNvPr>
            <p:cNvCxnSpPr>
              <a:cxnSpLocks/>
              <a:stCxn id="77" idx="6"/>
              <a:endCxn id="79" idx="2"/>
            </p:cNvCxnSpPr>
            <p:nvPr/>
          </p:nvCxnSpPr>
          <p:spPr>
            <a:xfrm flipV="1">
              <a:off x="3876094" y="3735085"/>
              <a:ext cx="1603828" cy="36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F7249CB5-0ADC-4982-AF24-FC36D3F50DBB}"/>
                </a:ext>
              </a:extLst>
            </p:cNvPr>
            <p:cNvCxnSpPr>
              <a:cxnSpLocks/>
              <a:stCxn id="78" idx="6"/>
              <a:endCxn id="79" idx="2"/>
            </p:cNvCxnSpPr>
            <p:nvPr/>
          </p:nvCxnSpPr>
          <p:spPr>
            <a:xfrm flipV="1">
              <a:off x="3876093" y="3735085"/>
              <a:ext cx="1603829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499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12C85F9D-2C00-4B94-B40E-07104AE60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Algorithm (1)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10B92DF-5944-4F82-8182-2F472354DBD5}"/>
              </a:ext>
            </a:extLst>
          </p:cNvPr>
          <p:cNvSpPr txBox="1"/>
          <p:nvPr/>
        </p:nvSpPr>
        <p:spPr>
          <a:xfrm>
            <a:off x="1771649" y="6481521"/>
            <a:ext cx="10420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Artificial Neural Networks for Solving Ordinary and Partial Differential Equations, I. E.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Lagaris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, A.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Likas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and D. I. Fotiadis, 1997</a:t>
            </a:r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02114BE2-60D3-44D4-872D-A7DFD95E03EE}"/>
              </a:ext>
            </a:extLst>
          </p:cNvPr>
          <p:cNvGrpSpPr/>
          <p:nvPr/>
        </p:nvGrpSpPr>
        <p:grpSpPr>
          <a:xfrm>
            <a:off x="1862476" y="2967641"/>
            <a:ext cx="624116" cy="1636487"/>
            <a:chOff x="2046514" y="2416628"/>
            <a:chExt cx="624116" cy="1636487"/>
          </a:xfrm>
        </p:grpSpPr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146281D0-0DFD-4472-AFB4-C2C64E6D8310}"/>
                </a:ext>
              </a:extLst>
            </p:cNvPr>
            <p:cNvSpPr/>
            <p:nvPr/>
          </p:nvSpPr>
          <p:spPr>
            <a:xfrm>
              <a:off x="2046515" y="2416628"/>
              <a:ext cx="624115" cy="62411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D5C1401F-5368-441C-973E-BDDEAE7730F1}"/>
                </a:ext>
              </a:extLst>
            </p:cNvPr>
            <p:cNvSpPr/>
            <p:nvPr/>
          </p:nvSpPr>
          <p:spPr>
            <a:xfrm>
              <a:off x="2046514" y="3429000"/>
              <a:ext cx="624115" cy="62411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A4449CEF-8B71-40B6-A2E7-B7B65A59978E}"/>
              </a:ext>
            </a:extLst>
          </p:cNvPr>
          <p:cNvGrpSpPr/>
          <p:nvPr/>
        </p:nvGrpSpPr>
        <p:grpSpPr>
          <a:xfrm>
            <a:off x="4090419" y="2465083"/>
            <a:ext cx="624117" cy="2641603"/>
            <a:chOff x="3882571" y="2104570"/>
            <a:chExt cx="624117" cy="2641603"/>
          </a:xfrm>
        </p:grpSpPr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C15835A2-9042-43CB-8242-2B7A6D311E70}"/>
                </a:ext>
              </a:extLst>
            </p:cNvPr>
            <p:cNvSpPr/>
            <p:nvPr/>
          </p:nvSpPr>
          <p:spPr>
            <a:xfrm>
              <a:off x="3882573" y="2104570"/>
              <a:ext cx="624115" cy="62411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E902F9CD-5239-4D62-BD94-5C1388C3DCB3}"/>
                </a:ext>
              </a:extLst>
            </p:cNvPr>
            <p:cNvSpPr/>
            <p:nvPr/>
          </p:nvSpPr>
          <p:spPr>
            <a:xfrm>
              <a:off x="3882572" y="3116942"/>
              <a:ext cx="624115" cy="62411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3CC1D5C6-82B6-4F03-8647-CAB40999C8A3}"/>
                </a:ext>
              </a:extLst>
            </p:cNvPr>
            <p:cNvSpPr/>
            <p:nvPr/>
          </p:nvSpPr>
          <p:spPr>
            <a:xfrm>
              <a:off x="3882571" y="4122058"/>
              <a:ext cx="624115" cy="62411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橢圓 58">
            <a:extLst>
              <a:ext uri="{FF2B5EF4-FFF2-40B4-BE49-F238E27FC236}">
                <a16:creationId xmlns:a16="http://schemas.microsoft.com/office/drawing/2014/main" id="{73190579-DAAB-4546-A825-2AF8B6D0F611}"/>
              </a:ext>
            </a:extLst>
          </p:cNvPr>
          <p:cNvSpPr/>
          <p:nvPr/>
        </p:nvSpPr>
        <p:spPr>
          <a:xfrm>
            <a:off x="6318363" y="3473827"/>
            <a:ext cx="624115" cy="624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FBC566AA-30A8-4717-8855-AFCED8D77603}"/>
              </a:ext>
            </a:extLst>
          </p:cNvPr>
          <p:cNvCxnSpPr>
            <a:stCxn id="53" idx="6"/>
            <a:endCxn id="56" idx="2"/>
          </p:cNvCxnSpPr>
          <p:nvPr/>
        </p:nvCxnSpPr>
        <p:spPr>
          <a:xfrm flipV="1">
            <a:off x="2486592" y="2777141"/>
            <a:ext cx="1603829" cy="502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115CA5CC-B815-4A44-9766-53102803AA00}"/>
              </a:ext>
            </a:extLst>
          </p:cNvPr>
          <p:cNvCxnSpPr>
            <a:stCxn id="53" idx="6"/>
            <a:endCxn id="57" idx="2"/>
          </p:cNvCxnSpPr>
          <p:nvPr/>
        </p:nvCxnSpPr>
        <p:spPr>
          <a:xfrm>
            <a:off x="2486592" y="3279699"/>
            <a:ext cx="1603828" cy="5098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DA321D07-CBB5-4913-8A9F-D5B56599BD7A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486592" y="3279699"/>
            <a:ext cx="1603827" cy="1514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E5387552-4142-411D-9E62-E4A6CD3A97DD}"/>
              </a:ext>
            </a:extLst>
          </p:cNvPr>
          <p:cNvCxnSpPr>
            <a:cxnSpLocks/>
            <a:stCxn id="54" idx="6"/>
            <a:endCxn id="56" idx="2"/>
          </p:cNvCxnSpPr>
          <p:nvPr/>
        </p:nvCxnSpPr>
        <p:spPr>
          <a:xfrm flipV="1">
            <a:off x="2486591" y="2777141"/>
            <a:ext cx="1603830" cy="1514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5C1C858E-77D6-4C23-A04C-B2393DDCB50B}"/>
              </a:ext>
            </a:extLst>
          </p:cNvPr>
          <p:cNvCxnSpPr>
            <a:cxnSpLocks/>
            <a:stCxn id="54" idx="6"/>
            <a:endCxn id="57" idx="2"/>
          </p:cNvCxnSpPr>
          <p:nvPr/>
        </p:nvCxnSpPr>
        <p:spPr>
          <a:xfrm flipV="1">
            <a:off x="2486591" y="3789513"/>
            <a:ext cx="1603829" cy="502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E196CD63-2DF7-4518-A8D6-C467E48E9668}"/>
              </a:ext>
            </a:extLst>
          </p:cNvPr>
          <p:cNvCxnSpPr>
            <a:cxnSpLocks/>
            <a:stCxn id="54" idx="6"/>
            <a:endCxn id="58" idx="2"/>
          </p:cNvCxnSpPr>
          <p:nvPr/>
        </p:nvCxnSpPr>
        <p:spPr>
          <a:xfrm>
            <a:off x="2486591" y="4292071"/>
            <a:ext cx="1603828" cy="502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FF6EF102-5F11-45A3-A125-CCC87034E83F}"/>
              </a:ext>
            </a:extLst>
          </p:cNvPr>
          <p:cNvCxnSpPr>
            <a:cxnSpLocks/>
            <a:stCxn id="56" idx="6"/>
            <a:endCxn id="59" idx="2"/>
          </p:cNvCxnSpPr>
          <p:nvPr/>
        </p:nvCxnSpPr>
        <p:spPr>
          <a:xfrm>
            <a:off x="4714536" y="2777141"/>
            <a:ext cx="1603827" cy="1008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BFF5BED2-65AB-47BC-B233-300D11AF4F06}"/>
              </a:ext>
            </a:extLst>
          </p:cNvPr>
          <p:cNvCxnSpPr>
            <a:cxnSpLocks/>
            <a:stCxn id="57" idx="6"/>
            <a:endCxn id="59" idx="2"/>
          </p:cNvCxnSpPr>
          <p:nvPr/>
        </p:nvCxnSpPr>
        <p:spPr>
          <a:xfrm flipV="1">
            <a:off x="4714535" y="3785885"/>
            <a:ext cx="1603828" cy="3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F708F179-8F2D-48DA-B482-DB2C80C22DAE}"/>
              </a:ext>
            </a:extLst>
          </p:cNvPr>
          <p:cNvCxnSpPr>
            <a:cxnSpLocks/>
            <a:stCxn id="58" idx="6"/>
            <a:endCxn id="59" idx="2"/>
          </p:cNvCxnSpPr>
          <p:nvPr/>
        </p:nvCxnSpPr>
        <p:spPr>
          <a:xfrm flipV="1">
            <a:off x="4714534" y="3785885"/>
            <a:ext cx="1603829" cy="1008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0D191BE8-3E97-421A-BB25-69140F3D4644}"/>
              </a:ext>
            </a:extLst>
          </p:cNvPr>
          <p:cNvSpPr txBox="1"/>
          <p:nvPr/>
        </p:nvSpPr>
        <p:spPr>
          <a:xfrm>
            <a:off x="1591781" y="5651193"/>
            <a:ext cx="119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Input layer</a:t>
            </a: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D483ADEB-9880-4F36-B4D1-D971076544F3}"/>
              </a:ext>
            </a:extLst>
          </p:cNvPr>
          <p:cNvSpPr txBox="1"/>
          <p:nvPr/>
        </p:nvSpPr>
        <p:spPr>
          <a:xfrm>
            <a:off x="3701766" y="5690894"/>
            <a:ext cx="137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Hidden layer</a:t>
            </a: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0C8FBFB-550D-4FA3-845B-944F29A8CEEE}"/>
              </a:ext>
            </a:extLst>
          </p:cNvPr>
          <p:cNvSpPr txBox="1"/>
          <p:nvPr/>
        </p:nvSpPr>
        <p:spPr>
          <a:xfrm>
            <a:off x="6100649" y="5684931"/>
            <a:ext cx="136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Output layer</a:t>
            </a: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CD336FF9-52C3-46CA-AD17-FE9A53DB7BC0}"/>
              </a:ext>
            </a:extLst>
          </p:cNvPr>
          <p:cNvSpPr txBox="1"/>
          <p:nvPr/>
        </p:nvSpPr>
        <p:spPr>
          <a:xfrm>
            <a:off x="1272624" y="1992979"/>
            <a:ext cx="180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Dimension of the problem.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F854F856-7BDD-43A4-BE1F-471FF8E0DA15}"/>
                  </a:ext>
                </a:extLst>
              </p:cNvPr>
              <p:cNvSpPr txBox="1"/>
              <p:nvPr/>
            </p:nvSpPr>
            <p:spPr>
              <a:xfrm>
                <a:off x="9848510" y="3506863"/>
                <a:ext cx="9620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𝜣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F854F856-7BDD-43A4-BE1F-471FF8E0D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510" y="3506863"/>
                <a:ext cx="962025" cy="461665"/>
              </a:xfrm>
              <a:prstGeom prst="rect">
                <a:avLst/>
              </a:prstGeom>
              <a:blipFill>
                <a:blip r:embed="rId3"/>
                <a:stretch>
                  <a:fillRect l="-1911" r="-9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文字方塊 74">
            <a:extLst>
              <a:ext uri="{FF2B5EF4-FFF2-40B4-BE49-F238E27FC236}">
                <a16:creationId xmlns:a16="http://schemas.microsoft.com/office/drawing/2014/main" id="{0BB8DFE1-A12F-47A4-8566-3F479799A25C}"/>
              </a:ext>
            </a:extLst>
          </p:cNvPr>
          <p:cNvSpPr txBox="1"/>
          <p:nvPr/>
        </p:nvSpPr>
        <p:spPr>
          <a:xfrm>
            <a:off x="4235847" y="5226883"/>
            <a:ext cx="615553" cy="34079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en-US" sz="2800" dirty="0"/>
              <a:t>…</a:t>
            </a:r>
          </a:p>
        </p:txBody>
      </p:sp>
      <p:sp>
        <p:nvSpPr>
          <p:cNvPr id="76" name="箭號: 向右 75">
            <a:extLst>
              <a:ext uri="{FF2B5EF4-FFF2-40B4-BE49-F238E27FC236}">
                <a16:creationId xmlns:a16="http://schemas.microsoft.com/office/drawing/2014/main" id="{65ABD132-A760-4406-ABC5-EDBDF4944C40}"/>
              </a:ext>
            </a:extLst>
          </p:cNvPr>
          <p:cNvSpPr/>
          <p:nvPr/>
        </p:nvSpPr>
        <p:spPr>
          <a:xfrm>
            <a:off x="7922190" y="3559964"/>
            <a:ext cx="967810" cy="408564"/>
          </a:xfrm>
          <a:prstGeom prst="rightArrow">
            <a:avLst/>
          </a:prstGeom>
          <a:solidFill>
            <a:srgbClr val="E5E5E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D854B47C-0810-4327-B0AE-E3B6243092CD}"/>
              </a:ext>
            </a:extLst>
          </p:cNvPr>
          <p:cNvSpPr txBox="1"/>
          <p:nvPr/>
        </p:nvSpPr>
        <p:spPr>
          <a:xfrm>
            <a:off x="1221522" y="310449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x</a:t>
            </a: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CE0CE6E2-1D42-4201-B04A-FADC96FC971D}"/>
              </a:ext>
            </a:extLst>
          </p:cNvPr>
          <p:cNvSpPr txBox="1"/>
          <p:nvPr/>
        </p:nvSpPr>
        <p:spPr>
          <a:xfrm>
            <a:off x="1232635" y="414093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y</a:t>
            </a: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3F61EA6D-2A32-4A2F-AFE3-4C0AB3281258}"/>
              </a:ext>
            </a:extLst>
          </p:cNvPr>
          <p:cNvSpPr txBox="1"/>
          <p:nvPr/>
        </p:nvSpPr>
        <p:spPr>
          <a:xfrm>
            <a:off x="1957326" y="4745786"/>
            <a:ext cx="615553" cy="34079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en-US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96450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12C85F9D-2C00-4B94-B40E-07104AE60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Algorithm (</a:t>
            </a:r>
            <a:r>
              <a:rPr lang="en-US" altLang="zh-TW" dirty="0"/>
              <a:t>2</a:t>
            </a:r>
            <a:r>
              <a:rPr lang="en-US" dirty="0"/>
              <a:t>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10B92DF-5944-4F82-8182-2F472354DBD5}"/>
              </a:ext>
            </a:extLst>
          </p:cNvPr>
          <p:cNvSpPr txBox="1"/>
          <p:nvPr/>
        </p:nvSpPr>
        <p:spPr>
          <a:xfrm>
            <a:off x="1771649" y="6481521"/>
            <a:ext cx="10420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Artificial Neural Networks for Solving Ordinary and Partial Differential Equations, I. E.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Lagaris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, A.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Likas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and D. I. Fotiadis, 1997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2E3FD7A-661E-4427-9E35-E828D049737E}"/>
                  </a:ext>
                </a:extLst>
              </p:cNvPr>
              <p:cNvSpPr txBox="1"/>
              <p:nvPr/>
            </p:nvSpPr>
            <p:spPr>
              <a:xfrm>
                <a:off x="885824" y="2330378"/>
                <a:ext cx="10754633" cy="588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b="0" i="0" dirty="0">
                    <a:solidFill>
                      <a:schemeClr val="tx1"/>
                    </a:solidFill>
                    <a:effectLst/>
                    <a:latin typeface="+mj-lt"/>
                  </a:rPr>
                  <a:t>Choose a form for the trial function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b="0" i="0" dirty="0">
                    <a:solidFill>
                      <a:schemeClr val="tx1"/>
                    </a:solidFill>
                    <a:effectLst/>
                    <a:latin typeface="+mj-lt"/>
                  </a:rPr>
                  <a:t> such that satisfies the ICs or BCs.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2E3FD7A-661E-4427-9E35-E828D0497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24" y="2330378"/>
                <a:ext cx="10754633" cy="588110"/>
              </a:xfrm>
              <a:prstGeom prst="rect">
                <a:avLst/>
              </a:prstGeom>
              <a:blipFill>
                <a:blip r:embed="rId3"/>
                <a:stretch>
                  <a:fillRect l="-850" b="-22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>
            <a:extLst>
              <a:ext uri="{FF2B5EF4-FFF2-40B4-BE49-F238E27FC236}">
                <a16:creationId xmlns:a16="http://schemas.microsoft.com/office/drawing/2014/main" id="{2C684AA7-79C5-4416-A6F6-BE2E361C94AD}"/>
              </a:ext>
            </a:extLst>
          </p:cNvPr>
          <p:cNvSpPr txBox="1"/>
          <p:nvPr/>
        </p:nvSpPr>
        <p:spPr>
          <a:xfrm>
            <a:off x="885824" y="4734767"/>
            <a:ext cx="89919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Thus, the problem is transformed into a minimization problem as follow: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4EAFD468-BA25-484F-9F01-CBED9F05BF2F}"/>
                  </a:ext>
                </a:extLst>
              </p:cNvPr>
              <p:cNvSpPr txBox="1"/>
              <p:nvPr/>
            </p:nvSpPr>
            <p:spPr>
              <a:xfrm>
                <a:off x="3954307" y="5229491"/>
                <a:ext cx="4283387" cy="902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[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m:rPr>
                                  <m:nor/>
                                </m:rPr>
                                <a:rPr lang="en-US" sz="2400" dirty="0"/>
                                <m:t>]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4EAFD468-BA25-484F-9F01-CBED9F05B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307" y="5229491"/>
                <a:ext cx="4283387" cy="902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>
            <a:extLst>
              <a:ext uri="{FF2B5EF4-FFF2-40B4-BE49-F238E27FC236}">
                <a16:creationId xmlns:a16="http://schemas.microsoft.com/office/drawing/2014/main" id="{2FF2F053-A372-4AE5-97A4-2DBEC82B79FB}"/>
              </a:ext>
            </a:extLst>
          </p:cNvPr>
          <p:cNvGrpSpPr/>
          <p:nvPr/>
        </p:nvGrpSpPr>
        <p:grpSpPr>
          <a:xfrm>
            <a:off x="2897165" y="3239661"/>
            <a:ext cx="6397671" cy="1173933"/>
            <a:chOff x="2267809" y="3239661"/>
            <a:chExt cx="6397671" cy="11739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46B04108-249A-45A2-9F59-86A0B289256C}"/>
                    </a:ext>
                  </a:extLst>
                </p:cNvPr>
                <p:cNvSpPr txBox="1"/>
                <p:nvPr/>
              </p:nvSpPr>
              <p:spPr>
                <a:xfrm>
                  <a:off x="2545028" y="3239661"/>
                  <a:ext cx="403501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𝚯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46B04108-249A-45A2-9F59-86A0B28925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5028" y="3239661"/>
                  <a:ext cx="4035014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755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DE630838-8344-4D8B-93B2-1D39D0ADAA6F}"/>
                </a:ext>
              </a:extLst>
            </p:cNvPr>
            <p:cNvSpPr txBox="1"/>
            <p:nvPr/>
          </p:nvSpPr>
          <p:spPr>
            <a:xfrm>
              <a:off x="2267809" y="4044262"/>
              <a:ext cx="2363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0" dirty="0">
                  <a:solidFill>
                    <a:srgbClr val="FCA311"/>
                  </a:solidFill>
                  <a:effectLst/>
                  <a:latin typeface="Lato"/>
                </a:rPr>
                <a:t>Satisfy the ICs or BCs.</a:t>
              </a:r>
              <a:endParaRPr lang="en-US" dirty="0">
                <a:solidFill>
                  <a:srgbClr val="FCA311"/>
                </a:solidFill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E1EF8BBE-5AE5-4435-9010-A9D509D7BBC2}"/>
                </a:ext>
              </a:extLst>
            </p:cNvPr>
            <p:cNvSpPr txBox="1"/>
            <p:nvPr/>
          </p:nvSpPr>
          <p:spPr>
            <a:xfrm>
              <a:off x="5518849" y="4044262"/>
              <a:ext cx="314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0" dirty="0">
                  <a:solidFill>
                    <a:srgbClr val="FCA311"/>
                  </a:solidFill>
                  <a:effectLst/>
                  <a:latin typeface="Lato"/>
                </a:rPr>
                <a:t>Not contribute to ICs or BCs.</a:t>
              </a:r>
              <a:endParaRPr lang="en-US" dirty="0">
                <a:solidFill>
                  <a:srgbClr val="FCA311"/>
                </a:solidFill>
              </a:endParaRPr>
            </a:p>
          </p:txBody>
        </p: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E3C052E8-B888-4A91-BD02-021DA9F3BEB0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V="1">
              <a:off x="3449639" y="3655812"/>
              <a:ext cx="944185" cy="388450"/>
            </a:xfrm>
            <a:prstGeom prst="straightConnector1">
              <a:avLst/>
            </a:prstGeom>
            <a:ln w="28575">
              <a:solidFill>
                <a:srgbClr val="14213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625824ED-FF29-4238-9D98-CF93AE88352B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H="1" flipV="1">
              <a:off x="5828594" y="3655812"/>
              <a:ext cx="1263571" cy="388450"/>
            </a:xfrm>
            <a:prstGeom prst="straightConnector1">
              <a:avLst/>
            </a:prstGeom>
            <a:ln w="28575">
              <a:solidFill>
                <a:srgbClr val="14213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A50F6812-8752-4806-A06C-129A7975E4D3}"/>
                  </a:ext>
                </a:extLst>
              </p:cNvPr>
              <p:cNvSpPr txBox="1"/>
              <p:nvPr/>
            </p:nvSpPr>
            <p:spPr>
              <a:xfrm>
                <a:off x="5023180" y="1807001"/>
                <a:ext cx="26670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sz="2400" dirty="0"/>
                  <a:t>) 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A50F6812-8752-4806-A06C-129A7975E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180" y="1807001"/>
                <a:ext cx="2667012" cy="369332"/>
              </a:xfrm>
              <a:prstGeom prst="rect">
                <a:avLst/>
              </a:prstGeom>
              <a:blipFill>
                <a:blip r:embed="rId6"/>
                <a:stretch>
                  <a:fillRect l="-3881" t="-24590" r="-2055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字方塊 44">
            <a:extLst>
              <a:ext uri="{FF2B5EF4-FFF2-40B4-BE49-F238E27FC236}">
                <a16:creationId xmlns:a16="http://schemas.microsoft.com/office/drawing/2014/main" id="{E485251E-B30B-4EB8-B7E6-82EB21D94486}"/>
              </a:ext>
            </a:extLst>
          </p:cNvPr>
          <p:cNvSpPr txBox="1"/>
          <p:nvPr/>
        </p:nvSpPr>
        <p:spPr>
          <a:xfrm>
            <a:off x="9508053" y="5502206"/>
            <a:ext cx="1970315" cy="400110"/>
          </a:xfrm>
          <a:prstGeom prst="rect">
            <a:avLst/>
          </a:prstGeom>
          <a:solidFill>
            <a:srgbClr val="FCA31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/>
              </a:rPr>
              <a:t>L</a:t>
            </a:r>
            <a:r>
              <a:rPr lang="en-US" sz="2000" i="0" dirty="0">
                <a:solidFill>
                  <a:schemeClr val="bg1"/>
                </a:solidFill>
                <a:effectLst/>
                <a:latin typeface="Lato"/>
              </a:rPr>
              <a:t>oss function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E19ED241-D0FC-4AF9-9522-92497792C509}"/>
              </a:ext>
            </a:extLst>
          </p:cNvPr>
          <p:cNvCxnSpPr>
            <a:cxnSpLocks/>
          </p:cNvCxnSpPr>
          <p:nvPr/>
        </p:nvCxnSpPr>
        <p:spPr>
          <a:xfrm>
            <a:off x="5443538" y="3655812"/>
            <a:ext cx="188139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A2BBCCE9-88CE-4B71-B708-1C662EC5D86C}"/>
              </a:ext>
            </a:extLst>
          </p:cNvPr>
          <p:cNvCxnSpPr>
            <a:cxnSpLocks/>
          </p:cNvCxnSpPr>
          <p:nvPr/>
        </p:nvCxnSpPr>
        <p:spPr>
          <a:xfrm>
            <a:off x="4543709" y="3655812"/>
            <a:ext cx="5885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510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2789</TotalTime>
  <Words>925</Words>
  <Application>Microsoft Office PowerPoint</Application>
  <PresentationFormat>寬螢幕</PresentationFormat>
  <Paragraphs>179</Paragraphs>
  <Slides>19</Slides>
  <Notes>7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Lato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BEN LIN</dc:creator>
  <cp:lastModifiedBy>BEN LIN</cp:lastModifiedBy>
  <cp:revision>200</cp:revision>
  <dcterms:created xsi:type="dcterms:W3CDTF">2020-10-15T15:36:17Z</dcterms:created>
  <dcterms:modified xsi:type="dcterms:W3CDTF">2020-12-06T13:49:26Z</dcterms:modified>
</cp:coreProperties>
</file>